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4" r:id="rId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4A22"/>
    <a:srgbClr val="E58769"/>
    <a:srgbClr val="F1EAE7"/>
    <a:srgbClr val="64552E"/>
    <a:srgbClr val="25B7D3"/>
    <a:srgbClr val="FFB929"/>
    <a:srgbClr val="FFEEE7"/>
    <a:srgbClr val="F1BCAC"/>
    <a:srgbClr val="E89378"/>
    <a:srgbClr val="81A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 varScale="1">
        <p:scale>
          <a:sx n="84" d="100"/>
          <a:sy n="84" d="100"/>
        </p:scale>
        <p:origin x="90" y="10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7C31B-4589-4B34-A765-858DDEFF1D4F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28138-8054-4DF2-A808-4238F9C8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15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478B8-8A4C-40FA-88F9-FB2044A9BAC3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AA801-7E05-4F6F-8004-CCAAD5A95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34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AA801-7E05-4F6F-8004-CCAAD5A95E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3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4103-C90A-4687-ABB4-60EAC7F00B60}" type="datetime1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2D42-C778-4E01-81F8-DB638D752C81}" type="datetime1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0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27F7-B064-499A-8595-A70688E8CA77}" type="datetime1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2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467D-13D2-4D2A-BF56-00AB93E6B1D5}" type="datetime1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3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77EF-53AA-4F28-83A7-A1434719B423}" type="datetime1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2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4D1F-8FFD-4A1E-92B0-BD97D7EB7CB5}" type="datetime1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B2A4-E8B0-441C-9133-E9910E2615A6}" type="datetime1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1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CD8E-B9B2-4A5C-87CE-C791C710EAEA}" type="datetime1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1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A0A-1693-4335-A41D-BB168FB5E9EA}" type="datetime1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5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B191-E6C6-4803-AAE8-A59CA94656C8}" type="datetime1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A845-71FD-4703-B00F-F3EA7F29AF9B}" type="datetime1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6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7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76F2-9A1A-4680-A894-27FF71CDC8B8}" type="datetime1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8879984" y="4879201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9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0FE5DD-C93E-44D9-9596-6747847BB0AA}"/>
              </a:ext>
            </a:extLst>
          </p:cNvPr>
          <p:cNvSpPr/>
          <p:nvPr/>
        </p:nvSpPr>
        <p:spPr>
          <a:xfrm>
            <a:off x="7482317" y="673757"/>
            <a:ext cx="660946" cy="191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08F53E-488D-4BD2-8C1E-DB4996BBC79E}"/>
              </a:ext>
            </a:extLst>
          </p:cNvPr>
          <p:cNvSpPr/>
          <p:nvPr/>
        </p:nvSpPr>
        <p:spPr>
          <a:xfrm>
            <a:off x="7482318" y="1183943"/>
            <a:ext cx="660946" cy="191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TextBox 61">
            <a:extLst>
              <a:ext uri="{FF2B5EF4-FFF2-40B4-BE49-F238E27FC236}">
                <a16:creationId xmlns:a16="http://schemas.microsoft.com/office/drawing/2014/main" id="{B779D793-65BC-46B6-B5AC-790C0AE438E1}"/>
              </a:ext>
            </a:extLst>
          </p:cNvPr>
          <p:cNvSpPr txBox="1"/>
          <p:nvPr/>
        </p:nvSpPr>
        <p:spPr>
          <a:xfrm>
            <a:off x="8215620" y="685763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:  Activity</a:t>
            </a:r>
            <a:endParaRPr lang="ko-KR" altLang="en-US" sz="900" dirty="0"/>
          </a:p>
        </p:txBody>
      </p:sp>
      <p:sp>
        <p:nvSpPr>
          <p:cNvPr id="37" name="TextBox 73">
            <a:extLst>
              <a:ext uri="{FF2B5EF4-FFF2-40B4-BE49-F238E27FC236}">
                <a16:creationId xmlns:a16="http://schemas.microsoft.com/office/drawing/2014/main" id="{7BAB2D44-4D62-495B-9AFD-1CD770F4A427}"/>
              </a:ext>
            </a:extLst>
          </p:cNvPr>
          <p:cNvSpPr txBox="1"/>
          <p:nvPr/>
        </p:nvSpPr>
        <p:spPr>
          <a:xfrm>
            <a:off x="8215619" y="1065932"/>
            <a:ext cx="787395" cy="2308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:  Fragment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084B859-D6F8-4A00-97D1-AB36C71BF333}"/>
              </a:ext>
            </a:extLst>
          </p:cNvPr>
          <p:cNvSpPr/>
          <p:nvPr/>
        </p:nvSpPr>
        <p:spPr>
          <a:xfrm>
            <a:off x="7482318" y="926707"/>
            <a:ext cx="660946" cy="1919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TextBox 151">
            <a:extLst>
              <a:ext uri="{FF2B5EF4-FFF2-40B4-BE49-F238E27FC236}">
                <a16:creationId xmlns:a16="http://schemas.microsoft.com/office/drawing/2014/main" id="{13EA36B1-2C2A-4521-A845-C31671FE94D0}"/>
              </a:ext>
            </a:extLst>
          </p:cNvPr>
          <p:cNvSpPr txBox="1"/>
          <p:nvPr/>
        </p:nvSpPr>
        <p:spPr>
          <a:xfrm>
            <a:off x="8215619" y="943075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:  Dialog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17BAA99-ED02-4195-81B3-7B8D33E3EFAA}"/>
              </a:ext>
            </a:extLst>
          </p:cNvPr>
          <p:cNvSpPr/>
          <p:nvPr/>
        </p:nvSpPr>
        <p:spPr>
          <a:xfrm>
            <a:off x="7482317" y="1462122"/>
            <a:ext cx="660946" cy="191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TextBox 73">
            <a:extLst>
              <a:ext uri="{FF2B5EF4-FFF2-40B4-BE49-F238E27FC236}">
                <a16:creationId xmlns:a16="http://schemas.microsoft.com/office/drawing/2014/main" id="{65769B12-5A96-4EFE-A404-288F9FC0C495}"/>
              </a:ext>
            </a:extLst>
          </p:cNvPr>
          <p:cNvSpPr txBox="1"/>
          <p:nvPr/>
        </p:nvSpPr>
        <p:spPr>
          <a:xfrm>
            <a:off x="8215619" y="1476822"/>
            <a:ext cx="551754" cy="2308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:  Class</a:t>
            </a:r>
            <a:endParaRPr lang="ko-KR" altLang="en-US" sz="9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DFF0B32-B660-47B5-9F08-046AD106AC10}"/>
              </a:ext>
            </a:extLst>
          </p:cNvPr>
          <p:cNvSpPr/>
          <p:nvPr/>
        </p:nvSpPr>
        <p:spPr>
          <a:xfrm>
            <a:off x="7482317" y="351943"/>
            <a:ext cx="646064" cy="23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1" name="TextBox 61">
            <a:extLst>
              <a:ext uri="{FF2B5EF4-FFF2-40B4-BE49-F238E27FC236}">
                <a16:creationId xmlns:a16="http://schemas.microsoft.com/office/drawing/2014/main" id="{D797C1DF-CECA-4C13-BEE0-07D64644D4DC}"/>
              </a:ext>
            </a:extLst>
          </p:cNvPr>
          <p:cNvSpPr txBox="1"/>
          <p:nvPr/>
        </p:nvSpPr>
        <p:spPr>
          <a:xfrm>
            <a:off x="8215620" y="321494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/>
              <a:t>:  package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CA5FF1-86A9-4C07-A15F-BF45C005B22E}"/>
              </a:ext>
            </a:extLst>
          </p:cNvPr>
          <p:cNvSpPr/>
          <p:nvPr/>
        </p:nvSpPr>
        <p:spPr>
          <a:xfrm>
            <a:off x="608577" y="1491630"/>
            <a:ext cx="1178302" cy="238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MainActivity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590F5B-BE5E-47C7-8862-45FC74C5B3F8}"/>
              </a:ext>
            </a:extLst>
          </p:cNvPr>
          <p:cNvSpPr/>
          <p:nvPr/>
        </p:nvSpPr>
        <p:spPr>
          <a:xfrm>
            <a:off x="5832319" y="1530389"/>
            <a:ext cx="1252800" cy="23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</a:rPr>
              <a:t>EnvFragment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F5BC92-6B4D-4E76-874D-B93063F3EF57}"/>
              </a:ext>
            </a:extLst>
          </p:cNvPr>
          <p:cNvSpPr/>
          <p:nvPr/>
        </p:nvSpPr>
        <p:spPr>
          <a:xfrm>
            <a:off x="5834936" y="1964241"/>
            <a:ext cx="1252800" cy="23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</a:rPr>
              <a:t>OperateFragment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A86CFD8-95BA-4982-9B3E-751BA7348075}"/>
              </a:ext>
            </a:extLst>
          </p:cNvPr>
          <p:cNvSpPr/>
          <p:nvPr/>
        </p:nvSpPr>
        <p:spPr>
          <a:xfrm>
            <a:off x="5834937" y="3701024"/>
            <a:ext cx="1253833" cy="23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StreamingFragment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574015F-473F-4EF5-841F-63462693F2D9}"/>
              </a:ext>
            </a:extLst>
          </p:cNvPr>
          <p:cNvSpPr/>
          <p:nvPr/>
        </p:nvSpPr>
        <p:spPr>
          <a:xfrm>
            <a:off x="2928343" y="1491928"/>
            <a:ext cx="1674000" cy="238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FirstAuthActivity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3AF6F3-2D87-463A-ACE9-302F67CDBE19}"/>
              </a:ext>
            </a:extLst>
          </p:cNvPr>
          <p:cNvSpPr/>
          <p:nvPr/>
        </p:nvSpPr>
        <p:spPr>
          <a:xfrm>
            <a:off x="2928343" y="1773658"/>
            <a:ext cx="1674000" cy="238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</a:rPr>
              <a:t>LoginActivity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D8D914-6DA0-435B-ABC4-83A1AD57A092}"/>
              </a:ext>
            </a:extLst>
          </p:cNvPr>
          <p:cNvSpPr/>
          <p:nvPr/>
        </p:nvSpPr>
        <p:spPr>
          <a:xfrm>
            <a:off x="2928343" y="2349722"/>
            <a:ext cx="1672699" cy="238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SaveSharedPreference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D79F11-CFEC-49BD-9B8E-06AE6F0315E2}"/>
              </a:ext>
            </a:extLst>
          </p:cNvPr>
          <p:cNvSpPr/>
          <p:nvPr/>
        </p:nvSpPr>
        <p:spPr>
          <a:xfrm>
            <a:off x="602569" y="2628535"/>
            <a:ext cx="1178301" cy="23558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</a:rPr>
              <a:t>Alarm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174020C-174A-4F2B-B9FD-E701C6BA52BA}"/>
              </a:ext>
            </a:extLst>
          </p:cNvPr>
          <p:cNvSpPr/>
          <p:nvPr/>
        </p:nvSpPr>
        <p:spPr>
          <a:xfrm>
            <a:off x="2928343" y="2061690"/>
            <a:ext cx="1674000" cy="238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</a:rPr>
              <a:t>RegisterActivity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175E5B7-6962-474C-8895-5DD463F4C8C9}"/>
              </a:ext>
            </a:extLst>
          </p:cNvPr>
          <p:cNvSpPr/>
          <p:nvPr/>
        </p:nvSpPr>
        <p:spPr>
          <a:xfrm>
            <a:off x="608577" y="2012536"/>
            <a:ext cx="1178302" cy="238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</a:rPr>
              <a:t>SettingActivity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31A1964-E16A-4497-8A9C-5C555D8C5251}"/>
              </a:ext>
            </a:extLst>
          </p:cNvPr>
          <p:cNvSpPr/>
          <p:nvPr/>
        </p:nvSpPr>
        <p:spPr>
          <a:xfrm>
            <a:off x="5832747" y="4335271"/>
            <a:ext cx="1252800" cy="23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</a:rPr>
              <a:t>InfoFragment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B993195-4838-4E44-A7D5-70564A7AA7A5}"/>
              </a:ext>
            </a:extLst>
          </p:cNvPr>
          <p:cNvSpPr/>
          <p:nvPr/>
        </p:nvSpPr>
        <p:spPr>
          <a:xfrm>
            <a:off x="1995704" y="1493892"/>
            <a:ext cx="802800" cy="23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login</a:t>
            </a:r>
            <a:endParaRPr lang="ko-KR" altLang="en-US" sz="9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452AC4B-5971-4298-A9E4-D47411C7AC7E}"/>
              </a:ext>
            </a:extLst>
          </p:cNvPr>
          <p:cNvSpPr/>
          <p:nvPr/>
        </p:nvSpPr>
        <p:spPr>
          <a:xfrm>
            <a:off x="4884057" y="1530842"/>
            <a:ext cx="802800" cy="23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env</a:t>
            </a:r>
            <a:endParaRPr lang="ko-KR" altLang="en-US" sz="9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98539D-5B35-43A9-9898-E310B7A3BA91}"/>
              </a:ext>
            </a:extLst>
          </p:cNvPr>
          <p:cNvSpPr/>
          <p:nvPr/>
        </p:nvSpPr>
        <p:spPr>
          <a:xfrm>
            <a:off x="4881868" y="4337632"/>
            <a:ext cx="802800" cy="23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info</a:t>
            </a:r>
            <a:endParaRPr lang="ko-KR" altLang="en-US" sz="9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2C39FE2-F5ED-4866-B9D5-5369CF021291}"/>
              </a:ext>
            </a:extLst>
          </p:cNvPr>
          <p:cNvSpPr/>
          <p:nvPr/>
        </p:nvSpPr>
        <p:spPr>
          <a:xfrm>
            <a:off x="4884057" y="1981001"/>
            <a:ext cx="802800" cy="23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operate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919812-8CC3-4D44-8D47-DACA9DCFC2B3}"/>
              </a:ext>
            </a:extLst>
          </p:cNvPr>
          <p:cNvSpPr/>
          <p:nvPr/>
        </p:nvSpPr>
        <p:spPr>
          <a:xfrm>
            <a:off x="5834936" y="2285703"/>
            <a:ext cx="1252800" cy="23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Tab1Fragment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7EB8AD5-D0D3-4676-A6E6-179FBC446B94}"/>
              </a:ext>
            </a:extLst>
          </p:cNvPr>
          <p:cNvSpPr/>
          <p:nvPr/>
        </p:nvSpPr>
        <p:spPr>
          <a:xfrm>
            <a:off x="5839480" y="2594173"/>
            <a:ext cx="1252800" cy="23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Tab2Fragment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03CA9D-7D17-4AAD-9C45-09C610B1817B}"/>
              </a:ext>
            </a:extLst>
          </p:cNvPr>
          <p:cNvSpPr/>
          <p:nvPr/>
        </p:nvSpPr>
        <p:spPr>
          <a:xfrm>
            <a:off x="5839480" y="2915635"/>
            <a:ext cx="1252800" cy="23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Tab3Fragment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5EEA783-93E1-43D1-A698-B5C62102647B}"/>
              </a:ext>
            </a:extLst>
          </p:cNvPr>
          <p:cNvSpPr/>
          <p:nvPr/>
        </p:nvSpPr>
        <p:spPr>
          <a:xfrm>
            <a:off x="5834936" y="3224105"/>
            <a:ext cx="1252800" cy="23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TabPagerAdapter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82B0646-5929-4711-9A98-275063BAEDE7}"/>
              </a:ext>
            </a:extLst>
          </p:cNvPr>
          <p:cNvSpPr/>
          <p:nvPr/>
        </p:nvSpPr>
        <p:spPr>
          <a:xfrm>
            <a:off x="4884057" y="3703523"/>
            <a:ext cx="802990" cy="22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streaming</a:t>
            </a:r>
            <a:endParaRPr lang="ko-KR" altLang="en-US" sz="90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0CA4B9C-B1AD-46FC-9EFE-E0492540DCA2}"/>
              </a:ext>
            </a:extLst>
          </p:cNvPr>
          <p:cNvCxnSpPr>
            <a:cxnSpLocks/>
            <a:stCxn id="70" idx="3"/>
            <a:endCxn id="48" idx="1"/>
          </p:cNvCxnSpPr>
          <p:nvPr/>
        </p:nvCxnSpPr>
        <p:spPr>
          <a:xfrm flipV="1">
            <a:off x="2798504" y="1611367"/>
            <a:ext cx="129839" cy="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5473334-47DA-4109-8CFC-2FF82588771F}"/>
              </a:ext>
            </a:extLst>
          </p:cNvPr>
          <p:cNvCxnSpPr>
            <a:cxnSpLocks/>
          </p:cNvCxnSpPr>
          <p:nvPr/>
        </p:nvCxnSpPr>
        <p:spPr>
          <a:xfrm flipV="1">
            <a:off x="2863423" y="1606307"/>
            <a:ext cx="0" cy="87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F757E14-3573-4809-8E94-857272F3178D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2863423" y="1893097"/>
            <a:ext cx="6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DC81825-0F2C-4B41-915C-D16419B567B1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863423" y="2181129"/>
            <a:ext cx="6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7C74050-89C6-46A8-A74A-1A0B54343EFD}"/>
              </a:ext>
            </a:extLst>
          </p:cNvPr>
          <p:cNvCxnSpPr>
            <a:cxnSpLocks/>
          </p:cNvCxnSpPr>
          <p:nvPr/>
        </p:nvCxnSpPr>
        <p:spPr>
          <a:xfrm>
            <a:off x="2863422" y="2476434"/>
            <a:ext cx="64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4A728BC-5F97-447F-8126-89CE4AE48F37}"/>
              </a:ext>
            </a:extLst>
          </p:cNvPr>
          <p:cNvCxnSpPr>
            <a:cxnSpLocks/>
          </p:cNvCxnSpPr>
          <p:nvPr/>
        </p:nvCxnSpPr>
        <p:spPr>
          <a:xfrm flipV="1">
            <a:off x="5691695" y="2089498"/>
            <a:ext cx="129839" cy="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A44DFF2-D3D3-42D2-A33E-8337B993A05F}"/>
              </a:ext>
            </a:extLst>
          </p:cNvPr>
          <p:cNvCxnSpPr>
            <a:cxnSpLocks/>
          </p:cNvCxnSpPr>
          <p:nvPr/>
        </p:nvCxnSpPr>
        <p:spPr>
          <a:xfrm flipV="1">
            <a:off x="5756614" y="2087613"/>
            <a:ext cx="0" cy="125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89FBE44-A9A0-4F40-9975-52EBCBC05C81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749913" y="2405142"/>
            <a:ext cx="85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0C95BB9-A379-406C-B122-6AE34B063BD8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5754343" y="2713612"/>
            <a:ext cx="85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8497824-28B0-4B66-8544-BB0474696C87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5763316" y="3035074"/>
            <a:ext cx="76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38380D3-004A-438A-8B9E-6D32B685D13F}"/>
              </a:ext>
            </a:extLst>
          </p:cNvPr>
          <p:cNvCxnSpPr>
            <a:cxnSpLocks/>
          </p:cNvCxnSpPr>
          <p:nvPr/>
        </p:nvCxnSpPr>
        <p:spPr>
          <a:xfrm>
            <a:off x="5756155" y="3340049"/>
            <a:ext cx="76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1B79F12-556F-4A18-AEBA-F0E216FF8032}"/>
              </a:ext>
            </a:extLst>
          </p:cNvPr>
          <p:cNvCxnSpPr>
            <a:cxnSpLocks/>
            <a:stCxn id="72" idx="3"/>
            <a:endCxn id="68" idx="1"/>
          </p:cNvCxnSpPr>
          <p:nvPr/>
        </p:nvCxnSpPr>
        <p:spPr>
          <a:xfrm flipV="1">
            <a:off x="5684668" y="4454710"/>
            <a:ext cx="148079" cy="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3E5BFA9-9ABF-475C-B2D2-41A831AA591A}"/>
              </a:ext>
            </a:extLst>
          </p:cNvPr>
          <p:cNvCxnSpPr>
            <a:cxnSpLocks/>
            <a:stCxn id="71" idx="3"/>
            <a:endCxn id="39" idx="1"/>
          </p:cNvCxnSpPr>
          <p:nvPr/>
        </p:nvCxnSpPr>
        <p:spPr>
          <a:xfrm>
            <a:off x="5686857" y="1648637"/>
            <a:ext cx="145462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498F262-B236-4CA1-870C-1AA525C306AE}"/>
              </a:ext>
            </a:extLst>
          </p:cNvPr>
          <p:cNvCxnSpPr>
            <a:cxnSpLocks/>
            <a:stCxn id="79" idx="3"/>
            <a:endCxn id="43" idx="1"/>
          </p:cNvCxnSpPr>
          <p:nvPr/>
        </p:nvCxnSpPr>
        <p:spPr>
          <a:xfrm>
            <a:off x="5687047" y="3815998"/>
            <a:ext cx="14789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26A9440-04D4-4FC1-8F68-9EC20E6CDAEB}"/>
              </a:ext>
            </a:extLst>
          </p:cNvPr>
          <p:cNvCxnSpPr>
            <a:cxnSpLocks/>
          </p:cNvCxnSpPr>
          <p:nvPr/>
        </p:nvCxnSpPr>
        <p:spPr>
          <a:xfrm flipV="1">
            <a:off x="4602343" y="1892316"/>
            <a:ext cx="129839" cy="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50E96DE-6198-48BE-AAF4-062070C92610}"/>
              </a:ext>
            </a:extLst>
          </p:cNvPr>
          <p:cNvCxnSpPr>
            <a:cxnSpLocks/>
          </p:cNvCxnSpPr>
          <p:nvPr/>
        </p:nvCxnSpPr>
        <p:spPr>
          <a:xfrm flipV="1">
            <a:off x="4732182" y="1637202"/>
            <a:ext cx="0" cy="282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655810D-0AA2-4D7F-9D97-CDCCCC358854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729993" y="4455427"/>
            <a:ext cx="151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3F81A0C-63BE-4ADB-8706-07A79626F758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732182" y="2098796"/>
            <a:ext cx="151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93ADEDE-2C69-4C36-B772-39B966BC9A94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4732183" y="3815998"/>
            <a:ext cx="151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0F41E7-FDF4-49C7-A501-090573139887}"/>
              </a:ext>
            </a:extLst>
          </p:cNvPr>
          <p:cNvCxnSpPr>
            <a:cxnSpLocks/>
          </p:cNvCxnSpPr>
          <p:nvPr/>
        </p:nvCxnSpPr>
        <p:spPr>
          <a:xfrm>
            <a:off x="4730424" y="1641965"/>
            <a:ext cx="151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661F3533-9EB1-4DEA-AA2E-BCE642034232}"/>
              </a:ext>
            </a:extLst>
          </p:cNvPr>
          <p:cNvCxnSpPr>
            <a:cxnSpLocks/>
            <a:stCxn id="58" idx="0"/>
            <a:endCxn id="38" idx="2"/>
          </p:cNvCxnSpPr>
          <p:nvPr/>
        </p:nvCxnSpPr>
        <p:spPr>
          <a:xfrm flipV="1">
            <a:off x="1197728" y="1730508"/>
            <a:ext cx="0" cy="2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2BFAA8E-0F93-45FD-932C-70BFE6CB2CA7}"/>
              </a:ext>
            </a:extLst>
          </p:cNvPr>
          <p:cNvCxnSpPr>
            <a:cxnSpLocks/>
            <a:stCxn id="70" idx="1"/>
            <a:endCxn id="38" idx="3"/>
          </p:cNvCxnSpPr>
          <p:nvPr/>
        </p:nvCxnSpPr>
        <p:spPr>
          <a:xfrm flipH="1" flipV="1">
            <a:off x="1786879" y="1611069"/>
            <a:ext cx="208825" cy="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9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76200">
          <a:solidFill>
            <a:srgbClr val="64552E"/>
          </a:solidFill>
        </a:ln>
      </a:spPr>
      <a:bodyPr rtlCol="0" anchor="ctr"/>
      <a:lstStyle>
        <a:defPPr algn="ctr">
          <a:defRPr smtClean="0">
            <a:latin typeface="a가을소풍M" panose="02020600000000000000" pitchFamily="18" charset="-127"/>
            <a:ea typeface="a가을소풍M" panose="02020600000000000000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32</Words>
  <Application>Microsoft Office PowerPoint</Application>
  <PresentationFormat>화면 슬라이드 쇼(16:9)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a가을소풍M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hyeon_su</dc:creator>
  <cp:lastModifiedBy>user</cp:lastModifiedBy>
  <cp:revision>285</cp:revision>
  <dcterms:created xsi:type="dcterms:W3CDTF">2019-11-16T04:16:02Z</dcterms:created>
  <dcterms:modified xsi:type="dcterms:W3CDTF">2020-02-22T04:14:09Z</dcterms:modified>
</cp:coreProperties>
</file>