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02" r:id="rId2"/>
    <p:sldMasterId id="2147483708" r:id="rId3"/>
    <p:sldMasterId id="2147483688" r:id="rId4"/>
    <p:sldMasterId id="2147483812" r:id="rId5"/>
  </p:sldMasterIdLst>
  <p:notesMasterIdLst>
    <p:notesMasterId r:id="rId8"/>
  </p:notesMasterIdLst>
  <p:handoutMasterIdLst>
    <p:handoutMasterId r:id="rId9"/>
  </p:handoutMasterIdLst>
  <p:sldIdLst>
    <p:sldId id="395" r:id="rId6"/>
    <p:sldId id="417" r:id="rId7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496" userDrawn="1">
          <p15:clr>
            <a:srgbClr val="A4A3A4"/>
          </p15:clr>
        </p15:guide>
        <p15:guide id="5" pos="1248" userDrawn="1">
          <p15:clr>
            <a:srgbClr val="A4A3A4"/>
          </p15:clr>
        </p15:guide>
        <p15:guide id="6" pos="3744" userDrawn="1">
          <p15:clr>
            <a:srgbClr val="A4A3A4"/>
          </p15:clr>
        </p15:guide>
        <p15:guide id="7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6600"/>
    <a:srgbClr val="605F5D"/>
    <a:srgbClr val="918D8B"/>
    <a:srgbClr val="FF5B5B"/>
    <a:srgbClr val="7F7F7F"/>
    <a:srgbClr val="FFFF00"/>
    <a:srgbClr val="FF0000"/>
    <a:srgbClr val="9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" autoAdjust="0"/>
    <p:restoredTop sz="96702" autoAdjust="0"/>
  </p:normalViewPr>
  <p:slideViewPr>
    <p:cSldViewPr snapToGrid="0">
      <p:cViewPr varScale="1">
        <p:scale>
          <a:sx n="124" d="100"/>
          <a:sy n="124" d="100"/>
        </p:scale>
        <p:origin x="1400" y="176"/>
      </p:cViewPr>
      <p:guideLst>
        <p:guide orient="horz" pos="2160"/>
        <p:guide pos="3120"/>
        <p:guide pos="2496"/>
        <p:guide pos="1248"/>
        <p:guide pos="374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3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936" cy="494026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252" y="0"/>
            <a:ext cx="2918936" cy="494026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r">
              <a:defRPr sz="1200"/>
            </a:lvl1pPr>
          </a:lstStyle>
          <a:p>
            <a:fld id="{3311454C-5292-4A3F-9CD1-08A78015AB4B}" type="datetime1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2287"/>
            <a:ext cx="2918936" cy="494026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252" y="9372287"/>
            <a:ext cx="2918936" cy="494026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r">
              <a:defRPr sz="1200"/>
            </a:lvl1pPr>
          </a:lstStyle>
          <a:p>
            <a:fld id="{E1279F0B-1AA2-4904-940F-3BCECACB8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8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9302" cy="494813"/>
          </a:xfrm>
          <a:prstGeom prst="rect">
            <a:avLst/>
          </a:prstGeom>
        </p:spPr>
        <p:txBody>
          <a:bodyPr vert="horz" lIns="90632" tIns="45317" rIns="90632" bIns="453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892" y="2"/>
            <a:ext cx="2919302" cy="494813"/>
          </a:xfrm>
          <a:prstGeom prst="rect">
            <a:avLst/>
          </a:prstGeom>
        </p:spPr>
        <p:txBody>
          <a:bodyPr vert="horz" lIns="90632" tIns="45317" rIns="90632" bIns="45317" rtlCol="0"/>
          <a:lstStyle>
            <a:lvl1pPr algn="r">
              <a:defRPr sz="1200"/>
            </a:lvl1pPr>
          </a:lstStyle>
          <a:p>
            <a:fld id="{E61FB211-D142-4A18-BD8B-DCEDD620641A}" type="datetime1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2" tIns="45317" rIns="90632" bIns="453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049" y="4747998"/>
            <a:ext cx="5387667" cy="3884437"/>
          </a:xfrm>
          <a:prstGeom prst="rect">
            <a:avLst/>
          </a:prstGeom>
        </p:spPr>
        <p:txBody>
          <a:bodyPr vert="horz" lIns="90632" tIns="45317" rIns="90632" bIns="453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501"/>
            <a:ext cx="2919302" cy="494813"/>
          </a:xfrm>
          <a:prstGeom prst="rect">
            <a:avLst/>
          </a:prstGeom>
        </p:spPr>
        <p:txBody>
          <a:bodyPr vert="horz" lIns="90632" tIns="45317" rIns="90632" bIns="453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892" y="9371501"/>
            <a:ext cx="2919302" cy="494813"/>
          </a:xfrm>
          <a:prstGeom prst="rect">
            <a:avLst/>
          </a:prstGeom>
        </p:spPr>
        <p:txBody>
          <a:bodyPr vert="horz" lIns="90632" tIns="45317" rIns="90632" bIns="45317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144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153" name="그룹 15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79" name="그룹 278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90" name="직선 연결선 289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1" name="직선 연결선 290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80" name="직선 연결선 279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직선 연결선 285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4" name="직선 연결선 15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직선 연결선 271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직선 연결선 273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직선 연결선 274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직선 연결선 275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직선 연결선 276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2" name="그룹 291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293" name="그룹 29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07" name="그룹 30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18" name="직선 연결선 317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9" name="직선 연결선 318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8" name="직선 연결선 307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3" name="직선 연결선 31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4" name="직선 연결선 31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5" name="직선 연결선 31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94" name="직선 연결선 29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직선 연결선 295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직선 연결선 296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직선 연결선 297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그룹 319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321" name="그룹 320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35" name="그룹 334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46" name="직선 연결선 345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7" name="직선 연결선 346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36" name="직선 연결선 335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22" name="직선 연결선 321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8" name="그룹 347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349" name="그룹 348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63" name="그룹 362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74" name="직선 연결선 373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5" name="직선 연결선 374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64" name="직선 연결선 363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6" name="그룹 375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377" name="그룹 376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91" name="그룹 390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402" name="직선 연결선 401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3" name="직선 연결선 402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92" name="직선 연결선 391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0" name="직선 연결선 399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직선 연결선 384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직선 연결선 385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직선 연결선 386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직선 연결선 387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직선 연결선 388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직선 연결선 389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4188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41998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75756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40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68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695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283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0215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970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39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4386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1553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8111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3898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9066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0388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617-F2E4-489E-9812-793004EF4A33}" type="datetimeFigureOut">
              <a:rPr lang="ko-KR" altLang="en-US" smtClean="0"/>
              <a:t>2020. 6. 25.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61D0-7CBA-43DC-91C3-B1F7BC134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7468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74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444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1480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87" name="그룹 8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03" name="직선 연결선 102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7" name="직선 연결선 1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직선 연결선 138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5" name="그룹 154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156" name="그룹 155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70" name="그룹 169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81" name="직선 연결선 180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직선 연결선 181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1" name="직선 연결선 170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직선 연결선 171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연결선 162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184" name="그룹 183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98" name="그룹 197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09" name="직선 연결선 208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직선 연결선 209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9" name="직선 연결선 198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직선 연결선 203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직선 연결선 204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연결선 184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212" name="그룹 21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26" name="그룹 225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37" name="직선 연결선 236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직선 연결선 237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27" name="직선 연결선 2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연결선 222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직선 연결선 224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그룹 238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240" name="그룹 239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54" name="그룹 253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65" name="직선 연결선 264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직선 연결선 265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55" name="직선 연결선 254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1" name="직선 연결선 240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직선 연결선 241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277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1631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33334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64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924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6077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Display"/>
          <p:cNvSpPr>
            <a:spLocks/>
          </p:cNvSpPr>
          <p:nvPr userDrawn="1"/>
        </p:nvSpPr>
        <p:spPr bwMode="auto">
          <a:xfrm>
            <a:off x="406118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Display"/>
          <p:cNvSpPr>
            <a:spLocks/>
          </p:cNvSpPr>
          <p:nvPr userDrawn="1"/>
        </p:nvSpPr>
        <p:spPr bwMode="auto">
          <a:xfrm>
            <a:off x="2080282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Display"/>
          <p:cNvSpPr>
            <a:spLocks/>
          </p:cNvSpPr>
          <p:nvPr userDrawn="1"/>
        </p:nvSpPr>
        <p:spPr bwMode="auto">
          <a:xfrm>
            <a:off x="99378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/>
          <p:cNvGrpSpPr/>
          <p:nvPr userDrawn="1"/>
        </p:nvGrpSpPr>
        <p:grpSpPr>
          <a:xfrm>
            <a:off x="4227" y="1022504"/>
            <a:ext cx="1976115" cy="4274710"/>
            <a:chOff x="152400" y="461318"/>
            <a:chExt cx="1976115" cy="4274710"/>
          </a:xfrm>
        </p:grpSpPr>
        <p:cxnSp>
          <p:nvCxnSpPr>
            <p:cNvPr id="89" name="직선 연결선 88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95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97" name="그룹 96"/>
          <p:cNvGrpSpPr/>
          <p:nvPr userDrawn="1"/>
        </p:nvGrpSpPr>
        <p:grpSpPr>
          <a:xfrm>
            <a:off x="1985427" y="1022504"/>
            <a:ext cx="1976115" cy="4274710"/>
            <a:chOff x="152400" y="461318"/>
            <a:chExt cx="1976115" cy="4274710"/>
          </a:xfrm>
        </p:grpSpPr>
        <p:cxnSp>
          <p:nvCxnSpPr>
            <p:cNvPr id="98" name="직선 연결선 97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03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05" name="그룹 104"/>
          <p:cNvGrpSpPr/>
          <p:nvPr userDrawn="1"/>
        </p:nvGrpSpPr>
        <p:grpSpPr>
          <a:xfrm>
            <a:off x="3966627" y="1022504"/>
            <a:ext cx="1976115" cy="4274710"/>
            <a:chOff x="152400" y="461318"/>
            <a:chExt cx="1976115" cy="4274710"/>
          </a:xfrm>
        </p:grpSpPr>
        <p:cxnSp>
          <p:nvCxnSpPr>
            <p:cNvPr id="106" name="직선 연결선 105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11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3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14" name="그룹 113"/>
          <p:cNvGrpSpPr/>
          <p:nvPr userDrawn="1"/>
        </p:nvGrpSpPr>
        <p:grpSpPr>
          <a:xfrm>
            <a:off x="5947827" y="1022504"/>
            <a:ext cx="1976115" cy="4274710"/>
            <a:chOff x="152400" y="461318"/>
            <a:chExt cx="1976115" cy="4274710"/>
          </a:xfrm>
        </p:grpSpPr>
        <p:cxnSp>
          <p:nvCxnSpPr>
            <p:cNvPr id="115" name="직선 연결선 114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9" name="그룹 118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0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22" name="그룹 121"/>
          <p:cNvGrpSpPr/>
          <p:nvPr userDrawn="1"/>
        </p:nvGrpSpPr>
        <p:grpSpPr>
          <a:xfrm>
            <a:off x="7929027" y="1022504"/>
            <a:ext cx="1976115" cy="4274710"/>
            <a:chOff x="152400" y="461318"/>
            <a:chExt cx="1976115" cy="4274710"/>
          </a:xfrm>
        </p:grpSpPr>
        <p:cxnSp>
          <p:nvCxnSpPr>
            <p:cNvPr id="123" name="직선 연결선 122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7" name="그룹 126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8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15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8" r:id="rId4"/>
    <p:sldLayoutId id="2147483706" r:id="rId5"/>
    <p:sldLayoutId id="214748370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Stick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159" name="그룹 158"/>
          <p:cNvGrpSpPr/>
          <p:nvPr userDrawn="1"/>
        </p:nvGrpSpPr>
        <p:grpSpPr>
          <a:xfrm>
            <a:off x="5945078" y="1022504"/>
            <a:ext cx="1976115" cy="4274710"/>
            <a:chOff x="2436787" y="461318"/>
            <a:chExt cx="1976115" cy="4274710"/>
          </a:xfrm>
        </p:grpSpPr>
        <p:sp>
          <p:nvSpPr>
            <p:cNvPr id="16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6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64" name="그룹 16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67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8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65" name="꺾인 연결선 16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9" name="그룹 168"/>
          <p:cNvGrpSpPr/>
          <p:nvPr userDrawn="1"/>
        </p:nvGrpSpPr>
        <p:grpSpPr>
          <a:xfrm>
            <a:off x="7923736" y="1022504"/>
            <a:ext cx="1976115" cy="4274710"/>
            <a:chOff x="2436787" y="461318"/>
            <a:chExt cx="1976115" cy="4274710"/>
          </a:xfrm>
        </p:grpSpPr>
        <p:sp>
          <p:nvSpPr>
            <p:cNvPr id="17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7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74" name="그룹 17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76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7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75" name="꺾인 연결선 17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" name="그룹 1"/>
          <p:cNvGrpSpPr/>
          <p:nvPr userDrawn="1"/>
        </p:nvGrpSpPr>
        <p:grpSpPr>
          <a:xfrm>
            <a:off x="3966627" y="1022504"/>
            <a:ext cx="1976115" cy="4274710"/>
            <a:chOff x="3966627" y="1022504"/>
            <a:chExt cx="1976115" cy="4274710"/>
          </a:xfrm>
        </p:grpSpPr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4061183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>
              <a:off x="4287510" y="1373713"/>
              <a:ext cx="1140464" cy="3741190"/>
              <a:chOff x="2763112" y="812527"/>
              <a:chExt cx="1140464" cy="3741190"/>
            </a:xfrm>
          </p:grpSpPr>
          <p:sp>
            <p:nvSpPr>
              <p:cNvPr id="15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5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5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56" name="꺾인 연결선 15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29" name="Case"/>
            <p:cNvSpPr>
              <a:spLocks/>
            </p:cNvSpPr>
            <p:nvPr userDrawn="1"/>
          </p:nvSpPr>
          <p:spPr bwMode="auto">
            <a:xfrm>
              <a:off x="39666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4227" y="1022504"/>
            <a:ext cx="1976115" cy="4274710"/>
            <a:chOff x="4227" y="1022504"/>
            <a:chExt cx="1976115" cy="4274710"/>
          </a:xfrm>
        </p:grpSpPr>
        <p:sp>
          <p:nvSpPr>
            <p:cNvPr id="166" name="Display"/>
            <p:cNvSpPr>
              <a:spLocks/>
            </p:cNvSpPr>
            <p:nvPr userDrawn="1"/>
          </p:nvSpPr>
          <p:spPr bwMode="auto">
            <a:xfrm>
              <a:off x="99378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1" name="그룹 130"/>
            <p:cNvGrpSpPr/>
            <p:nvPr userDrawn="1"/>
          </p:nvGrpSpPr>
          <p:grpSpPr>
            <a:xfrm>
              <a:off x="332170" y="1373713"/>
              <a:ext cx="1140464" cy="3741190"/>
              <a:chOff x="2763112" y="812527"/>
              <a:chExt cx="1140464" cy="3741190"/>
            </a:xfrm>
          </p:grpSpPr>
          <p:sp>
            <p:nvSpPr>
              <p:cNvPr id="133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35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3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3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37" name="꺾인 연결선 136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0" name="Case"/>
            <p:cNvSpPr>
              <a:spLocks/>
            </p:cNvSpPr>
            <p:nvPr userDrawn="1"/>
          </p:nvSpPr>
          <p:spPr bwMode="auto">
            <a:xfrm>
              <a:off x="42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1985427" y="1022504"/>
            <a:ext cx="1976115" cy="4274710"/>
            <a:chOff x="1985427" y="1022504"/>
            <a:chExt cx="1976115" cy="4274710"/>
          </a:xfrm>
        </p:grpSpPr>
        <p:sp>
          <p:nvSpPr>
            <p:cNvPr id="148" name="Display"/>
            <p:cNvSpPr>
              <a:spLocks/>
            </p:cNvSpPr>
            <p:nvPr userDrawn="1"/>
          </p:nvSpPr>
          <p:spPr bwMode="auto">
            <a:xfrm>
              <a:off x="2080282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0" name="그룹 139"/>
            <p:cNvGrpSpPr/>
            <p:nvPr userDrawn="1"/>
          </p:nvGrpSpPr>
          <p:grpSpPr>
            <a:xfrm>
              <a:off x="2308524" y="1373713"/>
              <a:ext cx="1140464" cy="3741190"/>
              <a:chOff x="2763112" y="812527"/>
              <a:chExt cx="1140464" cy="3741190"/>
            </a:xfrm>
          </p:grpSpPr>
          <p:sp>
            <p:nvSpPr>
              <p:cNvPr id="14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43" name="그룹 14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4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4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4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46" name="꺾인 연결선 14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1" name="Case"/>
            <p:cNvSpPr>
              <a:spLocks/>
            </p:cNvSpPr>
            <p:nvPr userDrawn="1"/>
          </p:nvSpPr>
          <p:spPr bwMode="auto">
            <a:xfrm>
              <a:off x="19854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4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9" r:id="rId4"/>
    <p:sldLayoutId id="2147483712" r:id="rId5"/>
    <p:sldLayoutId id="2147483713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Stick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07398" y="383010"/>
            <a:ext cx="970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2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07398" y="95216"/>
            <a:ext cx="3026272" cy="234728"/>
            <a:chOff x="1451206" y="91955"/>
            <a:chExt cx="1981089" cy="234728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Smart Stick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1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7398" y="383010"/>
            <a:ext cx="970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6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cxnSpLocks/>
            <a:stCxn id="71" idx="2"/>
            <a:endCxn id="80" idx="0"/>
          </p:cNvCxnSpPr>
          <p:nvPr/>
        </p:nvCxnSpPr>
        <p:spPr>
          <a:xfrm rot="5400000">
            <a:off x="4229416" y="377394"/>
            <a:ext cx="393587" cy="144980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528619" y="52221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구글 로그인 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078811" y="129909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URL </a:t>
            </a:r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078755" y="193662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</a:rPr>
              <a:t> 입력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다이얼로그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25084" y="104775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세부 흐름도 </a:t>
            </a:r>
            <a:r>
              <a:rPr lang="en-US" altLang="ko-KR" sz="1100" dirty="0"/>
              <a:t>1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로그인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90D74F-278E-5746-8B20-06EEF08F8443}"/>
              </a:ext>
            </a:extLst>
          </p:cNvPr>
          <p:cNvSpPr/>
          <p:nvPr/>
        </p:nvSpPr>
        <p:spPr>
          <a:xfrm>
            <a:off x="4527466" y="129909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SOS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번호설정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48">
            <a:extLst>
              <a:ext uri="{FF2B5EF4-FFF2-40B4-BE49-F238E27FC236}">
                <a16:creationId xmlns:a16="http://schemas.microsoft.com/office/drawing/2014/main" id="{1727E571-2E9C-264E-9F1B-469B3842CC75}"/>
              </a:ext>
            </a:extLst>
          </p:cNvPr>
          <p:cNvCxnSpPr>
            <a:cxnSpLocks/>
            <a:stCxn id="71" idx="2"/>
            <a:endCxn id="61" idx="0"/>
          </p:cNvCxnSpPr>
          <p:nvPr/>
        </p:nvCxnSpPr>
        <p:spPr>
          <a:xfrm rot="5400000">
            <a:off x="4953744" y="1101722"/>
            <a:ext cx="393586" cy="11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5B8CAC-3FB6-FC4F-B3AD-7B4963EE4177}"/>
              </a:ext>
            </a:extLst>
          </p:cNvPr>
          <p:cNvSpPr/>
          <p:nvPr/>
        </p:nvSpPr>
        <p:spPr>
          <a:xfrm>
            <a:off x="5932472" y="129909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SOS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문구설정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A3EC70-9DB6-2145-91B4-C3ED2ACE5627}"/>
              </a:ext>
            </a:extLst>
          </p:cNvPr>
          <p:cNvSpPr/>
          <p:nvPr/>
        </p:nvSpPr>
        <p:spPr>
          <a:xfrm>
            <a:off x="4527465" y="193662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번호 입력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다이얼로그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78995BF-49B4-FE48-9413-34D3BB43FBAE}"/>
              </a:ext>
            </a:extLst>
          </p:cNvPr>
          <p:cNvSpPr/>
          <p:nvPr/>
        </p:nvSpPr>
        <p:spPr>
          <a:xfrm>
            <a:off x="5932472" y="193721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문구 입력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다이얼로그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0" name="직선 화살표 연결선 48">
            <a:extLst>
              <a:ext uri="{FF2B5EF4-FFF2-40B4-BE49-F238E27FC236}">
                <a16:creationId xmlns:a16="http://schemas.microsoft.com/office/drawing/2014/main" id="{4CE89AA3-ABAB-5645-B046-A2A50E737914}"/>
              </a:ext>
            </a:extLst>
          </p:cNvPr>
          <p:cNvCxnSpPr>
            <a:cxnSpLocks/>
            <a:stCxn id="71" idx="2"/>
            <a:endCxn id="65" idx="0"/>
          </p:cNvCxnSpPr>
          <p:nvPr/>
        </p:nvCxnSpPr>
        <p:spPr>
          <a:xfrm rot="16200000" flipH="1">
            <a:off x="5656247" y="400370"/>
            <a:ext cx="393585" cy="14038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DFF6987-365A-8D47-8AED-645BA4AAB932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flipH="1">
            <a:off x="3701249" y="1682379"/>
            <a:ext cx="56" cy="2542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D473629-D029-CC43-A913-46FCEC3C4B57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flipH="1">
            <a:off x="5149959" y="1682378"/>
            <a:ext cx="1" cy="2542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5780147-F4CA-3549-B472-FB7A74F86494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6554966" y="1682377"/>
            <a:ext cx="0" cy="2548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F6B334F-BC09-DE4D-A1E1-9FB9850DDF5E}"/>
              </a:ext>
            </a:extLst>
          </p:cNvPr>
          <p:cNvSpPr/>
          <p:nvPr/>
        </p:nvSpPr>
        <p:spPr>
          <a:xfrm>
            <a:off x="4527464" y="2764747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87" name="직선 화살표 연결선 48">
            <a:extLst>
              <a:ext uri="{FF2B5EF4-FFF2-40B4-BE49-F238E27FC236}">
                <a16:creationId xmlns:a16="http://schemas.microsoft.com/office/drawing/2014/main" id="{E46554D0-78BD-1545-ADF4-41A7A5DF3CCD}"/>
              </a:ext>
            </a:extLst>
          </p:cNvPr>
          <p:cNvCxnSpPr>
            <a:cxnSpLocks/>
            <a:stCxn id="68" idx="2"/>
            <a:endCxn id="86" idx="0"/>
          </p:cNvCxnSpPr>
          <p:nvPr/>
        </p:nvCxnSpPr>
        <p:spPr>
          <a:xfrm rot="5400000">
            <a:off x="4927543" y="2542331"/>
            <a:ext cx="444832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48">
            <a:extLst>
              <a:ext uri="{FF2B5EF4-FFF2-40B4-BE49-F238E27FC236}">
                <a16:creationId xmlns:a16="http://schemas.microsoft.com/office/drawing/2014/main" id="{849A5820-BE31-B54D-9A16-0B2599064A9E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5630337" y="1840118"/>
            <a:ext cx="444250" cy="140500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48">
            <a:extLst>
              <a:ext uri="{FF2B5EF4-FFF2-40B4-BE49-F238E27FC236}">
                <a16:creationId xmlns:a16="http://schemas.microsoft.com/office/drawing/2014/main" id="{F14A72BF-3B71-544A-9B09-D04E3F0ECEA3}"/>
              </a:ext>
            </a:extLst>
          </p:cNvPr>
          <p:cNvCxnSpPr>
            <a:cxnSpLocks/>
            <a:stCxn id="81" idx="2"/>
            <a:endCxn id="86" idx="0"/>
          </p:cNvCxnSpPr>
          <p:nvPr/>
        </p:nvCxnSpPr>
        <p:spPr>
          <a:xfrm rot="16200000" flipH="1">
            <a:off x="4203188" y="1817976"/>
            <a:ext cx="444831" cy="144870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32971FE-4B62-BF4B-9B0C-3C643FCD30CB}"/>
              </a:ext>
            </a:extLst>
          </p:cNvPr>
          <p:cNvSpPr/>
          <p:nvPr/>
        </p:nvSpPr>
        <p:spPr>
          <a:xfrm>
            <a:off x="1036312" y="345375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환경정보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289C98B-FBF6-0642-9C07-2055F0D97408}"/>
              </a:ext>
            </a:extLst>
          </p:cNvPr>
          <p:cNvSpPr/>
          <p:nvPr/>
        </p:nvSpPr>
        <p:spPr>
          <a:xfrm>
            <a:off x="2431885" y="345375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모빌 제어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3B63083-7DE3-DF4D-8FDC-741BB4773A08}"/>
              </a:ext>
            </a:extLst>
          </p:cNvPr>
          <p:cNvSpPr/>
          <p:nvPr/>
        </p:nvSpPr>
        <p:spPr>
          <a:xfrm>
            <a:off x="3827458" y="345375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실시간 아기 영상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E2AF6AD-8585-4E4B-A13C-0D75CD767C2A}"/>
              </a:ext>
            </a:extLst>
          </p:cNvPr>
          <p:cNvSpPr/>
          <p:nvPr/>
        </p:nvSpPr>
        <p:spPr>
          <a:xfrm>
            <a:off x="5223031" y="345375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육아 정보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4EAD79-A622-784A-BD13-7C5EC65B60D2}"/>
              </a:ext>
            </a:extLst>
          </p:cNvPr>
          <p:cNvSpPr/>
          <p:nvPr/>
        </p:nvSpPr>
        <p:spPr>
          <a:xfrm>
            <a:off x="6618604" y="345374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디데이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6D24856-F6D7-AB48-AF98-4942FD6DFCB5}"/>
              </a:ext>
            </a:extLst>
          </p:cNvPr>
          <p:cNvSpPr/>
          <p:nvPr/>
        </p:nvSpPr>
        <p:spPr>
          <a:xfrm>
            <a:off x="8014177" y="345374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동화책 읽어주기</a:t>
            </a: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416477E5-5402-734F-A24F-CB450909D12A}"/>
              </a:ext>
            </a:extLst>
          </p:cNvPr>
          <p:cNvSpPr/>
          <p:nvPr/>
        </p:nvSpPr>
        <p:spPr>
          <a:xfrm>
            <a:off x="1117224" y="4286321"/>
            <a:ext cx="1083162" cy="63308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URL</a:t>
            </a:r>
          </a:p>
          <a:p>
            <a:pPr algn="ctr"/>
            <a:r>
              <a:rPr kumimoji="1" lang="ko-KR" altLang="en-US" sz="1200" dirty="0"/>
              <a:t>유효</a:t>
            </a:r>
            <a:endParaRPr kumimoji="1" lang="ko-Kore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7D1A4DC-D834-E147-8719-DE3949987400}"/>
              </a:ext>
            </a:extLst>
          </p:cNvPr>
          <p:cNvCxnSpPr>
            <a:cxnSpLocks/>
            <a:stCxn id="101" idx="2"/>
            <a:endCxn id="53" idx="0"/>
          </p:cNvCxnSpPr>
          <p:nvPr/>
        </p:nvCxnSpPr>
        <p:spPr>
          <a:xfrm flipH="1">
            <a:off x="1658805" y="3837039"/>
            <a:ext cx="1" cy="4492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48">
            <a:extLst>
              <a:ext uri="{FF2B5EF4-FFF2-40B4-BE49-F238E27FC236}">
                <a16:creationId xmlns:a16="http://schemas.microsoft.com/office/drawing/2014/main" id="{E5E77581-A52B-274D-90D9-B84D53AD2857}"/>
              </a:ext>
            </a:extLst>
          </p:cNvPr>
          <p:cNvCxnSpPr>
            <a:cxnSpLocks/>
            <a:stCxn id="53" idx="2"/>
            <a:endCxn id="80" idx="1"/>
          </p:cNvCxnSpPr>
          <p:nvPr/>
        </p:nvCxnSpPr>
        <p:spPr>
          <a:xfrm rot="5400000" flipH="1" flipV="1">
            <a:off x="654473" y="2495068"/>
            <a:ext cx="3428670" cy="1420006"/>
          </a:xfrm>
          <a:prstGeom prst="bentConnector4">
            <a:avLst>
              <a:gd name="adj1" fmla="val -6667"/>
              <a:gd name="adj2" fmla="val -6116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FFC4D89-788D-CE42-A23B-311986B61239}"/>
              </a:ext>
            </a:extLst>
          </p:cNvPr>
          <p:cNvSpPr/>
          <p:nvPr/>
        </p:nvSpPr>
        <p:spPr>
          <a:xfrm>
            <a:off x="1036310" y="575781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미세먼지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온도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습도 출력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86D6F93-4148-BD40-A200-4C7D9B3545EF}"/>
              </a:ext>
            </a:extLst>
          </p:cNvPr>
          <p:cNvCxnSpPr>
            <a:cxnSpLocks/>
            <a:stCxn id="53" idx="2"/>
            <a:endCxn id="116" idx="0"/>
          </p:cNvCxnSpPr>
          <p:nvPr/>
        </p:nvCxnSpPr>
        <p:spPr>
          <a:xfrm flipH="1">
            <a:off x="1658804" y="4919406"/>
            <a:ext cx="1" cy="8384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3851447-79C0-3C40-ADA6-266978167478}"/>
              </a:ext>
            </a:extLst>
          </p:cNvPr>
          <p:cNvSpPr txBox="1"/>
          <p:nvPr/>
        </p:nvSpPr>
        <p:spPr>
          <a:xfrm>
            <a:off x="531004" y="447796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10FF612-1546-CE48-8EA4-52E69F72F90A}"/>
              </a:ext>
            </a:extLst>
          </p:cNvPr>
          <p:cNvSpPr txBox="1"/>
          <p:nvPr/>
        </p:nvSpPr>
        <p:spPr>
          <a:xfrm>
            <a:off x="1658803" y="532542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cxnSp>
        <p:nvCxnSpPr>
          <p:cNvPr id="128" name="직선 화살표 연결선 48">
            <a:extLst>
              <a:ext uri="{FF2B5EF4-FFF2-40B4-BE49-F238E27FC236}">
                <a16:creationId xmlns:a16="http://schemas.microsoft.com/office/drawing/2014/main" id="{38CB2215-0E4F-604F-8E47-3D0673F243D2}"/>
              </a:ext>
            </a:extLst>
          </p:cNvPr>
          <p:cNvCxnSpPr>
            <a:cxnSpLocks/>
            <a:stCxn id="86" idx="2"/>
            <a:endCxn id="101" idx="0"/>
          </p:cNvCxnSpPr>
          <p:nvPr/>
        </p:nvCxnSpPr>
        <p:spPr>
          <a:xfrm rot="5400000">
            <a:off x="3251523" y="1555317"/>
            <a:ext cx="305718" cy="349115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48">
            <a:extLst>
              <a:ext uri="{FF2B5EF4-FFF2-40B4-BE49-F238E27FC236}">
                <a16:creationId xmlns:a16="http://schemas.microsoft.com/office/drawing/2014/main" id="{6C717FE1-AECC-9F4B-8E09-BF99E9FEC82F}"/>
              </a:ext>
            </a:extLst>
          </p:cNvPr>
          <p:cNvCxnSpPr>
            <a:cxnSpLocks/>
            <a:stCxn id="86" idx="2"/>
            <a:endCxn id="102" idx="0"/>
          </p:cNvCxnSpPr>
          <p:nvPr/>
        </p:nvCxnSpPr>
        <p:spPr>
          <a:xfrm rot="5400000">
            <a:off x="3949311" y="2253103"/>
            <a:ext cx="305717" cy="20955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48">
            <a:extLst>
              <a:ext uri="{FF2B5EF4-FFF2-40B4-BE49-F238E27FC236}">
                <a16:creationId xmlns:a16="http://schemas.microsoft.com/office/drawing/2014/main" id="{4992BBE3-1900-D345-87DE-84F57C7CE993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 rot="5400000">
            <a:off x="4647097" y="2950889"/>
            <a:ext cx="305717" cy="70000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48">
            <a:extLst>
              <a:ext uri="{FF2B5EF4-FFF2-40B4-BE49-F238E27FC236}">
                <a16:creationId xmlns:a16="http://schemas.microsoft.com/office/drawing/2014/main" id="{03D4F2B5-A684-7E40-924E-EA14F0B0DBA5}"/>
              </a:ext>
            </a:extLst>
          </p:cNvPr>
          <p:cNvCxnSpPr>
            <a:cxnSpLocks/>
            <a:stCxn id="86" idx="2"/>
            <a:endCxn id="106" idx="0"/>
          </p:cNvCxnSpPr>
          <p:nvPr/>
        </p:nvCxnSpPr>
        <p:spPr>
          <a:xfrm rot="16200000" flipH="1">
            <a:off x="5344883" y="2953108"/>
            <a:ext cx="305716" cy="6955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48">
            <a:extLst>
              <a:ext uri="{FF2B5EF4-FFF2-40B4-BE49-F238E27FC236}">
                <a16:creationId xmlns:a16="http://schemas.microsoft.com/office/drawing/2014/main" id="{F9D7D240-24F6-A240-BF51-CBC545DE4589}"/>
              </a:ext>
            </a:extLst>
          </p:cNvPr>
          <p:cNvCxnSpPr>
            <a:cxnSpLocks/>
            <a:stCxn id="86" idx="2"/>
            <a:endCxn id="108" idx="0"/>
          </p:cNvCxnSpPr>
          <p:nvPr/>
        </p:nvCxnSpPr>
        <p:spPr>
          <a:xfrm rot="16200000" flipH="1">
            <a:off x="6042671" y="2255321"/>
            <a:ext cx="305715" cy="20911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48">
            <a:extLst>
              <a:ext uri="{FF2B5EF4-FFF2-40B4-BE49-F238E27FC236}">
                <a16:creationId xmlns:a16="http://schemas.microsoft.com/office/drawing/2014/main" id="{B4A79C8C-5F6D-EF43-8BC9-1E3AD2E4D83F}"/>
              </a:ext>
            </a:extLst>
          </p:cNvPr>
          <p:cNvCxnSpPr>
            <a:cxnSpLocks/>
            <a:stCxn id="86" idx="2"/>
            <a:endCxn id="109" idx="0"/>
          </p:cNvCxnSpPr>
          <p:nvPr/>
        </p:nvCxnSpPr>
        <p:spPr>
          <a:xfrm rot="16200000" flipH="1">
            <a:off x="6740457" y="1557534"/>
            <a:ext cx="305714" cy="34867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다이아몬드 146">
            <a:extLst>
              <a:ext uri="{FF2B5EF4-FFF2-40B4-BE49-F238E27FC236}">
                <a16:creationId xmlns:a16="http://schemas.microsoft.com/office/drawing/2014/main" id="{220549C4-2F2D-474A-8D19-020AD31E2790}"/>
              </a:ext>
            </a:extLst>
          </p:cNvPr>
          <p:cNvSpPr/>
          <p:nvPr/>
        </p:nvSpPr>
        <p:spPr>
          <a:xfrm>
            <a:off x="3908372" y="4286321"/>
            <a:ext cx="1083162" cy="63308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URL</a:t>
            </a:r>
          </a:p>
          <a:p>
            <a:pPr algn="ctr"/>
            <a:r>
              <a:rPr kumimoji="1" lang="ko-KR" altLang="en-US" sz="1200" dirty="0"/>
              <a:t>유효</a:t>
            </a:r>
            <a:endParaRPr kumimoji="1" lang="ko-Kore-KR" altLang="en-US" sz="12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D547EDF-852D-4044-A099-E0B751644089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4449953" y="3837039"/>
            <a:ext cx="2" cy="4492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C902D0-52F5-BC4B-A9D4-18F8A933B540}"/>
              </a:ext>
            </a:extLst>
          </p:cNvPr>
          <p:cNvSpPr/>
          <p:nvPr/>
        </p:nvSpPr>
        <p:spPr>
          <a:xfrm>
            <a:off x="3827458" y="565507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영상 출력</a:t>
            </a: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3C5849B3-3048-6F48-9E88-627C526C8D4E}"/>
              </a:ext>
            </a:extLst>
          </p:cNvPr>
          <p:cNvCxnSpPr>
            <a:cxnSpLocks/>
            <a:stCxn id="147" idx="2"/>
            <a:endCxn id="149" idx="0"/>
          </p:cNvCxnSpPr>
          <p:nvPr/>
        </p:nvCxnSpPr>
        <p:spPr>
          <a:xfrm flipH="1">
            <a:off x="4449952" y="4919406"/>
            <a:ext cx="1" cy="7356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47EC7F-78A7-3E49-AC28-ABDF28775DA2}"/>
              </a:ext>
            </a:extLst>
          </p:cNvPr>
          <p:cNvSpPr txBox="1"/>
          <p:nvPr/>
        </p:nvSpPr>
        <p:spPr>
          <a:xfrm>
            <a:off x="2367704" y="444937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022F7AB-6158-1641-8005-CA0B37692309}"/>
              </a:ext>
            </a:extLst>
          </p:cNvPr>
          <p:cNvSpPr txBox="1"/>
          <p:nvPr/>
        </p:nvSpPr>
        <p:spPr>
          <a:xfrm>
            <a:off x="4449951" y="522268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cxnSp>
        <p:nvCxnSpPr>
          <p:cNvPr id="153" name="직선 화살표 연결선 48">
            <a:extLst>
              <a:ext uri="{FF2B5EF4-FFF2-40B4-BE49-F238E27FC236}">
                <a16:creationId xmlns:a16="http://schemas.microsoft.com/office/drawing/2014/main" id="{27CDD0EC-CC69-AD4E-BF1D-DA3F5682A4E4}"/>
              </a:ext>
            </a:extLst>
          </p:cNvPr>
          <p:cNvCxnSpPr>
            <a:cxnSpLocks/>
            <a:stCxn id="147" idx="2"/>
            <a:endCxn id="80" idx="1"/>
          </p:cNvCxnSpPr>
          <p:nvPr/>
        </p:nvCxnSpPr>
        <p:spPr>
          <a:xfrm rot="5400000" flipH="1">
            <a:off x="2050047" y="2519500"/>
            <a:ext cx="3428670" cy="1371142"/>
          </a:xfrm>
          <a:prstGeom prst="bentConnector4">
            <a:avLst>
              <a:gd name="adj1" fmla="val -6667"/>
              <a:gd name="adj2" fmla="val 13315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5CB548E-438E-5A47-A19A-00FDA7EA649E}"/>
              </a:ext>
            </a:extLst>
          </p:cNvPr>
          <p:cNvSpPr/>
          <p:nvPr/>
        </p:nvSpPr>
        <p:spPr>
          <a:xfrm>
            <a:off x="6238461" y="4094677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1" name="직선 화살표 연결선 48">
            <a:extLst>
              <a:ext uri="{FF2B5EF4-FFF2-40B4-BE49-F238E27FC236}">
                <a16:creationId xmlns:a16="http://schemas.microsoft.com/office/drawing/2014/main" id="{E198BF03-77B2-B549-A9D8-5E1ED23F17AF}"/>
              </a:ext>
            </a:extLst>
          </p:cNvPr>
          <p:cNvCxnSpPr>
            <a:cxnSpLocks/>
            <a:stCxn id="86" idx="2"/>
            <a:endCxn id="160" idx="0"/>
          </p:cNvCxnSpPr>
          <p:nvPr/>
        </p:nvCxnSpPr>
        <p:spPr>
          <a:xfrm rot="16200000" flipH="1">
            <a:off x="5532135" y="2765856"/>
            <a:ext cx="946643" cy="1710997"/>
          </a:xfrm>
          <a:prstGeom prst="bentConnector3">
            <a:avLst>
              <a:gd name="adj1" fmla="val 8364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다이아몬드 165">
            <a:extLst>
              <a:ext uri="{FF2B5EF4-FFF2-40B4-BE49-F238E27FC236}">
                <a16:creationId xmlns:a16="http://schemas.microsoft.com/office/drawing/2014/main" id="{301431A7-A597-0748-B8E1-6DC7421B87E6}"/>
              </a:ext>
            </a:extLst>
          </p:cNvPr>
          <p:cNvSpPr/>
          <p:nvPr/>
        </p:nvSpPr>
        <p:spPr>
          <a:xfrm>
            <a:off x="6319373" y="4790120"/>
            <a:ext cx="1083162" cy="53530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SMS</a:t>
            </a:r>
          </a:p>
          <a:p>
            <a:pPr algn="ctr"/>
            <a:r>
              <a:rPr kumimoji="1" lang="ko-Kore-KR" altLang="en-US" sz="1200" dirty="0"/>
              <a:t>유효</a:t>
            </a:r>
          </a:p>
        </p:txBody>
      </p:sp>
      <p:cxnSp>
        <p:nvCxnSpPr>
          <p:cNvPr id="167" name="직선 화살표 연결선 48">
            <a:extLst>
              <a:ext uri="{FF2B5EF4-FFF2-40B4-BE49-F238E27FC236}">
                <a16:creationId xmlns:a16="http://schemas.microsoft.com/office/drawing/2014/main" id="{7DA76254-EF7C-5244-8702-0CCEBE96FF24}"/>
              </a:ext>
            </a:extLst>
          </p:cNvPr>
          <p:cNvCxnSpPr>
            <a:cxnSpLocks/>
            <a:stCxn id="166" idx="2"/>
            <a:endCxn id="65" idx="3"/>
          </p:cNvCxnSpPr>
          <p:nvPr/>
        </p:nvCxnSpPr>
        <p:spPr>
          <a:xfrm rot="5400000" flipH="1" flipV="1">
            <a:off x="5101861" y="3249826"/>
            <a:ext cx="3834689" cy="316505"/>
          </a:xfrm>
          <a:prstGeom prst="bentConnector4">
            <a:avLst>
              <a:gd name="adj1" fmla="val -5961"/>
              <a:gd name="adj2" fmla="val 24333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5975BDE-3388-D84B-8DF3-2A7B5748FA73}"/>
              </a:ext>
            </a:extLst>
          </p:cNvPr>
          <p:cNvCxnSpPr>
            <a:cxnSpLocks/>
            <a:stCxn id="160" idx="2"/>
            <a:endCxn id="166" idx="0"/>
          </p:cNvCxnSpPr>
          <p:nvPr/>
        </p:nvCxnSpPr>
        <p:spPr>
          <a:xfrm flipH="1">
            <a:off x="6860954" y="4477964"/>
            <a:ext cx="1" cy="3121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C4DC0E4-4266-1F4A-B975-614EF8874553}"/>
              </a:ext>
            </a:extLst>
          </p:cNvPr>
          <p:cNvSpPr txBox="1"/>
          <p:nvPr/>
        </p:nvSpPr>
        <p:spPr>
          <a:xfrm>
            <a:off x="6288130" y="5367891"/>
            <a:ext cx="51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120E005-13B4-D243-A282-D3B01B80A873}"/>
              </a:ext>
            </a:extLst>
          </p:cNvPr>
          <p:cNvSpPr txBox="1"/>
          <p:nvPr/>
        </p:nvSpPr>
        <p:spPr>
          <a:xfrm>
            <a:off x="7421034" y="497667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F66E5EE-6271-3D4E-8B09-6241FD055135}"/>
              </a:ext>
            </a:extLst>
          </p:cNvPr>
          <p:cNvSpPr/>
          <p:nvPr/>
        </p:nvSpPr>
        <p:spPr>
          <a:xfrm>
            <a:off x="6233587" y="631305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’SMS</a:t>
            </a:r>
            <a:r>
              <a:rPr lang="ko-KR" altLang="en-US" sz="1100" dirty="0">
                <a:solidFill>
                  <a:schemeClr val="tx1"/>
                </a:solidFill>
              </a:rPr>
              <a:t> 버튼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클릭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SOS </a:t>
            </a:r>
            <a:r>
              <a:rPr lang="ko-KR" altLang="en-US" sz="1100" dirty="0">
                <a:solidFill>
                  <a:schemeClr val="tx1"/>
                </a:solidFill>
              </a:rPr>
              <a:t>전송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4DB532D-9219-4F40-A08D-0D9D06160325}"/>
              </a:ext>
            </a:extLst>
          </p:cNvPr>
          <p:cNvSpPr/>
          <p:nvPr/>
        </p:nvSpPr>
        <p:spPr>
          <a:xfrm>
            <a:off x="6238461" y="5757810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위치 출력</a:t>
            </a: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F40D6BC9-CBD2-4948-8B21-F88D07AB7B6A}"/>
              </a:ext>
            </a:extLst>
          </p:cNvPr>
          <p:cNvCxnSpPr>
            <a:cxnSpLocks/>
            <a:stCxn id="166" idx="2"/>
            <a:endCxn id="199" idx="0"/>
          </p:cNvCxnSpPr>
          <p:nvPr/>
        </p:nvCxnSpPr>
        <p:spPr>
          <a:xfrm>
            <a:off x="6860954" y="5325423"/>
            <a:ext cx="1" cy="4323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74EAEA1-98A0-F94B-9950-D685A38C997A}"/>
              </a:ext>
            </a:extLst>
          </p:cNvPr>
          <p:cNvCxnSpPr>
            <a:cxnSpLocks/>
            <a:stCxn id="199" idx="2"/>
            <a:endCxn id="198" idx="0"/>
          </p:cNvCxnSpPr>
          <p:nvPr/>
        </p:nvCxnSpPr>
        <p:spPr>
          <a:xfrm flipH="1">
            <a:off x="6856081" y="6141097"/>
            <a:ext cx="4874" cy="1719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637B1B0-2CDA-0244-AAC7-64CABEDDDB0D}"/>
              </a:ext>
            </a:extLst>
          </p:cNvPr>
          <p:cNvSpPr/>
          <p:nvPr/>
        </p:nvSpPr>
        <p:spPr>
          <a:xfrm>
            <a:off x="3827458" y="631304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캡쳐 버튼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클릭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캡쳐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5E6C5D9B-5515-044C-8C3A-B0404FEE5680}"/>
              </a:ext>
            </a:extLst>
          </p:cNvPr>
          <p:cNvCxnSpPr>
            <a:cxnSpLocks/>
            <a:stCxn id="149" idx="2"/>
            <a:endCxn id="207" idx="0"/>
          </p:cNvCxnSpPr>
          <p:nvPr/>
        </p:nvCxnSpPr>
        <p:spPr>
          <a:xfrm>
            <a:off x="4449952" y="6038358"/>
            <a:ext cx="0" cy="274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2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769260" y="37413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세부 흐름도 </a:t>
            </a:r>
            <a:r>
              <a:rPr lang="en-US" altLang="ko-KR" sz="1100" dirty="0"/>
              <a:t>1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로그인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F6B334F-BC09-DE4D-A1E1-9FB9850DDF5E}"/>
              </a:ext>
            </a:extLst>
          </p:cNvPr>
          <p:cNvSpPr/>
          <p:nvPr/>
        </p:nvSpPr>
        <p:spPr>
          <a:xfrm>
            <a:off x="4415042" y="49685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289C98B-FBF6-0642-9C07-2055F0D97408}"/>
              </a:ext>
            </a:extLst>
          </p:cNvPr>
          <p:cNvSpPr/>
          <p:nvPr/>
        </p:nvSpPr>
        <p:spPr>
          <a:xfrm>
            <a:off x="1320178" y="168659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모빌 제어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97A40B-DFEB-7348-81BF-F7919ED0FEC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037534" y="1094609"/>
            <a:ext cx="0" cy="5809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FA8D29-CC36-AF48-BBD9-97DC5BE448CE}"/>
              </a:ext>
            </a:extLst>
          </p:cNvPr>
          <p:cNvSpPr/>
          <p:nvPr/>
        </p:nvSpPr>
        <p:spPr>
          <a:xfrm>
            <a:off x="527254" y="2971414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음악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2193A-D07D-1142-9E0E-B9499B77D169}"/>
              </a:ext>
            </a:extLst>
          </p:cNvPr>
          <p:cNvSpPr/>
          <p:nvPr/>
        </p:nvSpPr>
        <p:spPr>
          <a:xfrm>
            <a:off x="2119155" y="2971413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모빌 동작</a:t>
            </a:r>
          </a:p>
        </p:txBody>
      </p:sp>
      <p:cxnSp>
        <p:nvCxnSpPr>
          <p:cNvPr id="19" name="직선 화살표 연결선 48">
            <a:extLst>
              <a:ext uri="{FF2B5EF4-FFF2-40B4-BE49-F238E27FC236}">
                <a16:creationId xmlns:a16="http://schemas.microsoft.com/office/drawing/2014/main" id="{00B8BD3A-1459-EC49-A706-026C34E9789C}"/>
              </a:ext>
            </a:extLst>
          </p:cNvPr>
          <p:cNvCxnSpPr>
            <a:cxnSpLocks/>
            <a:stCxn id="102" idx="2"/>
            <a:endCxn id="17" idx="0"/>
          </p:cNvCxnSpPr>
          <p:nvPr/>
        </p:nvCxnSpPr>
        <p:spPr>
          <a:xfrm rot="5400000">
            <a:off x="1095443" y="2124184"/>
            <a:ext cx="901535" cy="79292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48">
            <a:extLst>
              <a:ext uri="{FF2B5EF4-FFF2-40B4-BE49-F238E27FC236}">
                <a16:creationId xmlns:a16="http://schemas.microsoft.com/office/drawing/2014/main" id="{54A3A453-BD29-9942-8CC4-DBFD6EA49830}"/>
              </a:ext>
            </a:extLst>
          </p:cNvPr>
          <p:cNvCxnSpPr>
            <a:cxnSpLocks/>
            <a:stCxn id="102" idx="2"/>
            <a:endCxn id="18" idx="0"/>
          </p:cNvCxnSpPr>
          <p:nvPr/>
        </p:nvCxnSpPr>
        <p:spPr>
          <a:xfrm rot="16200000" flipH="1">
            <a:off x="1891393" y="2121157"/>
            <a:ext cx="901534" cy="798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86CB96-BEC1-3141-9043-F557F74860C0}"/>
              </a:ext>
            </a:extLst>
          </p:cNvPr>
          <p:cNvSpPr/>
          <p:nvPr/>
        </p:nvSpPr>
        <p:spPr>
          <a:xfrm>
            <a:off x="527253" y="388644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노래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2C5BAD-7E19-024B-B7CA-2182F513D4ED}"/>
              </a:ext>
            </a:extLst>
          </p:cNvPr>
          <p:cNvSpPr/>
          <p:nvPr/>
        </p:nvSpPr>
        <p:spPr>
          <a:xfrm>
            <a:off x="529314" y="459528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재생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796F69-A870-D740-AEE8-B0E8DD791C30}"/>
              </a:ext>
            </a:extLst>
          </p:cNvPr>
          <p:cNvSpPr/>
          <p:nvPr/>
        </p:nvSpPr>
        <p:spPr>
          <a:xfrm>
            <a:off x="529314" y="5294565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B99A0-3F2E-5D4E-B333-E85A2380FFC1}"/>
              </a:ext>
            </a:extLst>
          </p:cNvPr>
          <p:cNvSpPr/>
          <p:nvPr/>
        </p:nvSpPr>
        <p:spPr>
          <a:xfrm>
            <a:off x="2117093" y="3872947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시계 방향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2588D9-5876-2C43-9DD9-8B6A070FA737}"/>
              </a:ext>
            </a:extLst>
          </p:cNvPr>
          <p:cNvSpPr/>
          <p:nvPr/>
        </p:nvSpPr>
        <p:spPr>
          <a:xfrm>
            <a:off x="3594860" y="3872946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반시계</a:t>
            </a:r>
            <a:r>
              <a:rPr lang="ko-KR" altLang="en-US" sz="1100" dirty="0">
                <a:solidFill>
                  <a:schemeClr val="tx1"/>
                </a:solidFill>
              </a:rPr>
              <a:t> 방향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02180B-AF81-CB41-879E-88E6CEE7CD0A}"/>
              </a:ext>
            </a:extLst>
          </p:cNvPr>
          <p:cNvSpPr/>
          <p:nvPr/>
        </p:nvSpPr>
        <p:spPr>
          <a:xfrm>
            <a:off x="2855977" y="473539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1E98FC4-AFB1-1C44-8C42-1185F5C20C2D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1149747" y="3354701"/>
            <a:ext cx="1" cy="5317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9FEC98-74EB-4A4F-9FCD-8DA60D4D702B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149747" y="4269735"/>
            <a:ext cx="2061" cy="3255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0A5BCC-386E-C342-AD5D-B0C00B57D81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151808" y="4978575"/>
            <a:ext cx="0" cy="3159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683EAB8-61C7-DC44-8294-6756FC876C6E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739587" y="3354700"/>
            <a:ext cx="2062" cy="5182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8">
            <a:extLst>
              <a:ext uri="{FF2B5EF4-FFF2-40B4-BE49-F238E27FC236}">
                <a16:creationId xmlns:a16="http://schemas.microsoft.com/office/drawing/2014/main" id="{D5A11516-2312-8C4E-BBCE-B3E47AFC8F23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 rot="16200000" flipH="1">
            <a:off x="3220378" y="2875970"/>
            <a:ext cx="518246" cy="147570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8">
            <a:extLst>
              <a:ext uri="{FF2B5EF4-FFF2-40B4-BE49-F238E27FC236}">
                <a16:creationId xmlns:a16="http://schemas.microsoft.com/office/drawing/2014/main" id="{38D53A7D-35DE-9346-B610-D5F1D752271D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3608334" y="4126371"/>
            <a:ext cx="479159" cy="7388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48">
            <a:extLst>
              <a:ext uri="{FF2B5EF4-FFF2-40B4-BE49-F238E27FC236}">
                <a16:creationId xmlns:a16="http://schemas.microsoft.com/office/drawing/2014/main" id="{18BFCAEB-5083-214E-A4AC-407AAD9DAC3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2869450" y="4126371"/>
            <a:ext cx="479158" cy="73888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065503-EA99-FE4E-BF25-7296AA6F348A}"/>
              </a:ext>
            </a:extLst>
          </p:cNvPr>
          <p:cNvSpPr/>
          <p:nvPr/>
        </p:nvSpPr>
        <p:spPr>
          <a:xfrm>
            <a:off x="4415040" y="1675538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육아 정보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7EEE21-1437-E545-855D-009BD56B576D}"/>
              </a:ext>
            </a:extLst>
          </p:cNvPr>
          <p:cNvSpPr/>
          <p:nvPr/>
        </p:nvSpPr>
        <p:spPr>
          <a:xfrm>
            <a:off x="3658982" y="2479816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유튜브 재생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D29F09-E867-244C-A1AF-419C89F4AE7A}"/>
              </a:ext>
            </a:extLst>
          </p:cNvPr>
          <p:cNvSpPr/>
          <p:nvPr/>
        </p:nvSpPr>
        <p:spPr>
          <a:xfrm>
            <a:off x="5171101" y="2479815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뉴스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서울시육아센터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1E7BB24-DD4F-054D-9278-CB5F421CE9E4}"/>
              </a:ext>
            </a:extLst>
          </p:cNvPr>
          <p:cNvSpPr/>
          <p:nvPr/>
        </p:nvSpPr>
        <p:spPr>
          <a:xfrm>
            <a:off x="5171101" y="3252387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링크 이동</a:t>
            </a:r>
          </a:p>
        </p:txBody>
      </p:sp>
      <p:cxnSp>
        <p:nvCxnSpPr>
          <p:cNvPr id="64" name="직선 화살표 연결선 48">
            <a:extLst>
              <a:ext uri="{FF2B5EF4-FFF2-40B4-BE49-F238E27FC236}">
                <a16:creationId xmlns:a16="http://schemas.microsoft.com/office/drawing/2014/main" id="{2229A515-AD66-0C43-A248-67C2FB1EA50B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>
            <a:off x="4449010" y="1891291"/>
            <a:ext cx="420991" cy="7560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48">
            <a:extLst>
              <a:ext uri="{FF2B5EF4-FFF2-40B4-BE49-F238E27FC236}">
                <a16:creationId xmlns:a16="http://schemas.microsoft.com/office/drawing/2014/main" id="{B9FA008E-C513-144B-8E2A-E834704ED17F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 rot="16200000" flipH="1">
            <a:off x="5205069" y="1891289"/>
            <a:ext cx="420990" cy="75606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898FCC0-9A6F-4944-B93D-89FA678FDB74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5793595" y="2863102"/>
            <a:ext cx="0" cy="3892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48">
            <a:extLst>
              <a:ext uri="{FF2B5EF4-FFF2-40B4-BE49-F238E27FC236}">
                <a16:creationId xmlns:a16="http://schemas.microsoft.com/office/drawing/2014/main" id="{B6CC5398-932D-DC44-9012-D7B9B0C70AD1}"/>
              </a:ext>
            </a:extLst>
          </p:cNvPr>
          <p:cNvCxnSpPr>
            <a:cxnSpLocks/>
            <a:endCxn id="102" idx="0"/>
          </p:cNvCxnSpPr>
          <p:nvPr/>
        </p:nvCxnSpPr>
        <p:spPr>
          <a:xfrm rot="5400000">
            <a:off x="3194112" y="-156831"/>
            <a:ext cx="591983" cy="3094862"/>
          </a:xfrm>
          <a:prstGeom prst="bentConnector3">
            <a:avLst>
              <a:gd name="adj1" fmla="val 309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F777C9-4720-3D43-B133-425BCC9168C1}"/>
              </a:ext>
            </a:extLst>
          </p:cNvPr>
          <p:cNvSpPr/>
          <p:nvPr/>
        </p:nvSpPr>
        <p:spPr>
          <a:xfrm>
            <a:off x="6557599" y="1686592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디데이</a:t>
            </a:r>
          </a:p>
        </p:txBody>
      </p:sp>
      <p:cxnSp>
        <p:nvCxnSpPr>
          <p:cNvPr id="74" name="직선 화살표 연결선 48">
            <a:extLst>
              <a:ext uri="{FF2B5EF4-FFF2-40B4-BE49-F238E27FC236}">
                <a16:creationId xmlns:a16="http://schemas.microsoft.com/office/drawing/2014/main" id="{8E3CB3ED-C47A-7541-B9D7-3DC724D08FC1}"/>
              </a:ext>
            </a:extLst>
          </p:cNvPr>
          <p:cNvCxnSpPr>
            <a:cxnSpLocks/>
            <a:stCxn id="86" idx="2"/>
            <a:endCxn id="73" idx="0"/>
          </p:cNvCxnSpPr>
          <p:nvPr/>
        </p:nvCxnSpPr>
        <p:spPr>
          <a:xfrm rot="16200000" flipH="1">
            <a:off x="5705591" y="212090"/>
            <a:ext cx="806446" cy="21425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5C68387-5DF7-A041-96DF-567F8737C0C6}"/>
              </a:ext>
            </a:extLst>
          </p:cNvPr>
          <p:cNvSpPr/>
          <p:nvPr/>
        </p:nvSpPr>
        <p:spPr>
          <a:xfrm>
            <a:off x="6557599" y="2490869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캘린더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10D024D-0734-A444-809C-DD4EE6B51B05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>
            <a:off x="7180093" y="2069879"/>
            <a:ext cx="0" cy="4209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26A5C1-F1ED-D248-AB66-AFE2A99AA497}"/>
              </a:ext>
            </a:extLst>
          </p:cNvPr>
          <p:cNvSpPr/>
          <p:nvPr/>
        </p:nvSpPr>
        <p:spPr>
          <a:xfrm>
            <a:off x="6557598" y="326344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디데이 출력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045E6C-767E-6A48-ABDF-1C422EF3EE3C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 flipH="1">
            <a:off x="7180092" y="2874156"/>
            <a:ext cx="1" cy="3892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82EBF4B-BEFC-9B48-9A70-5CB0E9EBA132}"/>
              </a:ext>
            </a:extLst>
          </p:cNvPr>
          <p:cNvSpPr/>
          <p:nvPr/>
        </p:nvSpPr>
        <p:spPr>
          <a:xfrm>
            <a:off x="8089483" y="1686591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동화책 읽어주기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30BCD-433F-1946-80B2-3E4865BF6FEB}"/>
              </a:ext>
            </a:extLst>
          </p:cNvPr>
          <p:cNvSpPr/>
          <p:nvPr/>
        </p:nvSpPr>
        <p:spPr>
          <a:xfrm>
            <a:off x="8089481" y="2321503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녹음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BAD182D-5138-4843-9151-BD47288528A1}"/>
              </a:ext>
            </a:extLst>
          </p:cNvPr>
          <p:cNvSpPr/>
          <p:nvPr/>
        </p:nvSpPr>
        <p:spPr>
          <a:xfrm>
            <a:off x="8089480" y="3018103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녹음중지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6F4DA71-A7A7-584D-85C6-678A04EB7B0F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 flipH="1">
            <a:off x="8711974" y="2704790"/>
            <a:ext cx="1" cy="313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8B6EEC9-1F5D-874C-80C1-935411550AC8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8711975" y="2069878"/>
            <a:ext cx="2" cy="2516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7279BF-E085-BB44-9EDF-14B263E69177}"/>
              </a:ext>
            </a:extLst>
          </p:cNvPr>
          <p:cNvSpPr/>
          <p:nvPr/>
        </p:nvSpPr>
        <p:spPr>
          <a:xfrm>
            <a:off x="8089482" y="3593034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B56B7AF-7058-4745-AC69-8272ABAA4D20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>
            <a:off x="8711974" y="3401390"/>
            <a:ext cx="2" cy="1916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852E95E-0FD7-5646-AE24-FD8C0AEBFA7B}"/>
              </a:ext>
            </a:extLst>
          </p:cNvPr>
          <p:cNvSpPr/>
          <p:nvPr/>
        </p:nvSpPr>
        <p:spPr>
          <a:xfrm>
            <a:off x="8089482" y="4282726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녹음 목록 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4FE3A85-20A9-6A45-827B-E2B65469C2FE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>
            <a:off x="8711976" y="3976321"/>
            <a:ext cx="0" cy="3064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다이아몬드 99">
            <a:extLst>
              <a:ext uri="{FF2B5EF4-FFF2-40B4-BE49-F238E27FC236}">
                <a16:creationId xmlns:a16="http://schemas.microsoft.com/office/drawing/2014/main" id="{71B73449-74E9-E540-BA5B-D6AFC1479AAC}"/>
              </a:ext>
            </a:extLst>
          </p:cNvPr>
          <p:cNvSpPr/>
          <p:nvPr/>
        </p:nvSpPr>
        <p:spPr>
          <a:xfrm>
            <a:off x="8170394" y="4864565"/>
            <a:ext cx="1083162" cy="63308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목록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존재</a:t>
            </a:r>
            <a:endParaRPr kumimoji="1" lang="ko-Kore-KR" altLang="en-US" sz="1200" dirty="0"/>
          </a:p>
        </p:txBody>
      </p:sp>
      <p:cxnSp>
        <p:nvCxnSpPr>
          <p:cNvPr id="101" name="직선 화살표 연결선 48">
            <a:extLst>
              <a:ext uri="{FF2B5EF4-FFF2-40B4-BE49-F238E27FC236}">
                <a16:creationId xmlns:a16="http://schemas.microsoft.com/office/drawing/2014/main" id="{4ED33BBC-FC65-954E-9516-6C30FF80D022}"/>
              </a:ext>
            </a:extLst>
          </p:cNvPr>
          <p:cNvCxnSpPr>
            <a:cxnSpLocks/>
            <a:stCxn id="100" idx="2"/>
            <a:endCxn id="92" idx="1"/>
          </p:cNvCxnSpPr>
          <p:nvPr/>
        </p:nvCxnSpPr>
        <p:spPr>
          <a:xfrm rot="5400000" flipH="1">
            <a:off x="6908476" y="3694152"/>
            <a:ext cx="2984503" cy="622494"/>
          </a:xfrm>
          <a:prstGeom prst="bentConnector4">
            <a:avLst>
              <a:gd name="adj1" fmla="val -4906"/>
              <a:gd name="adj2" fmla="val 13672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91EEDE4-C20B-5B4E-AE6C-AD717CA17C45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flipH="1">
            <a:off x="8711975" y="4666013"/>
            <a:ext cx="1" cy="1985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CDB45E9-80D0-624A-AEF9-FFE1D139616D}"/>
              </a:ext>
            </a:extLst>
          </p:cNvPr>
          <p:cNvSpPr/>
          <p:nvPr/>
        </p:nvSpPr>
        <p:spPr>
          <a:xfrm>
            <a:off x="8089479" y="5922005"/>
            <a:ext cx="1244987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목록 재생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927AF47-257D-E345-89E5-6F700F80DAE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8711973" y="5497650"/>
            <a:ext cx="2" cy="424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48">
            <a:extLst>
              <a:ext uri="{FF2B5EF4-FFF2-40B4-BE49-F238E27FC236}">
                <a16:creationId xmlns:a16="http://schemas.microsoft.com/office/drawing/2014/main" id="{D2BE7EEB-1DA9-5C43-860F-FCB987287705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rot="16200000" flipH="1">
            <a:off x="6471534" y="-553853"/>
            <a:ext cx="806445" cy="36744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97CF620-F72F-8744-B816-E05E380870DB}"/>
              </a:ext>
            </a:extLst>
          </p:cNvPr>
          <p:cNvSpPr txBox="1"/>
          <p:nvPr/>
        </p:nvSpPr>
        <p:spPr>
          <a:xfrm>
            <a:off x="7590575" y="529456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</a:t>
            </a:r>
            <a:endParaRPr kumimoji="1" lang="ko-Kore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8C409A-7B17-E640-BA43-30C0B775A117}"/>
              </a:ext>
            </a:extLst>
          </p:cNvPr>
          <p:cNvSpPr txBox="1"/>
          <p:nvPr/>
        </p:nvSpPr>
        <p:spPr>
          <a:xfrm>
            <a:off x="8711972" y="552516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YES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530302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O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ndroid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 페이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13257</TotalTime>
  <Words>129</Words>
  <Application>Microsoft Macintosh PowerPoint</Application>
  <PresentationFormat>A4 용지(210x297mm)</PresentationFormat>
  <Paragraphs>67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표지</vt:lpstr>
      <vt:lpstr>iOS</vt:lpstr>
      <vt:lpstr>Android</vt:lpstr>
      <vt:lpstr>빈 페이지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김진엽</cp:lastModifiedBy>
  <cp:revision>4142</cp:revision>
  <cp:lastPrinted>2020-06-04T01:22:10Z</cp:lastPrinted>
  <dcterms:created xsi:type="dcterms:W3CDTF">2014-05-10T18:59:54Z</dcterms:created>
  <dcterms:modified xsi:type="dcterms:W3CDTF">2020-06-25T14:56:07Z</dcterms:modified>
</cp:coreProperties>
</file>