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inyeob" initials="KJ" lastIdx="1" clrIdx="0">
    <p:extLst>
      <p:ext uri="{19B8F6BF-5375-455C-9EA6-DF929625EA0E}">
        <p15:presenceInfo xmlns:p15="http://schemas.microsoft.com/office/powerpoint/2012/main" userId="af5593aa4d758e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4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7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5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6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1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4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9BD1-EADA-4DDD-AA6E-15BF96E9AE3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9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39BD1-EADA-4DDD-AA6E-15BF96E9AE3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A53D-A3A8-408A-8D07-D7964F539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9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F8EC94D3-55B5-4F9F-B976-963F0C6ED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950" r="-1" b="19222"/>
          <a:stretch/>
        </p:blipFill>
        <p:spPr>
          <a:xfrm>
            <a:off x="61246" y="85747"/>
            <a:ext cx="1951349" cy="30825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4FFB34-0F54-4D21-BC76-791F6EE0D6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0" b="19222"/>
          <a:stretch/>
        </p:blipFill>
        <p:spPr>
          <a:xfrm>
            <a:off x="2082066" y="85746"/>
            <a:ext cx="1951349" cy="3082565"/>
          </a:xfrm>
          <a:prstGeom prst="rect">
            <a:avLst/>
          </a:prstGeom>
        </p:spPr>
      </p:pic>
      <p:pic>
        <p:nvPicPr>
          <p:cNvPr id="13" name="그림 12" descr="스크린샷, 장치, 그리기이(가) 표시된 사진&#10;&#10;자동 생성된 설명">
            <a:extLst>
              <a:ext uri="{FF2B5EF4-FFF2-40B4-BE49-F238E27FC236}">
                <a16:creationId xmlns:a16="http://schemas.microsoft.com/office/drawing/2014/main" id="{22DC5832-5679-4AEB-B9B9-978E389A1C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924" r="1" b="19227"/>
          <a:stretch/>
        </p:blipFill>
        <p:spPr>
          <a:xfrm>
            <a:off x="61774" y="3429000"/>
            <a:ext cx="1950821" cy="3082565"/>
          </a:xfrm>
          <a:prstGeom prst="rect">
            <a:avLst/>
          </a:prstGeom>
        </p:spPr>
      </p:pic>
      <p:pic>
        <p:nvPicPr>
          <p:cNvPr id="15" name="그림 1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55DD6EF1-4A2A-4173-AB93-876B36817F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1" b="15219"/>
          <a:stretch/>
        </p:blipFill>
        <p:spPr>
          <a:xfrm>
            <a:off x="2082594" y="3429000"/>
            <a:ext cx="1950821" cy="3246538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60CEED39-05BD-47E0-83E6-5C31F4F0F1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3" b="16686"/>
          <a:stretch/>
        </p:blipFill>
        <p:spPr>
          <a:xfrm>
            <a:off x="4228610" y="3429000"/>
            <a:ext cx="1950821" cy="3246538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79B6F0E8-8EAA-4983-AAEB-6E22CCDB37F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" b="15927"/>
          <a:stretch/>
        </p:blipFill>
        <p:spPr>
          <a:xfrm>
            <a:off x="6245376" y="3429000"/>
            <a:ext cx="1950821" cy="3246538"/>
          </a:xfrm>
          <a:prstGeom prst="rect">
            <a:avLst/>
          </a:prstGeo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7FA250FC-2318-4920-B5AA-454B93AF55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" b="27062"/>
          <a:stretch/>
        </p:blipFill>
        <p:spPr>
          <a:xfrm>
            <a:off x="8212163" y="3444101"/>
            <a:ext cx="1950821" cy="2787979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DBD6CDDC-4C5D-4031-9912-32D15E7F226F}"/>
              </a:ext>
            </a:extLst>
          </p:cNvPr>
          <p:cNvGrpSpPr/>
          <p:nvPr/>
        </p:nvGrpSpPr>
        <p:grpSpPr>
          <a:xfrm>
            <a:off x="4241782" y="85746"/>
            <a:ext cx="1896087" cy="3082565"/>
            <a:chOff x="4610222" y="85746"/>
            <a:chExt cx="1896087" cy="3082565"/>
          </a:xfrm>
        </p:grpSpPr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CDB1C2D-200F-4E50-8F2F-348833822F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4243" r="3210" b="20931"/>
            <a:stretch/>
          </p:blipFill>
          <p:spPr>
            <a:xfrm>
              <a:off x="4617627" y="85746"/>
              <a:ext cx="1888682" cy="3082565"/>
            </a:xfrm>
            <a:prstGeom prst="rect">
              <a:avLst/>
            </a:prstGeom>
          </p:spPr>
        </p:pic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BA1CF69-533D-4FF7-861A-F43765B73CF2}"/>
                </a:ext>
              </a:extLst>
            </p:cNvPr>
            <p:cNvSpPr/>
            <p:nvPr/>
          </p:nvSpPr>
          <p:spPr>
            <a:xfrm>
              <a:off x="4617626" y="1036314"/>
              <a:ext cx="802786" cy="18853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9121E7D-A98C-4626-99BF-623AA439CE88}"/>
                </a:ext>
              </a:extLst>
            </p:cNvPr>
            <p:cNvSpPr/>
            <p:nvPr/>
          </p:nvSpPr>
          <p:spPr>
            <a:xfrm>
              <a:off x="4617626" y="811702"/>
              <a:ext cx="393989" cy="188536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E7D0F12-4474-404E-B17F-ABA8CD141C7B}"/>
                </a:ext>
              </a:extLst>
            </p:cNvPr>
            <p:cNvSpPr/>
            <p:nvPr/>
          </p:nvSpPr>
          <p:spPr>
            <a:xfrm>
              <a:off x="4617626" y="1260926"/>
              <a:ext cx="631382" cy="188536"/>
            </a:xfrm>
            <a:prstGeom prst="round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29D86F1-0AC5-428C-B530-C37A5509BC34}"/>
                </a:ext>
              </a:extLst>
            </p:cNvPr>
            <p:cNvSpPr/>
            <p:nvPr/>
          </p:nvSpPr>
          <p:spPr>
            <a:xfrm>
              <a:off x="4610222" y="1482396"/>
              <a:ext cx="401393" cy="188536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9C5E6D0-1733-40F2-A5D2-E35E61A1153C}"/>
                </a:ext>
              </a:extLst>
            </p:cNvPr>
            <p:cNvSpPr/>
            <p:nvPr/>
          </p:nvSpPr>
          <p:spPr>
            <a:xfrm>
              <a:off x="4610222" y="1714259"/>
              <a:ext cx="401393" cy="188536"/>
            </a:xfrm>
            <a:prstGeom prst="round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0F308187-4045-4A9A-A256-994D97F5DC08}"/>
              </a:ext>
            </a:extLst>
          </p:cNvPr>
          <p:cNvPicPr>
            <a:picLocks/>
          </p:cNvPicPr>
          <p:nvPr/>
        </p:nvPicPr>
        <p:blipFill rotWithShape="1">
          <a:blip r:embed="rId10"/>
          <a:srcRect t="4626" r="-1007" b="7951"/>
          <a:stretch/>
        </p:blipFill>
        <p:spPr>
          <a:xfrm>
            <a:off x="6211176" y="90785"/>
            <a:ext cx="1897200" cy="30816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53B1DF2F-007D-4626-9284-836A1ABC0E9B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-116" t="4611" r="-160" b="7728"/>
          <a:stretch/>
        </p:blipFill>
        <p:spPr>
          <a:xfrm>
            <a:off x="8218801" y="91840"/>
            <a:ext cx="1897187" cy="2848224"/>
          </a:xfrm>
          <a:prstGeom prst="rect">
            <a:avLst/>
          </a:prstGeom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FA55665-43E3-4C5F-9E42-8E39C2BAB3C7}"/>
              </a:ext>
            </a:extLst>
          </p:cNvPr>
          <p:cNvCxnSpPr>
            <a:cxnSpLocks/>
          </p:cNvCxnSpPr>
          <p:nvPr/>
        </p:nvCxnSpPr>
        <p:spPr>
          <a:xfrm flipH="1">
            <a:off x="4081994" y="1128631"/>
            <a:ext cx="1697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6D93861-1FBE-4658-8527-737C4EE0561A}"/>
              </a:ext>
            </a:extLst>
          </p:cNvPr>
          <p:cNvGrpSpPr/>
          <p:nvPr/>
        </p:nvGrpSpPr>
        <p:grpSpPr>
          <a:xfrm>
            <a:off x="944320" y="1128631"/>
            <a:ext cx="4167101" cy="2300369"/>
            <a:chOff x="1036920" y="1128631"/>
            <a:chExt cx="4167101" cy="2300369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DB04A2B-7E2D-488A-9259-9088B85DAA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9473" y="1128631"/>
              <a:ext cx="11719" cy="21987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794BA31-243E-4A2C-9506-A36608A7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920" y="3325450"/>
              <a:ext cx="4167101" cy="390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3A3DD0C-DCBA-40C2-AED1-19971BDAD139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1036920" y="3329354"/>
              <a:ext cx="265" cy="9964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0495D42-A92E-40E3-9BC7-B96AE9BFF4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7678" y="3325450"/>
              <a:ext cx="265" cy="9964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A25EDE3-AC26-45E1-A258-6A72E4F215A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5204021" y="3325450"/>
              <a:ext cx="0" cy="1035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2558A4F-00D4-41BC-9D20-92E0CF9E4383}"/>
              </a:ext>
            </a:extLst>
          </p:cNvPr>
          <p:cNvGrpSpPr/>
          <p:nvPr/>
        </p:nvGrpSpPr>
        <p:grpSpPr>
          <a:xfrm>
            <a:off x="4643175" y="1808527"/>
            <a:ext cx="4524219" cy="1635574"/>
            <a:chOff x="4932546" y="1808527"/>
            <a:chExt cx="4524219" cy="1635574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FBED5A7-4E59-42C1-BED1-D2E021218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546" y="1808527"/>
              <a:ext cx="105403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5DE8EE2-8E7D-4CD7-B782-23628EFF52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1098" y="1808528"/>
              <a:ext cx="5487" cy="156674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C04C51E-8D0E-4996-AEA6-713FE24CE1F3}"/>
                </a:ext>
              </a:extLst>
            </p:cNvPr>
            <p:cNvCxnSpPr>
              <a:cxnSpLocks/>
            </p:cNvCxnSpPr>
            <p:nvPr/>
          </p:nvCxnSpPr>
          <p:spPr>
            <a:xfrm>
              <a:off x="5981098" y="3363191"/>
              <a:ext cx="347566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331A9BC-1502-4907-903F-490286B9B0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9068" y="3363191"/>
              <a:ext cx="1" cy="8091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8017F9D-47DC-4297-878F-C56B949E4657}"/>
              </a:ext>
            </a:extLst>
          </p:cNvPr>
          <p:cNvGrpSpPr/>
          <p:nvPr/>
        </p:nvGrpSpPr>
        <p:grpSpPr>
          <a:xfrm>
            <a:off x="4643177" y="1564970"/>
            <a:ext cx="2288239" cy="1864030"/>
            <a:chOff x="4932548" y="1564970"/>
            <a:chExt cx="2288239" cy="1864030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A125AFF1-3EF9-4250-AEC9-8A080FFF7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548" y="1576664"/>
              <a:ext cx="1283956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4A8117CF-DAF3-4B29-A04A-63AE8E3875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6505" y="1564970"/>
              <a:ext cx="7404" cy="168347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E4D0637F-4651-4301-A4EE-F5F4FD8BAE3C}"/>
                </a:ext>
              </a:extLst>
            </p:cNvPr>
            <p:cNvCxnSpPr>
              <a:cxnSpLocks/>
            </p:cNvCxnSpPr>
            <p:nvPr/>
          </p:nvCxnSpPr>
          <p:spPr>
            <a:xfrm>
              <a:off x="6216504" y="3252520"/>
              <a:ext cx="100077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9D94667-16A1-470E-9CB0-671C6C5FE783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7217274" y="3248446"/>
              <a:ext cx="3513" cy="18055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F0B7FE4-1B53-4519-BBB5-B277A22784F6}"/>
              </a:ext>
            </a:extLst>
          </p:cNvPr>
          <p:cNvCxnSpPr>
            <a:cxnSpLocks/>
          </p:cNvCxnSpPr>
          <p:nvPr/>
        </p:nvCxnSpPr>
        <p:spPr>
          <a:xfrm flipH="1">
            <a:off x="4651220" y="893521"/>
            <a:ext cx="1552092" cy="124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41364967-D305-4AE0-B54F-6284F40B7373}"/>
              </a:ext>
            </a:extLst>
          </p:cNvPr>
          <p:cNvGrpSpPr/>
          <p:nvPr/>
        </p:nvGrpSpPr>
        <p:grpSpPr>
          <a:xfrm>
            <a:off x="4880568" y="1342861"/>
            <a:ext cx="4286826" cy="1850250"/>
            <a:chOff x="5169939" y="1342861"/>
            <a:chExt cx="4286826" cy="1850250"/>
          </a:xfrm>
        </p:grpSpPr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E3B5E32C-1874-41C4-8F54-630A3A0C8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9939" y="1346764"/>
              <a:ext cx="1385967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084438FA-31AA-42E2-8202-BD9DE6469F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4262" y="1342861"/>
              <a:ext cx="11644" cy="185025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747D5B28-920E-41F6-9FD1-DC55A92B56E6}"/>
                </a:ext>
              </a:extLst>
            </p:cNvPr>
            <p:cNvCxnSpPr>
              <a:cxnSpLocks/>
            </p:cNvCxnSpPr>
            <p:nvPr/>
          </p:nvCxnSpPr>
          <p:spPr>
            <a:xfrm>
              <a:off x="6544262" y="3182638"/>
              <a:ext cx="2912503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EA48EBE9-6961-4A97-AC1D-124AB40A0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9779" y="2940065"/>
              <a:ext cx="0" cy="2425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화살표: 오른쪽 166">
            <a:extLst>
              <a:ext uri="{FF2B5EF4-FFF2-40B4-BE49-F238E27FC236}">
                <a16:creationId xmlns:a16="http://schemas.microsoft.com/office/drawing/2014/main" id="{9B8EB89C-1CB9-4E27-849B-3B32B23E6663}"/>
              </a:ext>
            </a:extLst>
          </p:cNvPr>
          <p:cNvSpPr/>
          <p:nvPr/>
        </p:nvSpPr>
        <p:spPr>
          <a:xfrm>
            <a:off x="1436485" y="1731726"/>
            <a:ext cx="1137410" cy="35904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E86CDB1-AD12-48C8-B0F0-0095305B0EB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702" r="-1" b="19547"/>
          <a:stretch/>
        </p:blipFill>
        <p:spPr>
          <a:xfrm>
            <a:off x="10204802" y="3444101"/>
            <a:ext cx="1950822" cy="30785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14A379-5790-41D9-9306-BF5B3928EB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64636" y="157062"/>
            <a:ext cx="171219" cy="11217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1196935-6C66-4040-9F51-A721236043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9496" y="157062"/>
            <a:ext cx="171219" cy="112178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6E9F92-00FF-416F-957B-773BE2BC3C32}"/>
              </a:ext>
            </a:extLst>
          </p:cNvPr>
          <p:cNvSpPr/>
          <p:nvPr/>
        </p:nvSpPr>
        <p:spPr>
          <a:xfrm>
            <a:off x="7604948" y="85746"/>
            <a:ext cx="294199" cy="27206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A06895E-713F-419E-88C4-CF417125E6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10058" y="1203379"/>
            <a:ext cx="716843" cy="469656"/>
          </a:xfrm>
          <a:prstGeom prst="rect">
            <a:avLst/>
          </a:prstGeom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73172AA-A1BE-4D03-A141-547096094E3F}"/>
              </a:ext>
            </a:extLst>
          </p:cNvPr>
          <p:cNvSpPr/>
          <p:nvPr/>
        </p:nvSpPr>
        <p:spPr>
          <a:xfrm rot="5400000">
            <a:off x="10632153" y="2500218"/>
            <a:ext cx="1137410" cy="35904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생각 풍선: 구름 모양 10">
            <a:extLst>
              <a:ext uri="{FF2B5EF4-FFF2-40B4-BE49-F238E27FC236}">
                <a16:creationId xmlns:a16="http://schemas.microsoft.com/office/drawing/2014/main" id="{14D013B1-7E6D-4D6D-9996-A44A078BB6BD}"/>
              </a:ext>
            </a:extLst>
          </p:cNvPr>
          <p:cNvSpPr/>
          <p:nvPr/>
        </p:nvSpPr>
        <p:spPr>
          <a:xfrm>
            <a:off x="10252265" y="893521"/>
            <a:ext cx="1832430" cy="1089373"/>
          </a:xfrm>
          <a:prstGeom prst="cloudCallout">
            <a:avLst>
              <a:gd name="adj1" fmla="val -173011"/>
              <a:gd name="adj2" fmla="val -74990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6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Jinyeob</dc:creator>
  <cp:lastModifiedBy>Kim Jinyeob</cp:lastModifiedBy>
  <cp:revision>12</cp:revision>
  <dcterms:created xsi:type="dcterms:W3CDTF">2020-04-29T07:02:41Z</dcterms:created>
  <dcterms:modified xsi:type="dcterms:W3CDTF">2020-04-29T11:51:10Z</dcterms:modified>
</cp:coreProperties>
</file>