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inyeob" initials="KJ" lastIdx="1" clrIdx="0">
    <p:extLst>
      <p:ext uri="{19B8F6BF-5375-455C-9EA6-DF929625EA0E}">
        <p15:presenceInfo xmlns:p15="http://schemas.microsoft.com/office/powerpoint/2012/main" userId="af5593aa4d758e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9" d="100"/>
          <a:sy n="109" d="100"/>
        </p:scale>
        <p:origin x="72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7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6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1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9BD1-EADA-4DDD-AA6E-15BF96E9AE38}" type="datetimeFigureOut">
              <a:rPr lang="ko-KR" altLang="en-US" smtClean="0"/>
              <a:t>2020. 6. 27.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9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262C6F99-952B-B540-AE15-D13792460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" b="5047"/>
          <a:stretch/>
        </p:blipFill>
        <p:spPr>
          <a:xfrm>
            <a:off x="6285040" y="98402"/>
            <a:ext cx="1723753" cy="30417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659042F-FC7B-814C-B25F-BF2B73D08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29" t="-947" r="383" b="6123"/>
          <a:stretch/>
        </p:blipFill>
        <p:spPr>
          <a:xfrm>
            <a:off x="8137460" y="85746"/>
            <a:ext cx="1897201" cy="3031151"/>
          </a:xfrm>
          <a:prstGeom prst="rect">
            <a:avLst/>
          </a:prstGeom>
        </p:spPr>
      </p:pic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8EC94D3-55B5-4F9F-B976-963F0C6EDF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950" r="-1" b="19222"/>
          <a:stretch/>
        </p:blipFill>
        <p:spPr>
          <a:xfrm>
            <a:off x="61246" y="85747"/>
            <a:ext cx="1951349" cy="3082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4FFB34-0F54-4D21-BC76-791F6EE0D6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" b="19222"/>
          <a:stretch/>
        </p:blipFill>
        <p:spPr>
          <a:xfrm>
            <a:off x="2082329" y="106488"/>
            <a:ext cx="1951349" cy="3082565"/>
          </a:xfrm>
          <a:prstGeom prst="rect">
            <a:avLst/>
          </a:prstGeom>
        </p:spPr>
      </p:pic>
      <p:pic>
        <p:nvPicPr>
          <p:cNvPr id="13" name="그림 12" descr="스크린샷, 장치, 그리기이(가) 표시된 사진&#10;&#10;자동 생성된 설명">
            <a:extLst>
              <a:ext uri="{FF2B5EF4-FFF2-40B4-BE49-F238E27FC236}">
                <a16:creationId xmlns:a16="http://schemas.microsoft.com/office/drawing/2014/main" id="{22DC5832-5679-4AEB-B9B9-978E389A1C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924" r="1" b="19227"/>
          <a:stretch/>
        </p:blipFill>
        <p:spPr>
          <a:xfrm>
            <a:off x="61774" y="3429000"/>
            <a:ext cx="1950821" cy="3082565"/>
          </a:xfrm>
          <a:prstGeom prst="rect">
            <a:avLst/>
          </a:prstGeom>
        </p:spPr>
      </p:pic>
      <p:pic>
        <p:nvPicPr>
          <p:cNvPr id="15" name="그림 1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55DD6EF1-4A2A-4173-AB93-876B36817F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" b="15219"/>
          <a:stretch/>
        </p:blipFill>
        <p:spPr>
          <a:xfrm>
            <a:off x="2082594" y="3429000"/>
            <a:ext cx="1950821" cy="3246538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60CEED39-05BD-47E0-83E6-5C31F4F0F1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" b="16686"/>
          <a:stretch/>
        </p:blipFill>
        <p:spPr>
          <a:xfrm>
            <a:off x="4228610" y="3429000"/>
            <a:ext cx="1950821" cy="3246538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79B6F0E8-8EAA-4983-AAEB-6E22CCDB37F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 b="15927"/>
          <a:stretch/>
        </p:blipFill>
        <p:spPr>
          <a:xfrm>
            <a:off x="6245376" y="3429000"/>
            <a:ext cx="1950821" cy="3246538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7FA250FC-2318-4920-B5AA-454B93AF5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 b="14971"/>
          <a:stretch/>
        </p:blipFill>
        <p:spPr>
          <a:xfrm>
            <a:off x="8212163" y="3444102"/>
            <a:ext cx="1950821" cy="328592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CDB1C2D-200F-4E50-8F2F-348833822FC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43" r="3210" b="20931"/>
          <a:stretch/>
        </p:blipFill>
        <p:spPr>
          <a:xfrm>
            <a:off x="4249187" y="85746"/>
            <a:ext cx="1888682" cy="308256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BA1CF69-533D-4FF7-861A-F43765B73CF2}"/>
              </a:ext>
            </a:extLst>
          </p:cNvPr>
          <p:cNvSpPr/>
          <p:nvPr/>
        </p:nvSpPr>
        <p:spPr>
          <a:xfrm>
            <a:off x="4249186" y="1036314"/>
            <a:ext cx="802786" cy="18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121E7D-A98C-4626-99BF-623AA439CE88}"/>
              </a:ext>
            </a:extLst>
          </p:cNvPr>
          <p:cNvSpPr/>
          <p:nvPr/>
        </p:nvSpPr>
        <p:spPr>
          <a:xfrm>
            <a:off x="4249186" y="811702"/>
            <a:ext cx="393989" cy="18853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E7D0F12-4474-404E-B17F-ABA8CD141C7B}"/>
              </a:ext>
            </a:extLst>
          </p:cNvPr>
          <p:cNvSpPr/>
          <p:nvPr/>
        </p:nvSpPr>
        <p:spPr>
          <a:xfrm>
            <a:off x="4249186" y="1260926"/>
            <a:ext cx="631382" cy="188536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9D86F1-0AC5-428C-B530-C37A5509BC34}"/>
              </a:ext>
            </a:extLst>
          </p:cNvPr>
          <p:cNvSpPr/>
          <p:nvPr/>
        </p:nvSpPr>
        <p:spPr>
          <a:xfrm>
            <a:off x="4241782" y="1482396"/>
            <a:ext cx="401393" cy="188536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9C5E6D0-1733-40F2-A5D2-E35E61A1153C}"/>
              </a:ext>
            </a:extLst>
          </p:cNvPr>
          <p:cNvSpPr/>
          <p:nvPr/>
        </p:nvSpPr>
        <p:spPr>
          <a:xfrm>
            <a:off x="4241782" y="1714259"/>
            <a:ext cx="401393" cy="188536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FA55665-43E3-4C5F-9E42-8E39C2BAB3C7}"/>
              </a:ext>
            </a:extLst>
          </p:cNvPr>
          <p:cNvCxnSpPr>
            <a:cxnSpLocks/>
          </p:cNvCxnSpPr>
          <p:nvPr/>
        </p:nvCxnSpPr>
        <p:spPr>
          <a:xfrm flipH="1">
            <a:off x="4136895" y="1128631"/>
            <a:ext cx="114860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DB04A2B-7E2D-488A-9259-9088B85DAA4C}"/>
              </a:ext>
            </a:extLst>
          </p:cNvPr>
          <p:cNvCxnSpPr>
            <a:cxnSpLocks/>
          </p:cNvCxnSpPr>
          <p:nvPr/>
        </p:nvCxnSpPr>
        <p:spPr>
          <a:xfrm flipH="1" flipV="1">
            <a:off x="4166873" y="1128631"/>
            <a:ext cx="11719" cy="2198771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794BA31-243E-4A2C-9506-A36608A7F7D1}"/>
              </a:ext>
            </a:extLst>
          </p:cNvPr>
          <p:cNvCxnSpPr>
            <a:cxnSpLocks/>
          </p:cNvCxnSpPr>
          <p:nvPr/>
        </p:nvCxnSpPr>
        <p:spPr>
          <a:xfrm>
            <a:off x="910869" y="3329356"/>
            <a:ext cx="4232631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A3DD0C-DCBA-40C2-AED1-19971BDAD139}"/>
              </a:ext>
            </a:extLst>
          </p:cNvPr>
          <p:cNvCxnSpPr>
            <a:cxnSpLocks/>
          </p:cNvCxnSpPr>
          <p:nvPr/>
        </p:nvCxnSpPr>
        <p:spPr>
          <a:xfrm flipH="1" flipV="1">
            <a:off x="940514" y="3318993"/>
            <a:ext cx="1" cy="274991"/>
          </a:xfrm>
          <a:prstGeom prst="line">
            <a:avLst/>
          </a:prstGeom>
          <a:ln w="603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FBED5A7-4E59-42C1-BED1-D2E0212185F6}"/>
              </a:ext>
            </a:extLst>
          </p:cNvPr>
          <p:cNvCxnSpPr>
            <a:cxnSpLocks/>
          </p:cNvCxnSpPr>
          <p:nvPr/>
        </p:nvCxnSpPr>
        <p:spPr>
          <a:xfrm flipH="1">
            <a:off x="4643176" y="1808527"/>
            <a:ext cx="1078174" cy="0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5DE8EE2-8E7D-4CD7-B782-23628EFF52D9}"/>
              </a:ext>
            </a:extLst>
          </p:cNvPr>
          <p:cNvCxnSpPr>
            <a:cxnSpLocks/>
          </p:cNvCxnSpPr>
          <p:nvPr/>
        </p:nvCxnSpPr>
        <p:spPr>
          <a:xfrm flipH="1" flipV="1">
            <a:off x="5691728" y="1808529"/>
            <a:ext cx="5486" cy="1566744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C04C51E-8D0E-4996-AEA6-713FE24CE1F3}"/>
              </a:ext>
            </a:extLst>
          </p:cNvPr>
          <p:cNvCxnSpPr>
            <a:cxnSpLocks/>
          </p:cNvCxnSpPr>
          <p:nvPr/>
        </p:nvCxnSpPr>
        <p:spPr>
          <a:xfrm>
            <a:off x="5691728" y="3363191"/>
            <a:ext cx="3475666" cy="0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331A9BC-1502-4907-903F-490286B9B057}"/>
              </a:ext>
            </a:extLst>
          </p:cNvPr>
          <p:cNvCxnSpPr>
            <a:cxnSpLocks/>
          </p:cNvCxnSpPr>
          <p:nvPr/>
        </p:nvCxnSpPr>
        <p:spPr>
          <a:xfrm flipH="1" flipV="1">
            <a:off x="9149698" y="3332373"/>
            <a:ext cx="710" cy="266810"/>
          </a:xfrm>
          <a:prstGeom prst="line">
            <a:avLst/>
          </a:prstGeom>
          <a:ln w="60325">
            <a:solidFill>
              <a:srgbClr val="7030A0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125AFF1-3EF9-4250-AEC9-8A080FFF7B89}"/>
              </a:ext>
            </a:extLst>
          </p:cNvPr>
          <p:cNvCxnSpPr>
            <a:cxnSpLocks/>
          </p:cNvCxnSpPr>
          <p:nvPr/>
        </p:nvCxnSpPr>
        <p:spPr>
          <a:xfrm flipH="1">
            <a:off x="4643177" y="1576664"/>
            <a:ext cx="1316298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A8117CF-DAF3-4B29-A04A-63AE8E3875CB}"/>
              </a:ext>
            </a:extLst>
          </p:cNvPr>
          <p:cNvCxnSpPr>
            <a:cxnSpLocks/>
          </p:cNvCxnSpPr>
          <p:nvPr/>
        </p:nvCxnSpPr>
        <p:spPr>
          <a:xfrm flipH="1" flipV="1">
            <a:off x="5927134" y="1564970"/>
            <a:ext cx="7404" cy="1683476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4D0637F-4651-4301-A4EE-F5F4FD8BAE3C}"/>
              </a:ext>
            </a:extLst>
          </p:cNvPr>
          <p:cNvCxnSpPr>
            <a:cxnSpLocks/>
          </p:cNvCxnSpPr>
          <p:nvPr/>
        </p:nvCxnSpPr>
        <p:spPr>
          <a:xfrm>
            <a:off x="5899150" y="3252520"/>
            <a:ext cx="1028753" cy="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9D94667-16A1-470E-9CB0-671C6C5FE783}"/>
              </a:ext>
            </a:extLst>
          </p:cNvPr>
          <p:cNvCxnSpPr>
            <a:cxnSpLocks/>
          </p:cNvCxnSpPr>
          <p:nvPr/>
        </p:nvCxnSpPr>
        <p:spPr>
          <a:xfrm flipH="1" flipV="1">
            <a:off x="6904420" y="3229753"/>
            <a:ext cx="3514" cy="319735"/>
          </a:xfrm>
          <a:prstGeom prst="line">
            <a:avLst/>
          </a:prstGeom>
          <a:ln w="6032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F0B7FE4-1B53-4519-BBB5-B277A22784F6}"/>
              </a:ext>
            </a:extLst>
          </p:cNvPr>
          <p:cNvCxnSpPr>
            <a:cxnSpLocks/>
          </p:cNvCxnSpPr>
          <p:nvPr/>
        </p:nvCxnSpPr>
        <p:spPr>
          <a:xfrm flipH="1">
            <a:off x="4651220" y="892865"/>
            <a:ext cx="1633820" cy="13106"/>
          </a:xfrm>
          <a:prstGeom prst="line">
            <a:avLst/>
          </a:prstGeom>
          <a:ln w="60325" cap="flat">
            <a:solidFill>
              <a:schemeClr val="accent1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1364967-D305-4AE0-B54F-6284F40B7373}"/>
              </a:ext>
            </a:extLst>
          </p:cNvPr>
          <p:cNvGrpSpPr/>
          <p:nvPr/>
        </p:nvGrpSpPr>
        <p:grpSpPr>
          <a:xfrm>
            <a:off x="4880569" y="1342861"/>
            <a:ext cx="4307004" cy="1850250"/>
            <a:chOff x="5169940" y="1342861"/>
            <a:chExt cx="4307004" cy="1850250"/>
          </a:xfrm>
        </p:grpSpPr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E3B5E32C-1874-41C4-8F54-630A3A0C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9940" y="1346764"/>
              <a:ext cx="1404471" cy="0"/>
            </a:xfrm>
            <a:prstGeom prst="line">
              <a:avLst/>
            </a:prstGeom>
            <a:ln w="603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084438FA-31AA-42E2-8202-BD9DE6469F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4262" y="1342861"/>
              <a:ext cx="11644" cy="1850250"/>
            </a:xfrm>
            <a:prstGeom prst="line">
              <a:avLst/>
            </a:prstGeom>
            <a:ln w="603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47D5B28-920E-41F6-9FD1-DC55A92B56E6}"/>
                </a:ext>
              </a:extLst>
            </p:cNvPr>
            <p:cNvCxnSpPr>
              <a:cxnSpLocks/>
            </p:cNvCxnSpPr>
            <p:nvPr/>
          </p:nvCxnSpPr>
          <p:spPr>
            <a:xfrm>
              <a:off x="6534747" y="3171610"/>
              <a:ext cx="2942197" cy="17443"/>
            </a:xfrm>
            <a:prstGeom prst="line">
              <a:avLst/>
            </a:prstGeom>
            <a:ln w="603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EA48EBE9-6961-4A97-AC1D-124AB40A0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6129" y="2940065"/>
              <a:ext cx="0" cy="242573"/>
            </a:xfrm>
            <a:prstGeom prst="line">
              <a:avLst/>
            </a:prstGeom>
            <a:ln w="60325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9B8EB89C-1CB9-4E27-849B-3B32B23E6663}"/>
              </a:ext>
            </a:extLst>
          </p:cNvPr>
          <p:cNvSpPr/>
          <p:nvPr/>
        </p:nvSpPr>
        <p:spPr>
          <a:xfrm>
            <a:off x="1436485" y="1731726"/>
            <a:ext cx="1137410" cy="35904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E86CDB1-AD12-48C8-B0F0-0095305B0EB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702" r="-1" b="19547"/>
          <a:stretch/>
        </p:blipFill>
        <p:spPr>
          <a:xfrm>
            <a:off x="10160190" y="127979"/>
            <a:ext cx="1950822" cy="3078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7126B4-4371-7B42-BF59-C76F3C650CC0}"/>
              </a:ext>
            </a:extLst>
          </p:cNvPr>
          <p:cNvSpPr txBox="1"/>
          <p:nvPr/>
        </p:nvSpPr>
        <p:spPr>
          <a:xfrm>
            <a:off x="10216883" y="2228016"/>
            <a:ext cx="189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highlight>
                  <a:srgbClr val="FFFF00"/>
                </a:highlight>
              </a:rPr>
              <a:t>SOS </a:t>
            </a:r>
            <a:r>
              <a:rPr kumimoji="1" lang="ko-Kore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옵션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터치 시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kumimoji="1"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kumimoji="1"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모든 페이지에서</a:t>
            </a:r>
            <a:r>
              <a:rPr kumimoji="1"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kumimoji="1" lang="ko-Kore-KR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A2FD6C59-7244-B94C-BE12-52ED6A09023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" b="21615"/>
          <a:stretch/>
        </p:blipFill>
        <p:spPr>
          <a:xfrm>
            <a:off x="10216883" y="3444101"/>
            <a:ext cx="1930875" cy="3118596"/>
          </a:xfrm>
          <a:prstGeom prst="rect">
            <a:avLst/>
          </a:prstGeom>
        </p:spPr>
      </p:pic>
      <p:pic>
        <p:nvPicPr>
          <p:cNvPr id="31" name="그림 3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D62D4201-52E1-D64E-9EBA-EEFA538F8FD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41" r="58576" b="40805"/>
          <a:stretch/>
        </p:blipFill>
        <p:spPr>
          <a:xfrm>
            <a:off x="4221382" y="1926391"/>
            <a:ext cx="741843" cy="172797"/>
          </a:xfrm>
          <a:prstGeom prst="rect">
            <a:avLst/>
          </a:prstGeom>
        </p:spPr>
      </p:pic>
      <p:cxnSp>
        <p:nvCxnSpPr>
          <p:cNvPr id="92" name="직선 연결선 85">
            <a:extLst>
              <a:ext uri="{FF2B5EF4-FFF2-40B4-BE49-F238E27FC236}">
                <a16:creationId xmlns:a16="http://schemas.microsoft.com/office/drawing/2014/main" id="{21504FBE-A055-254D-8C5F-4DFC687707AF}"/>
              </a:ext>
            </a:extLst>
          </p:cNvPr>
          <p:cNvCxnSpPr>
            <a:cxnSpLocks/>
          </p:cNvCxnSpPr>
          <p:nvPr/>
        </p:nvCxnSpPr>
        <p:spPr>
          <a:xfrm flipH="1" flipV="1">
            <a:off x="3111443" y="3306605"/>
            <a:ext cx="1" cy="274991"/>
          </a:xfrm>
          <a:prstGeom prst="line">
            <a:avLst/>
          </a:prstGeom>
          <a:ln w="603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85">
            <a:extLst>
              <a:ext uri="{FF2B5EF4-FFF2-40B4-BE49-F238E27FC236}">
                <a16:creationId xmlns:a16="http://schemas.microsoft.com/office/drawing/2014/main" id="{270C493F-DF5F-4A4D-874B-09A34D86E90E}"/>
              </a:ext>
            </a:extLst>
          </p:cNvPr>
          <p:cNvCxnSpPr>
            <a:cxnSpLocks/>
          </p:cNvCxnSpPr>
          <p:nvPr/>
        </p:nvCxnSpPr>
        <p:spPr>
          <a:xfrm flipH="1" flipV="1">
            <a:off x="5116127" y="3306747"/>
            <a:ext cx="1" cy="274991"/>
          </a:xfrm>
          <a:prstGeom prst="line">
            <a:avLst/>
          </a:prstGeom>
          <a:ln w="603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25">
            <a:extLst>
              <a:ext uri="{FF2B5EF4-FFF2-40B4-BE49-F238E27FC236}">
                <a16:creationId xmlns:a16="http://schemas.microsoft.com/office/drawing/2014/main" id="{BE5788F8-2E0E-3C47-B1C1-1AC6D45504CB}"/>
              </a:ext>
            </a:extLst>
          </p:cNvPr>
          <p:cNvSpPr/>
          <p:nvPr/>
        </p:nvSpPr>
        <p:spPr>
          <a:xfrm>
            <a:off x="4243012" y="1945213"/>
            <a:ext cx="604291" cy="153974"/>
          </a:xfrm>
          <a:prstGeom prst="roundRect">
            <a:avLst/>
          </a:prstGeom>
          <a:noFill/>
          <a:ln w="19050">
            <a:solidFill>
              <a:srgbClr val="E304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5" name="직선 연결선 100">
            <a:extLst>
              <a:ext uri="{FF2B5EF4-FFF2-40B4-BE49-F238E27FC236}">
                <a16:creationId xmlns:a16="http://schemas.microsoft.com/office/drawing/2014/main" id="{B0EAC261-50FC-A744-9007-52C513DA6F2A}"/>
              </a:ext>
            </a:extLst>
          </p:cNvPr>
          <p:cNvCxnSpPr>
            <a:cxnSpLocks/>
          </p:cNvCxnSpPr>
          <p:nvPr/>
        </p:nvCxnSpPr>
        <p:spPr>
          <a:xfrm flipH="1">
            <a:off x="4856364" y="2007671"/>
            <a:ext cx="612619" cy="0"/>
          </a:xfrm>
          <a:prstGeom prst="line">
            <a:avLst/>
          </a:prstGeom>
          <a:ln w="60325">
            <a:solidFill>
              <a:srgbClr val="E30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103">
            <a:extLst>
              <a:ext uri="{FF2B5EF4-FFF2-40B4-BE49-F238E27FC236}">
                <a16:creationId xmlns:a16="http://schemas.microsoft.com/office/drawing/2014/main" id="{4308B947-16C5-8D4A-BEE6-41AA9A0116C6}"/>
              </a:ext>
            </a:extLst>
          </p:cNvPr>
          <p:cNvCxnSpPr>
            <a:cxnSpLocks/>
          </p:cNvCxnSpPr>
          <p:nvPr/>
        </p:nvCxnSpPr>
        <p:spPr>
          <a:xfrm flipV="1">
            <a:off x="5442680" y="1982744"/>
            <a:ext cx="0" cy="1706946"/>
          </a:xfrm>
          <a:prstGeom prst="line">
            <a:avLst/>
          </a:prstGeom>
          <a:ln w="60325">
            <a:solidFill>
              <a:srgbClr val="E30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106">
            <a:extLst>
              <a:ext uri="{FF2B5EF4-FFF2-40B4-BE49-F238E27FC236}">
                <a16:creationId xmlns:a16="http://schemas.microsoft.com/office/drawing/2014/main" id="{5C473E5F-7732-EB4C-B1E6-FBABE496E76E}"/>
              </a:ext>
            </a:extLst>
          </p:cNvPr>
          <p:cNvCxnSpPr>
            <a:cxnSpLocks/>
          </p:cNvCxnSpPr>
          <p:nvPr/>
        </p:nvCxnSpPr>
        <p:spPr>
          <a:xfrm>
            <a:off x="5409083" y="3704435"/>
            <a:ext cx="5015077" cy="0"/>
          </a:xfrm>
          <a:prstGeom prst="line">
            <a:avLst/>
          </a:prstGeom>
          <a:ln w="60325">
            <a:solidFill>
              <a:srgbClr val="E304A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9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Jinyeob</dc:creator>
  <cp:lastModifiedBy>김진엽</cp:lastModifiedBy>
  <cp:revision>19</cp:revision>
  <dcterms:created xsi:type="dcterms:W3CDTF">2020-04-29T07:02:41Z</dcterms:created>
  <dcterms:modified xsi:type="dcterms:W3CDTF">2020-06-27T05:56:24Z</dcterms:modified>
</cp:coreProperties>
</file>