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FF361-99AC-6643-9630-4942F6D606C0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DAEE8-9B55-EC4E-8544-86ACB92ECF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499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AA801-7E05-4F6F-8004-CCAAD5A95E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6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2387-54BC-DE42-ACB4-328B7633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D672B-2652-5841-B572-B488AF3D8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CF894-F5AE-CF49-BAE5-E8F1345F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0C81C-160D-D640-8304-90240A3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73F0F-38F0-AB43-8B46-B0459AEC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20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F72A-7148-7042-A913-95A5DC6D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5BA123-7100-E249-B5A2-FDE2452D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7E59A-52C6-944E-8186-2A6682AD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61B67-C970-5B49-9F8D-0D09260E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F77CA-D9A3-BB45-A6D5-54167D3C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5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36B2B2-E241-BD4A-8D4D-009433A3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ACD77-6E8A-E849-980D-077CF3D4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D8A0D-50EC-0047-A4ED-7EFF3DCF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F29EA-0B87-D249-A866-A9D4612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C2775-A903-A34D-B9BD-1B881AE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27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2502-2476-3C48-9A8C-5015293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339E9-7219-E848-94C9-A70B9BF0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ABF94-16EA-DE4B-92EA-9355404F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6FEBB-B63D-B74E-A262-43EBE818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B1617-9A41-B349-802D-E59FACF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2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BE768-D2CA-9846-8355-4C036C58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2FE71-C27E-2145-A2BF-589107EC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60442-00DB-0249-A12B-0C4F7CB1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5F1BB-4418-A948-81A6-E386E271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32670-11DC-E945-988D-FF9A796F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2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0F8AD-5F4E-4742-8B94-BE8C8F6A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B8C07-7D31-DF45-8201-447D44B4F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2D21C-D8EB-C34D-846F-7007D7D8C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D2EE9-38F9-2D40-9F86-CD81DB8F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69581-A627-184C-ACD5-89845FDD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BA43A-CB0B-994A-B428-C6CFA9E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7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EB4D-4720-3845-9A10-BF3F67C2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08FE9-1235-744E-BDE0-550F4FB2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9070A-B46A-7147-846D-53593A7D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19A73B-7A79-8B49-817A-8CCB642ED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17E0E-808D-0747-BEAF-058DBA9BA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A0959-F208-2F48-8223-60E6744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4B2356-05F0-3440-9783-8F75BADC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7CFDD8-F7A6-9A4B-8BDA-E1B70AE9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0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E6BC-01E7-6A4A-B945-910238F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30DD92-8860-1A4B-BD61-C70E12FB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CA137-E458-CD40-A563-BA4DB55F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1FC6D-3690-1A44-AF2C-0F872BDD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53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B48050-14DF-5F47-861D-D652F25F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803D40-0B5E-D04A-911C-75B2D9C5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7190A-1FEC-E44C-ABAF-826A35F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4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D183-7680-034D-AC5D-3A35D64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15CEC-0A0E-7E4B-8068-2F380A15B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AB85F-ACE5-F848-AB04-69493C35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D2934-C100-AF46-9240-708391AE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EF8ED-12BD-6747-97F1-9A16DD1F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01712-8B6B-DF47-8BED-BAFF1BBF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75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7A383-BA7E-8249-9526-92A5445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A634D-37A0-3A4C-A9D2-1D9AA32D4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92901-A431-9B48-8B7E-9C5A632A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5C2F9-DAB8-6148-9FDF-16DF9B3E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91A20-6329-434C-9C6F-7CEB8C4C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08857-7246-494D-87A7-427BE909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53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66D4FB-D141-DD4D-85C6-623F73EE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5C300-7960-494D-BC4B-AFB0BBDA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04AEE-189C-A04D-AFE2-18DD58EB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FA05-F765-3948-9C71-5EC8A909D5F5}" type="datetimeFigureOut">
              <a:rPr kumimoji="1" lang="ko-Kore-KR" altLang="en-US" smtClean="0"/>
              <a:t>2020. 6. 25.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1CE6A-2448-7D40-ABF8-480BBD48F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15111-3B84-A440-BB8D-821FEC3E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8918-124B-0740-8D63-974AD6B627E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37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1877969" y="65056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7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BC7879-0EF3-A24B-AC24-2AB13034A48B}"/>
              </a:ext>
            </a:extLst>
          </p:cNvPr>
          <p:cNvGrpSpPr/>
          <p:nvPr/>
        </p:nvGrpSpPr>
        <p:grpSpPr>
          <a:xfrm>
            <a:off x="1679509" y="307748"/>
            <a:ext cx="8337200" cy="6242505"/>
            <a:chOff x="769389" y="410150"/>
            <a:chExt cx="6252900" cy="4681879"/>
          </a:xfrm>
        </p:grpSpPr>
        <p:sp>
          <p:nvSpPr>
            <p:cNvPr id="119" name="모서리가 둥근 직사각형 3">
              <a:extLst>
                <a:ext uri="{FF2B5EF4-FFF2-40B4-BE49-F238E27FC236}">
                  <a16:creationId xmlns:a16="http://schemas.microsoft.com/office/drawing/2014/main" id="{BE6EE4AB-DA59-F048-8CFE-DF47A7A9D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389" y="410150"/>
              <a:ext cx="6252900" cy="46818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kern="0" dirty="0">
                  <a:solidFill>
                    <a:srgbClr val="000000"/>
                  </a:solidFill>
                </a:rPr>
                <a:t>Application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ko-KR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모서리가 둥근 직사각형 3">
              <a:extLst>
                <a:ext uri="{FF2B5EF4-FFF2-40B4-BE49-F238E27FC236}">
                  <a16:creationId xmlns:a16="http://schemas.microsoft.com/office/drawing/2014/main" id="{1224EB44-F1EF-4FD1-8808-EEA7D210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851" y="997576"/>
              <a:ext cx="1059195" cy="54220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MainActivity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5459762-5FDB-49BD-8030-A5D75D1D6F85}"/>
                </a:ext>
              </a:extLst>
            </p:cNvPr>
            <p:cNvGrpSpPr/>
            <p:nvPr/>
          </p:nvGrpSpPr>
          <p:grpSpPr>
            <a:xfrm>
              <a:off x="2062032" y="2153675"/>
              <a:ext cx="1062801" cy="633930"/>
              <a:chOff x="1486595" y="1772144"/>
              <a:chExt cx="950854" cy="633930"/>
            </a:xfrm>
          </p:grpSpPr>
          <p:sp>
            <p:nvSpPr>
              <p:cNvPr id="109" name="모서리가 둥근 직사각형 3">
                <a:extLst>
                  <a:ext uri="{FF2B5EF4-FFF2-40B4-BE49-F238E27FC236}">
                    <a16:creationId xmlns:a16="http://schemas.microsoft.com/office/drawing/2014/main" id="{537C8FD4-FF89-420A-8878-9B0290E52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595" y="1772144"/>
                <a:ext cx="950854" cy="63393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env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모서리가 둥근 직사각형 3">
                <a:extLst>
                  <a:ext uri="{FF2B5EF4-FFF2-40B4-BE49-F238E27FC236}">
                    <a16:creationId xmlns:a16="http://schemas.microsoft.com/office/drawing/2014/main" id="{96E1BBB6-3A3D-4876-8089-E45E7691D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821" y="2007958"/>
                <a:ext cx="847160" cy="3318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Env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039FCC45-D7A6-46B9-B8E2-3B7B750C9D97}"/>
                </a:ext>
              </a:extLst>
            </p:cNvPr>
            <p:cNvGrpSpPr/>
            <p:nvPr/>
          </p:nvGrpSpPr>
          <p:grpSpPr>
            <a:xfrm>
              <a:off x="2102001" y="3615371"/>
              <a:ext cx="1059195" cy="633930"/>
              <a:chOff x="1486595" y="1772144"/>
              <a:chExt cx="950854" cy="633930"/>
            </a:xfrm>
          </p:grpSpPr>
          <p:sp>
            <p:nvSpPr>
              <p:cNvPr id="107" name="모서리가 둥근 직사각형 3">
                <a:extLst>
                  <a:ext uri="{FF2B5EF4-FFF2-40B4-BE49-F238E27FC236}">
                    <a16:creationId xmlns:a16="http://schemas.microsoft.com/office/drawing/2014/main" id="{A1EB532F-9BD5-4B07-92E7-5FEC7378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595" y="1772144"/>
                <a:ext cx="950854" cy="63393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streaming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모서리가 둥근 직사각형 3">
                <a:extLst>
                  <a:ext uri="{FF2B5EF4-FFF2-40B4-BE49-F238E27FC236}">
                    <a16:creationId xmlns:a16="http://schemas.microsoft.com/office/drawing/2014/main" id="{2330FE58-DAFF-414E-A08D-D5D9A9BC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821" y="2007958"/>
                <a:ext cx="847160" cy="3318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Streaming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모서리가 둥근 직사각형 3">
              <a:extLst>
                <a:ext uri="{FF2B5EF4-FFF2-40B4-BE49-F238E27FC236}">
                  <a16:creationId xmlns:a16="http://schemas.microsoft.com/office/drawing/2014/main" id="{B61AC794-823D-4674-A676-37A4249E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937" y="1006221"/>
              <a:ext cx="1160992" cy="54220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SplashActivity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165ED8C-4F69-E740-9701-239E18CC726B}"/>
                </a:ext>
              </a:extLst>
            </p:cNvPr>
            <p:cNvGrpSpPr/>
            <p:nvPr/>
          </p:nvGrpSpPr>
          <p:grpSpPr>
            <a:xfrm>
              <a:off x="904233" y="2129959"/>
              <a:ext cx="1059195" cy="1862822"/>
              <a:chOff x="3842697" y="3185109"/>
              <a:chExt cx="1059195" cy="1490480"/>
            </a:xfrm>
          </p:grpSpPr>
          <p:sp>
            <p:nvSpPr>
              <p:cNvPr id="70" name="모서리가 둥근 직사각형 3">
                <a:extLst>
                  <a:ext uri="{FF2B5EF4-FFF2-40B4-BE49-F238E27FC236}">
                    <a16:creationId xmlns:a16="http://schemas.microsoft.com/office/drawing/2014/main" id="{79D7E743-57F3-7242-BF66-614A2A95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697" y="3185109"/>
                <a:ext cx="1059195" cy="14904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setting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모서리가 둥근 직사각형 3">
                <a:extLst>
                  <a:ext uri="{FF2B5EF4-FFF2-40B4-BE49-F238E27FC236}">
                    <a16:creationId xmlns:a16="http://schemas.microsoft.com/office/drawing/2014/main" id="{6284F8E9-750F-9841-AE59-698C18EA5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127" y="4213425"/>
                <a:ext cx="747188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SettingActivity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모서리가 둥근 직사각형 3">
                <a:extLst>
                  <a:ext uri="{FF2B5EF4-FFF2-40B4-BE49-F238E27FC236}">
                    <a16:creationId xmlns:a16="http://schemas.microsoft.com/office/drawing/2014/main" id="{C1FFAC0C-9A65-6049-B7E5-4D0DB8613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127" y="3835543"/>
                <a:ext cx="747188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List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Adapter</a:t>
                </a:r>
              </a:p>
            </p:txBody>
          </p:sp>
          <p:sp>
            <p:nvSpPr>
              <p:cNvPr id="75" name="모서리가 둥근 직사각형 3">
                <a:extLst>
                  <a:ext uri="{FF2B5EF4-FFF2-40B4-BE49-F238E27FC236}">
                    <a16:creationId xmlns:a16="http://schemas.microsoft.com/office/drawing/2014/main" id="{DC8DA9DD-A820-D043-960B-00D08944F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208" y="3452191"/>
                <a:ext cx="766107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Item_list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B2CCA05-DC97-1445-8823-A4EFD454F3E8}"/>
                </a:ext>
              </a:extLst>
            </p:cNvPr>
            <p:cNvGrpSpPr/>
            <p:nvPr/>
          </p:nvGrpSpPr>
          <p:grpSpPr>
            <a:xfrm>
              <a:off x="4951158" y="1732111"/>
              <a:ext cx="1791072" cy="1529454"/>
              <a:chOff x="3842697" y="3071564"/>
              <a:chExt cx="1059195" cy="1624542"/>
            </a:xfrm>
          </p:grpSpPr>
          <p:sp>
            <p:nvSpPr>
              <p:cNvPr id="77" name="모서리가 둥근 직사각형 3">
                <a:extLst>
                  <a:ext uri="{FF2B5EF4-FFF2-40B4-BE49-F238E27FC236}">
                    <a16:creationId xmlns:a16="http://schemas.microsoft.com/office/drawing/2014/main" id="{7722E874-0074-8044-A680-82420DBF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697" y="3071564"/>
                <a:ext cx="1059195" cy="162454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record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모서리가 둥근 직사각형 3">
                <a:extLst>
                  <a:ext uri="{FF2B5EF4-FFF2-40B4-BE49-F238E27FC236}">
                    <a16:creationId xmlns:a16="http://schemas.microsoft.com/office/drawing/2014/main" id="{5E57EFBE-0C32-C94F-A0A4-105C5AAF2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127" y="4213425"/>
                <a:ext cx="747188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RecordFragment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모서리가 둥근 직사각형 3">
                <a:extLst>
                  <a:ext uri="{FF2B5EF4-FFF2-40B4-BE49-F238E27FC236}">
                    <a16:creationId xmlns:a16="http://schemas.microsoft.com/office/drawing/2014/main" id="{A1C5BC03-E8CC-7946-8E4F-3B351F3D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127" y="3835543"/>
                <a:ext cx="747188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ListAdapter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모서리가 둥근 직사각형 3">
                <a:extLst>
                  <a:ext uri="{FF2B5EF4-FFF2-40B4-BE49-F238E27FC236}">
                    <a16:creationId xmlns:a16="http://schemas.microsoft.com/office/drawing/2014/main" id="{778CA04B-6766-0F49-A1BD-0A6E9D63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208" y="3452191"/>
                <a:ext cx="766107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Item_list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07B6FAB-2808-8048-9924-EBB00D910EBF}"/>
                </a:ext>
              </a:extLst>
            </p:cNvPr>
            <p:cNvGrpSpPr/>
            <p:nvPr/>
          </p:nvGrpSpPr>
          <p:grpSpPr>
            <a:xfrm>
              <a:off x="3149279" y="951716"/>
              <a:ext cx="1767890" cy="633930"/>
              <a:chOff x="1486595" y="1772144"/>
              <a:chExt cx="950854" cy="633930"/>
            </a:xfrm>
          </p:grpSpPr>
          <p:sp>
            <p:nvSpPr>
              <p:cNvPr id="83" name="모서리가 둥근 직사각형 3">
                <a:extLst>
                  <a:ext uri="{FF2B5EF4-FFF2-40B4-BE49-F238E27FC236}">
                    <a16:creationId xmlns:a16="http://schemas.microsoft.com/office/drawing/2014/main" id="{2A0BBD7F-4CE0-1041-BF3B-87D111230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595" y="1772144"/>
                <a:ext cx="950854" cy="63393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login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모서리가 둥근 직사각형 3">
                <a:extLst>
                  <a:ext uri="{FF2B5EF4-FFF2-40B4-BE49-F238E27FC236}">
                    <a16:creationId xmlns:a16="http://schemas.microsoft.com/office/drawing/2014/main" id="{1D8A4BE9-142A-FF42-8144-6DD21BE7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821" y="2007958"/>
                <a:ext cx="847160" cy="331817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LoginGoogleActivity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49C9287-3BEF-A44E-9214-927909FBAEAC}"/>
                </a:ext>
              </a:extLst>
            </p:cNvPr>
            <p:cNvGrpSpPr/>
            <p:nvPr/>
          </p:nvGrpSpPr>
          <p:grpSpPr>
            <a:xfrm>
              <a:off x="4951158" y="3345743"/>
              <a:ext cx="1791072" cy="1532615"/>
              <a:chOff x="7361383" y="1380736"/>
              <a:chExt cx="1074275" cy="1695176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7642652-953D-4084-920D-56D738B7B750}"/>
                  </a:ext>
                </a:extLst>
              </p:cNvPr>
              <p:cNvGrpSpPr/>
              <p:nvPr/>
            </p:nvGrpSpPr>
            <p:grpSpPr>
              <a:xfrm>
                <a:off x="7361383" y="1380736"/>
                <a:ext cx="1074275" cy="1695176"/>
                <a:chOff x="1595187" y="1749563"/>
                <a:chExt cx="741077" cy="786471"/>
              </a:xfrm>
            </p:grpSpPr>
            <p:sp>
              <p:nvSpPr>
                <p:cNvPr id="96" name="모서리가 둥근 직사각형 3">
                  <a:extLst>
                    <a:ext uri="{FF2B5EF4-FFF2-40B4-BE49-F238E27FC236}">
                      <a16:creationId xmlns:a16="http://schemas.microsoft.com/office/drawing/2014/main" id="{64B20463-7DAE-4BE5-8873-0239BCF02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5187" y="1749563"/>
                  <a:ext cx="741077" cy="7864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1pPr>
                  <a:lvl2pPr marL="742950" indent="-28575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2pPr>
                  <a:lvl3pPr marL="11430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3pPr>
                  <a:lvl4pPr marL="16002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4pPr>
                  <a:lvl5pPr marL="20574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9pPr>
                </a:lstStyle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ko-KR" sz="1200" kern="0" dirty="0">
                      <a:solidFill>
                        <a:srgbClr val="000000"/>
                      </a:solidFill>
                    </a:rPr>
                    <a:t>Info</a:t>
                  </a: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altLang="ko-KR" sz="1200" kern="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" name="모서리가 둥근 직사각형 3">
                  <a:extLst>
                    <a:ext uri="{FF2B5EF4-FFF2-40B4-BE49-F238E27FC236}">
                      <a16:creationId xmlns:a16="http://schemas.microsoft.com/office/drawing/2014/main" id="{4600DAB8-1697-481A-92FB-EC9F8D97A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2523" y="1931227"/>
                  <a:ext cx="622838" cy="155919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FF">
                        <a:shade val="51000"/>
                        <a:satMod val="130000"/>
                      </a:srgbClr>
                    </a:gs>
                    <a:gs pos="80000">
                      <a:srgbClr val="FFFFFF">
                        <a:shade val="93000"/>
                        <a:satMod val="130000"/>
                      </a:srgbClr>
                    </a:gs>
                    <a:gs pos="100000">
                      <a:srgbClr val="FFFFFF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1pPr>
                  <a:lvl2pPr marL="742950" indent="-28575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2pPr>
                  <a:lvl3pPr marL="11430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3pPr>
                  <a:lvl4pPr marL="16002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4pPr>
                  <a:lvl5pPr marL="20574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9pPr>
                </a:lstStyle>
                <a:p>
                  <a:pPr algn="ctr"/>
                  <a:r>
                    <a:rPr lang="en-US" altLang="ko-KR" sz="1200" dirty="0" err="1">
                      <a:solidFill>
                        <a:schemeClr val="tx1"/>
                      </a:solidFill>
                    </a:rPr>
                    <a:t>InfoFragment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모서리가 둥근 직사각형 3">
                <a:extLst>
                  <a:ext uri="{FF2B5EF4-FFF2-40B4-BE49-F238E27FC236}">
                    <a16:creationId xmlns:a16="http://schemas.microsoft.com/office/drawing/2014/main" id="{4B569510-FF5A-B647-9013-0C1ED1700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4499" y="2189749"/>
                <a:ext cx="896878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MyAdapter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모서리가 둥근 직사각형 3">
                <a:extLst>
                  <a:ext uri="{FF2B5EF4-FFF2-40B4-BE49-F238E27FC236}">
                    <a16:creationId xmlns:a16="http://schemas.microsoft.com/office/drawing/2014/main" id="{9D0B24C2-1D71-BD40-9EBF-EB97399AB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5587" y="2603238"/>
                <a:ext cx="834703" cy="320383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NewsData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60AFFF4-78E2-2543-A8F9-B3B9C7825A64}"/>
                </a:ext>
              </a:extLst>
            </p:cNvPr>
            <p:cNvGrpSpPr/>
            <p:nvPr/>
          </p:nvGrpSpPr>
          <p:grpSpPr>
            <a:xfrm>
              <a:off x="2071332" y="2880616"/>
              <a:ext cx="1059195" cy="633930"/>
              <a:chOff x="1486595" y="1772144"/>
              <a:chExt cx="950854" cy="633930"/>
            </a:xfrm>
          </p:grpSpPr>
          <p:sp>
            <p:nvSpPr>
              <p:cNvPr id="99" name="모서리가 둥근 직사각형 3">
                <a:extLst>
                  <a:ext uri="{FF2B5EF4-FFF2-40B4-BE49-F238E27FC236}">
                    <a16:creationId xmlns:a16="http://schemas.microsoft.com/office/drawing/2014/main" id="{F18749E4-08AF-5442-97BA-1668D9B6C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595" y="1772144"/>
                <a:ext cx="950854" cy="63393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dday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모서리가 둥근 직사각형 3">
                <a:extLst>
                  <a:ext uri="{FF2B5EF4-FFF2-40B4-BE49-F238E27FC236}">
                    <a16:creationId xmlns:a16="http://schemas.microsoft.com/office/drawing/2014/main" id="{C9075497-442E-A24F-BDA6-3BF17D76A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821" y="2007958"/>
                <a:ext cx="847160" cy="3318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Dday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805BF8-04DF-B945-851F-7EB60DF6C546}"/>
                </a:ext>
              </a:extLst>
            </p:cNvPr>
            <p:cNvGrpSpPr/>
            <p:nvPr/>
          </p:nvGrpSpPr>
          <p:grpSpPr>
            <a:xfrm>
              <a:off x="3242163" y="1756108"/>
              <a:ext cx="1546980" cy="3096345"/>
              <a:chOff x="4004106" y="1419621"/>
              <a:chExt cx="1546980" cy="3096345"/>
            </a:xfrm>
          </p:grpSpPr>
          <p:sp>
            <p:nvSpPr>
              <p:cNvPr id="112" name="모서리가 둥근 직사각형 3">
                <a:extLst>
                  <a:ext uri="{FF2B5EF4-FFF2-40B4-BE49-F238E27FC236}">
                    <a16:creationId xmlns:a16="http://schemas.microsoft.com/office/drawing/2014/main" id="{1EDFAAB9-060C-4D73-BE72-9E30FD5CF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106" y="1419621"/>
                <a:ext cx="1546980" cy="309634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Operate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모서리가 둥근 직사각형 3">
                <a:extLst>
                  <a:ext uri="{FF2B5EF4-FFF2-40B4-BE49-F238E27FC236}">
                    <a16:creationId xmlns:a16="http://schemas.microsoft.com/office/drawing/2014/main" id="{193F890F-BD50-4469-BCF4-3BF62A82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396" y="4092544"/>
                <a:ext cx="1288558" cy="31675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TabPagerAdapter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모서리가 둥근 직사각형 3">
                <a:extLst>
                  <a:ext uri="{FF2B5EF4-FFF2-40B4-BE49-F238E27FC236}">
                    <a16:creationId xmlns:a16="http://schemas.microsoft.com/office/drawing/2014/main" id="{569FA819-719D-2445-903A-8E981C18A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391" y="1680281"/>
                <a:ext cx="1415395" cy="550972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 err="1">
                    <a:solidFill>
                      <a:srgbClr val="000000"/>
                    </a:solidFill>
                  </a:rPr>
                  <a:t>moodlight</a:t>
                </a: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모서리가 둥근 직사각형 3">
                <a:extLst>
                  <a:ext uri="{FF2B5EF4-FFF2-40B4-BE49-F238E27FC236}">
                    <a16:creationId xmlns:a16="http://schemas.microsoft.com/office/drawing/2014/main" id="{1224EB44-F1EF-4FD1-8808-EEA7D210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317" y="3656294"/>
                <a:ext cx="1288558" cy="3167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OperateFragment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모서리가 둥근 직사각형 3">
                <a:extLst>
                  <a:ext uri="{FF2B5EF4-FFF2-40B4-BE49-F238E27FC236}">
                    <a16:creationId xmlns:a16="http://schemas.microsoft.com/office/drawing/2014/main" id="{07B2CF59-127F-4357-9846-7B4E53DEE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325" y="1902281"/>
                <a:ext cx="1248933" cy="25008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Tab1Fragment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3">
                <a:extLst>
                  <a:ext uri="{FF2B5EF4-FFF2-40B4-BE49-F238E27FC236}">
                    <a16:creationId xmlns:a16="http://schemas.microsoft.com/office/drawing/2014/main" id="{65AECBCC-A34D-9A4F-BA40-C238903EE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156" y="2322129"/>
                <a:ext cx="1415395" cy="550972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motor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모서리가 둥근 직사각형 3">
                <a:extLst>
                  <a:ext uri="{FF2B5EF4-FFF2-40B4-BE49-F238E27FC236}">
                    <a16:creationId xmlns:a16="http://schemas.microsoft.com/office/drawing/2014/main" id="{5F92BB03-945C-2944-8776-56EBBFE02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325" y="2544129"/>
                <a:ext cx="1248933" cy="25008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Tab2Fragment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모서리가 둥근 직사각형 3">
                <a:extLst>
                  <a:ext uri="{FF2B5EF4-FFF2-40B4-BE49-F238E27FC236}">
                    <a16:creationId xmlns:a16="http://schemas.microsoft.com/office/drawing/2014/main" id="{0CE223D1-D732-034A-8F32-F55A52FA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898" y="2959730"/>
                <a:ext cx="1415395" cy="550972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music</a:t>
                </a: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ko-KR" sz="12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모서리가 둥근 직사각형 3">
                <a:extLst>
                  <a:ext uri="{FF2B5EF4-FFF2-40B4-BE49-F238E27FC236}">
                    <a16:creationId xmlns:a16="http://schemas.microsoft.com/office/drawing/2014/main" id="{A5E0E18D-476D-2C4F-9C27-BF6D0C1EA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907" y="3185977"/>
                <a:ext cx="1248933" cy="25008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Tab3Fragment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50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Macintosh PowerPoint</Application>
  <PresentationFormat>와이드스크린</PresentationFormat>
  <Paragraphs>179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a가을소풍M</vt:lpstr>
      <vt:lpstr>HY견고딕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김진엽</dc:creator>
  <cp:lastModifiedBy>김진엽</cp:lastModifiedBy>
  <cp:revision>1</cp:revision>
  <dcterms:created xsi:type="dcterms:W3CDTF">2020-06-25T13:06:14Z</dcterms:created>
  <dcterms:modified xsi:type="dcterms:W3CDTF">2020-06-25T13:10:30Z</dcterms:modified>
</cp:coreProperties>
</file>