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CAC"/>
    <a:srgbClr val="FFEEE7"/>
    <a:srgbClr val="C84A22"/>
    <a:srgbClr val="E58769"/>
    <a:srgbClr val="F1EAE7"/>
    <a:srgbClr val="64552E"/>
    <a:srgbClr val="25B7D3"/>
    <a:srgbClr val="FFB929"/>
    <a:srgbClr val="E89378"/>
    <a:srgbClr val="81A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6404" autoAdjust="0"/>
  </p:normalViewPr>
  <p:slideViewPr>
    <p:cSldViewPr>
      <p:cViewPr varScale="1">
        <p:scale>
          <a:sx n="113" d="100"/>
          <a:sy n="113" d="100"/>
        </p:scale>
        <p:origin x="79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C31B-4589-4B34-A765-858DDEFF1D4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8138-8054-4DF2-A808-4238F9C8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15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78B8-8A4C-40FA-88F9-FB2044A9BAC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AA801-7E05-4F6F-8004-CCAAD5A95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34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AA801-7E05-4F6F-8004-CCAAD5A95E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4103-C90A-4687-ABB4-60EAC7F00B60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2D42-C778-4E01-81F8-DB638D752C81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27F7-B064-499A-8595-A70688E8CA77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467D-13D2-4D2A-BF56-00AB93E6B1D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77EF-53AA-4F28-83A7-A1434719B423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2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D1F-8FFD-4A1E-92B0-BD97D7EB7CB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B2A4-E8B0-441C-9133-E9910E2615A6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1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CD8E-B9B2-4A5C-87CE-C791C710EAEA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1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A0A-1693-4335-A41D-BB168FB5E9EA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B191-E6C6-4803-AAE8-A59CA94656C8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A845-71FD-4703-B00F-F3EA7F29AF9B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6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7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76F2-9A1A-4680-A894-27FF71CDC8B8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4FB3-2E8F-49AB-8406-E9A2498D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8896014" y="487920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ea typeface="a가을소풍M" panose="02020600000000000000" pitchFamily="18" charset="-127"/>
              </a:rPr>
              <a:t>9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ea typeface="a가을소풍M" panose="02020600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0FE5DD-C93E-44D9-9596-6747847BB0AA}"/>
              </a:ext>
            </a:extLst>
          </p:cNvPr>
          <p:cNvSpPr/>
          <p:nvPr/>
        </p:nvSpPr>
        <p:spPr>
          <a:xfrm>
            <a:off x="7482317" y="529741"/>
            <a:ext cx="660946" cy="191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08F53E-488D-4BD2-8C1E-DB4996BBC79E}"/>
              </a:ext>
            </a:extLst>
          </p:cNvPr>
          <p:cNvSpPr/>
          <p:nvPr/>
        </p:nvSpPr>
        <p:spPr>
          <a:xfrm>
            <a:off x="7482318" y="1039927"/>
            <a:ext cx="660946" cy="191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TextBox 61">
            <a:extLst>
              <a:ext uri="{FF2B5EF4-FFF2-40B4-BE49-F238E27FC236}">
                <a16:creationId xmlns:a16="http://schemas.microsoft.com/office/drawing/2014/main" id="{B779D793-65BC-46B6-B5AC-790C0AE438E1}"/>
              </a:ext>
            </a:extLst>
          </p:cNvPr>
          <p:cNvSpPr txBox="1"/>
          <p:nvPr/>
        </p:nvSpPr>
        <p:spPr>
          <a:xfrm>
            <a:off x="8215620" y="541747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:  Activity</a:t>
            </a:r>
            <a:endParaRPr lang="ko-KR" altLang="en-US" sz="900" dirty="0"/>
          </a:p>
        </p:txBody>
      </p:sp>
      <p:sp>
        <p:nvSpPr>
          <p:cNvPr id="37" name="TextBox 73">
            <a:extLst>
              <a:ext uri="{FF2B5EF4-FFF2-40B4-BE49-F238E27FC236}">
                <a16:creationId xmlns:a16="http://schemas.microsoft.com/office/drawing/2014/main" id="{7BAB2D44-4D62-495B-9AFD-1CD770F4A427}"/>
              </a:ext>
            </a:extLst>
          </p:cNvPr>
          <p:cNvSpPr txBox="1"/>
          <p:nvPr/>
        </p:nvSpPr>
        <p:spPr>
          <a:xfrm>
            <a:off x="8182758" y="1039927"/>
            <a:ext cx="787395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:  Fragment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84B859-D6F8-4A00-97D1-AB36C71BF333}"/>
              </a:ext>
            </a:extLst>
          </p:cNvPr>
          <p:cNvSpPr/>
          <p:nvPr/>
        </p:nvSpPr>
        <p:spPr>
          <a:xfrm>
            <a:off x="7482318" y="782691"/>
            <a:ext cx="660946" cy="191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151">
            <a:extLst>
              <a:ext uri="{FF2B5EF4-FFF2-40B4-BE49-F238E27FC236}">
                <a16:creationId xmlns:a16="http://schemas.microsoft.com/office/drawing/2014/main" id="{13EA36B1-2C2A-4521-A845-C31671FE94D0}"/>
              </a:ext>
            </a:extLst>
          </p:cNvPr>
          <p:cNvSpPr txBox="1"/>
          <p:nvPr/>
        </p:nvSpPr>
        <p:spPr>
          <a:xfrm>
            <a:off x="8215619" y="799059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:  Dialog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7BAA99-ED02-4195-81B3-7B8D33E3EFAA}"/>
              </a:ext>
            </a:extLst>
          </p:cNvPr>
          <p:cNvSpPr/>
          <p:nvPr/>
        </p:nvSpPr>
        <p:spPr>
          <a:xfrm>
            <a:off x="7482317" y="1318106"/>
            <a:ext cx="660946" cy="191950"/>
          </a:xfrm>
          <a:prstGeom prst="rect">
            <a:avLst/>
          </a:prstGeom>
          <a:solidFill>
            <a:srgbClr val="F1BCA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TextBox 73">
            <a:extLst>
              <a:ext uri="{FF2B5EF4-FFF2-40B4-BE49-F238E27FC236}">
                <a16:creationId xmlns:a16="http://schemas.microsoft.com/office/drawing/2014/main" id="{65769B12-5A96-4EFE-A404-288F9FC0C495}"/>
              </a:ext>
            </a:extLst>
          </p:cNvPr>
          <p:cNvSpPr txBox="1"/>
          <p:nvPr/>
        </p:nvSpPr>
        <p:spPr>
          <a:xfrm>
            <a:off x="8215619" y="1332806"/>
            <a:ext cx="551754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:  Class</a:t>
            </a:r>
            <a:endParaRPr lang="ko-KR" altLang="en-US" sz="9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DFF0B32-B660-47B5-9F08-046AD106AC10}"/>
              </a:ext>
            </a:extLst>
          </p:cNvPr>
          <p:cNvSpPr/>
          <p:nvPr/>
        </p:nvSpPr>
        <p:spPr>
          <a:xfrm>
            <a:off x="7482317" y="207927"/>
            <a:ext cx="646064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1" name="TextBox 61">
            <a:extLst>
              <a:ext uri="{FF2B5EF4-FFF2-40B4-BE49-F238E27FC236}">
                <a16:creationId xmlns:a16="http://schemas.microsoft.com/office/drawing/2014/main" id="{D797C1DF-CECA-4C13-BEE0-07D64644D4DC}"/>
              </a:ext>
            </a:extLst>
          </p:cNvPr>
          <p:cNvSpPr txBox="1"/>
          <p:nvPr/>
        </p:nvSpPr>
        <p:spPr>
          <a:xfrm>
            <a:off x="8215620" y="177478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:  package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CA5FF1-86A9-4C07-A15F-BF45C005B22E}"/>
              </a:ext>
            </a:extLst>
          </p:cNvPr>
          <p:cNvSpPr/>
          <p:nvPr/>
        </p:nvSpPr>
        <p:spPr>
          <a:xfrm>
            <a:off x="2282649" y="1739715"/>
            <a:ext cx="1178302" cy="238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MainActivity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590F5B-BE5E-47C7-8862-45FC74C5B3F8}"/>
              </a:ext>
            </a:extLst>
          </p:cNvPr>
          <p:cNvSpPr/>
          <p:nvPr/>
        </p:nvSpPr>
        <p:spPr>
          <a:xfrm>
            <a:off x="4860032" y="1540784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EnvFragment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F5BC92-6B4D-4E76-874D-B93063F3EF57}"/>
              </a:ext>
            </a:extLst>
          </p:cNvPr>
          <p:cNvSpPr/>
          <p:nvPr/>
        </p:nvSpPr>
        <p:spPr>
          <a:xfrm>
            <a:off x="4860032" y="2877299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OperateFragment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86CFD8-95BA-4982-9B3E-751BA7348075}"/>
              </a:ext>
            </a:extLst>
          </p:cNvPr>
          <p:cNvSpPr/>
          <p:nvPr/>
        </p:nvSpPr>
        <p:spPr>
          <a:xfrm>
            <a:off x="4862650" y="3668571"/>
            <a:ext cx="1253833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StreamingFragment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3AF6F3-2D87-463A-ACE9-302F67CDBE19}"/>
              </a:ext>
            </a:extLst>
          </p:cNvPr>
          <p:cNvSpPr/>
          <p:nvPr/>
        </p:nvSpPr>
        <p:spPr>
          <a:xfrm>
            <a:off x="562961" y="1738372"/>
            <a:ext cx="1432692" cy="235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LoginGoogleActivity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D79F11-CFEC-49BD-9B8E-06AE6F0315E2}"/>
              </a:ext>
            </a:extLst>
          </p:cNvPr>
          <p:cNvSpPr/>
          <p:nvPr/>
        </p:nvSpPr>
        <p:spPr>
          <a:xfrm>
            <a:off x="2288624" y="2324874"/>
            <a:ext cx="1178301" cy="2355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Alarm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1A1964-E16A-4497-8A9C-5C555D8C5251}"/>
              </a:ext>
            </a:extLst>
          </p:cNvPr>
          <p:cNvSpPr/>
          <p:nvPr/>
        </p:nvSpPr>
        <p:spPr>
          <a:xfrm>
            <a:off x="4860460" y="4085356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InfoFragment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452AC4B-5971-4298-A9E4-D47411C7AC7E}"/>
              </a:ext>
            </a:extLst>
          </p:cNvPr>
          <p:cNvSpPr/>
          <p:nvPr/>
        </p:nvSpPr>
        <p:spPr>
          <a:xfrm>
            <a:off x="3911770" y="1541237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env</a:t>
            </a:r>
            <a:endParaRPr lang="ko-KR" altLang="en-US" sz="9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98539D-5B35-43A9-9898-E310B7A3BA91}"/>
              </a:ext>
            </a:extLst>
          </p:cNvPr>
          <p:cNvSpPr/>
          <p:nvPr/>
        </p:nvSpPr>
        <p:spPr>
          <a:xfrm>
            <a:off x="3909581" y="4087717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info</a:t>
            </a:r>
            <a:endParaRPr lang="ko-KR" altLang="en-US" sz="9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C39FE2-F5ED-4866-B9D5-5369CF021291}"/>
              </a:ext>
            </a:extLst>
          </p:cNvPr>
          <p:cNvSpPr/>
          <p:nvPr/>
        </p:nvSpPr>
        <p:spPr>
          <a:xfrm>
            <a:off x="3911770" y="1948548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operate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919812-8CC3-4D44-8D47-DACA9DCFC2B3}"/>
              </a:ext>
            </a:extLst>
          </p:cNvPr>
          <p:cNvSpPr/>
          <p:nvPr/>
        </p:nvSpPr>
        <p:spPr>
          <a:xfrm>
            <a:off x="5757174" y="1934330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Tab1Fragment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EB8AD5-D0D3-4676-A6E6-179FBC446B94}"/>
              </a:ext>
            </a:extLst>
          </p:cNvPr>
          <p:cNvSpPr/>
          <p:nvPr/>
        </p:nvSpPr>
        <p:spPr>
          <a:xfrm>
            <a:off x="5757174" y="2243063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Tab2Fragment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03CA9D-7D17-4AAD-9C45-09C610B1817B}"/>
              </a:ext>
            </a:extLst>
          </p:cNvPr>
          <p:cNvSpPr/>
          <p:nvPr/>
        </p:nvSpPr>
        <p:spPr>
          <a:xfrm>
            <a:off x="5757174" y="2555633"/>
            <a:ext cx="1252800" cy="23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Tab3Fragment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5EEA783-93E1-43D1-A698-B5C62102647B}"/>
              </a:ext>
            </a:extLst>
          </p:cNvPr>
          <p:cNvSpPr/>
          <p:nvPr/>
        </p:nvSpPr>
        <p:spPr>
          <a:xfrm>
            <a:off x="4862649" y="3191652"/>
            <a:ext cx="1252800" cy="238878"/>
          </a:xfrm>
          <a:prstGeom prst="rect">
            <a:avLst/>
          </a:prstGeom>
          <a:solidFill>
            <a:srgbClr val="F1BCA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TabPagerAdapter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2B0646-5929-4711-9A98-275063BAEDE7}"/>
              </a:ext>
            </a:extLst>
          </p:cNvPr>
          <p:cNvSpPr/>
          <p:nvPr/>
        </p:nvSpPr>
        <p:spPr>
          <a:xfrm>
            <a:off x="3911770" y="3671070"/>
            <a:ext cx="802990" cy="22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streaming</a:t>
            </a:r>
            <a:endParaRPr lang="ko-KR" altLang="en-US" sz="9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4A728BC-5F97-447F-8126-89CE4AE48F37}"/>
              </a:ext>
            </a:extLst>
          </p:cNvPr>
          <p:cNvCxnSpPr>
            <a:cxnSpLocks/>
          </p:cNvCxnSpPr>
          <p:nvPr/>
        </p:nvCxnSpPr>
        <p:spPr>
          <a:xfrm flipV="1">
            <a:off x="4719408" y="2057045"/>
            <a:ext cx="129839" cy="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A44DFF2-D3D3-42D2-A33E-8337B993A05F}"/>
              </a:ext>
            </a:extLst>
          </p:cNvPr>
          <p:cNvCxnSpPr>
            <a:cxnSpLocks/>
          </p:cNvCxnSpPr>
          <p:nvPr/>
        </p:nvCxnSpPr>
        <p:spPr>
          <a:xfrm flipV="1">
            <a:off x="4784327" y="2055160"/>
            <a:ext cx="0" cy="125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89FBE44-A9A0-4F40-9975-52EBCBC05C8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672151" y="2053769"/>
            <a:ext cx="8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0C95BB9-A379-406C-B122-6AE34B063BD8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672037" y="2362502"/>
            <a:ext cx="85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8497824-28B0-4B66-8544-BB0474696C87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681010" y="2675072"/>
            <a:ext cx="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38380D3-004A-438A-8B9E-6D32B685D13F}"/>
              </a:ext>
            </a:extLst>
          </p:cNvPr>
          <p:cNvCxnSpPr>
            <a:cxnSpLocks/>
          </p:cNvCxnSpPr>
          <p:nvPr/>
        </p:nvCxnSpPr>
        <p:spPr>
          <a:xfrm>
            <a:off x="4783868" y="3307596"/>
            <a:ext cx="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1B79F12-556F-4A18-AEBA-F0E216FF8032}"/>
              </a:ext>
            </a:extLst>
          </p:cNvPr>
          <p:cNvCxnSpPr>
            <a:cxnSpLocks/>
            <a:stCxn id="72" idx="3"/>
            <a:endCxn id="68" idx="1"/>
          </p:cNvCxnSpPr>
          <p:nvPr/>
        </p:nvCxnSpPr>
        <p:spPr>
          <a:xfrm flipV="1">
            <a:off x="4712381" y="4204795"/>
            <a:ext cx="148079" cy="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3E5BFA9-9ABF-475C-B2D2-41A831AA591A}"/>
              </a:ext>
            </a:extLst>
          </p:cNvPr>
          <p:cNvCxnSpPr>
            <a:cxnSpLocks/>
            <a:stCxn id="71" idx="3"/>
            <a:endCxn id="39" idx="1"/>
          </p:cNvCxnSpPr>
          <p:nvPr/>
        </p:nvCxnSpPr>
        <p:spPr>
          <a:xfrm>
            <a:off x="4714570" y="1659032"/>
            <a:ext cx="145462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498F262-B236-4CA1-870C-1AA525C306AE}"/>
              </a:ext>
            </a:extLst>
          </p:cNvPr>
          <p:cNvCxnSpPr>
            <a:cxnSpLocks/>
            <a:stCxn id="79" idx="3"/>
            <a:endCxn id="43" idx="1"/>
          </p:cNvCxnSpPr>
          <p:nvPr/>
        </p:nvCxnSpPr>
        <p:spPr>
          <a:xfrm>
            <a:off x="4714760" y="3783545"/>
            <a:ext cx="14789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26A9440-04D4-4FC1-8F68-9EC20E6CDAE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460951" y="1859154"/>
            <a:ext cx="301635" cy="3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50E96DE-6198-48BE-AAF4-062070C92610}"/>
              </a:ext>
            </a:extLst>
          </p:cNvPr>
          <p:cNvCxnSpPr>
            <a:cxnSpLocks/>
          </p:cNvCxnSpPr>
          <p:nvPr/>
        </p:nvCxnSpPr>
        <p:spPr>
          <a:xfrm flipV="1">
            <a:off x="3759895" y="353535"/>
            <a:ext cx="0" cy="385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655810D-0AA2-4D7F-9D97-CDCCCC358854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757706" y="4205512"/>
            <a:ext cx="15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3F81A0C-63BE-4ADB-8706-07A79626F758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759895" y="2066343"/>
            <a:ext cx="15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93ADEDE-2C69-4C36-B772-39B966BC9A94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3759896" y="3783545"/>
            <a:ext cx="151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0F41E7-FDF4-49C7-A501-090573139887}"/>
              </a:ext>
            </a:extLst>
          </p:cNvPr>
          <p:cNvCxnSpPr>
            <a:cxnSpLocks/>
          </p:cNvCxnSpPr>
          <p:nvPr/>
        </p:nvCxnSpPr>
        <p:spPr>
          <a:xfrm>
            <a:off x="3758137" y="1652360"/>
            <a:ext cx="151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C3F9B0-448C-41B1-9140-80418BB42B39}"/>
              </a:ext>
            </a:extLst>
          </p:cNvPr>
          <p:cNvSpPr/>
          <p:nvPr/>
        </p:nvSpPr>
        <p:spPr>
          <a:xfrm>
            <a:off x="690156" y="1365871"/>
            <a:ext cx="1178302" cy="238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SplashActivity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6425D-AB22-42C8-8F19-C2CB9873A77F}"/>
              </a:ext>
            </a:extLst>
          </p:cNvPr>
          <p:cNvCxnSpPr>
            <a:cxnSpLocks/>
          </p:cNvCxnSpPr>
          <p:nvPr/>
        </p:nvCxnSpPr>
        <p:spPr>
          <a:xfrm>
            <a:off x="4783868" y="2957805"/>
            <a:ext cx="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F6CBF4-FA83-46B6-92CD-E9320AAD165D}"/>
              </a:ext>
            </a:extLst>
          </p:cNvPr>
          <p:cNvSpPr/>
          <p:nvPr/>
        </p:nvSpPr>
        <p:spPr>
          <a:xfrm>
            <a:off x="4869351" y="1948548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moodlight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DC7AD8-32C6-4C79-AE03-601EBBC55F4A}"/>
              </a:ext>
            </a:extLst>
          </p:cNvPr>
          <p:cNvSpPr/>
          <p:nvPr/>
        </p:nvSpPr>
        <p:spPr>
          <a:xfrm>
            <a:off x="4869351" y="2250326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music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6A007F-ACA8-4B7A-8561-E2D2A8F1F9AA}"/>
              </a:ext>
            </a:extLst>
          </p:cNvPr>
          <p:cNvSpPr/>
          <p:nvPr/>
        </p:nvSpPr>
        <p:spPr>
          <a:xfrm>
            <a:off x="4869351" y="2552105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motor</a:t>
            </a:r>
            <a:endParaRPr lang="ko-KR" altLang="en-US" sz="9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898DBA4-A114-41BF-8AAB-399ECD67C923}"/>
              </a:ext>
            </a:extLst>
          </p:cNvPr>
          <p:cNvCxnSpPr>
            <a:cxnSpLocks/>
          </p:cNvCxnSpPr>
          <p:nvPr/>
        </p:nvCxnSpPr>
        <p:spPr>
          <a:xfrm flipV="1">
            <a:off x="4783868" y="4204795"/>
            <a:ext cx="0" cy="6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13F9862-70B3-483B-84FA-C19545B6CFB0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4783868" y="2368121"/>
            <a:ext cx="85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655CF2-61D8-49CD-A80C-0C1413851137}"/>
              </a:ext>
            </a:extLst>
          </p:cNvPr>
          <p:cNvSpPr/>
          <p:nvPr/>
        </p:nvSpPr>
        <p:spPr>
          <a:xfrm>
            <a:off x="4869351" y="4396527"/>
            <a:ext cx="1252800" cy="238878"/>
          </a:xfrm>
          <a:prstGeom prst="rect">
            <a:avLst/>
          </a:prstGeom>
          <a:solidFill>
            <a:srgbClr val="F1BCA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MyAdapter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918C07-C66D-432F-9FA8-55B6C4141E6A}"/>
              </a:ext>
            </a:extLst>
          </p:cNvPr>
          <p:cNvSpPr/>
          <p:nvPr/>
        </p:nvSpPr>
        <p:spPr>
          <a:xfrm>
            <a:off x="4878111" y="4709136"/>
            <a:ext cx="1252800" cy="238878"/>
          </a:xfrm>
          <a:prstGeom prst="rect">
            <a:avLst/>
          </a:prstGeom>
          <a:solidFill>
            <a:srgbClr val="F1BCA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NewsData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B1349E1-C4C7-499F-A182-D695EBC0E18F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4783868" y="4828575"/>
            <a:ext cx="9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9A0E9F-5FC8-42E8-8487-BD03FE733F4A}"/>
              </a:ext>
            </a:extLst>
          </p:cNvPr>
          <p:cNvSpPr/>
          <p:nvPr/>
        </p:nvSpPr>
        <p:spPr>
          <a:xfrm>
            <a:off x="4845485" y="234096"/>
            <a:ext cx="1178302" cy="238878"/>
          </a:xfrm>
          <a:prstGeom prst="rect">
            <a:avLst/>
          </a:prstGeom>
          <a:solidFill>
            <a:srgbClr val="F1BCA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Item_list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4C45B9F-5BB8-47E3-BB52-1A05D555D958}"/>
              </a:ext>
            </a:extLst>
          </p:cNvPr>
          <p:cNvSpPr/>
          <p:nvPr/>
        </p:nvSpPr>
        <p:spPr>
          <a:xfrm>
            <a:off x="3916608" y="240332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setting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56CA1FA-6270-45D2-BA3A-84F8ED5E97C6}"/>
              </a:ext>
            </a:extLst>
          </p:cNvPr>
          <p:cNvSpPr/>
          <p:nvPr/>
        </p:nvSpPr>
        <p:spPr>
          <a:xfrm>
            <a:off x="3916608" y="1184033"/>
            <a:ext cx="802800" cy="23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sos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724C0B-D64F-41ED-AD22-A2F144EAF2F0}"/>
              </a:ext>
            </a:extLst>
          </p:cNvPr>
          <p:cNvSpPr/>
          <p:nvPr/>
        </p:nvSpPr>
        <p:spPr>
          <a:xfrm>
            <a:off x="4854820" y="518279"/>
            <a:ext cx="1178302" cy="238878"/>
          </a:xfrm>
          <a:prstGeom prst="rect">
            <a:avLst/>
          </a:prstGeom>
          <a:solidFill>
            <a:srgbClr val="F1BCA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ListAdapter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BED8806-3449-48E4-8E5C-8BF6C1D6DA32}"/>
              </a:ext>
            </a:extLst>
          </p:cNvPr>
          <p:cNvSpPr/>
          <p:nvPr/>
        </p:nvSpPr>
        <p:spPr>
          <a:xfrm>
            <a:off x="4854820" y="800173"/>
            <a:ext cx="1178302" cy="238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SettingActivity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630526E-6571-48FB-98EE-13947622500D}"/>
              </a:ext>
            </a:extLst>
          </p:cNvPr>
          <p:cNvSpPr/>
          <p:nvPr/>
        </p:nvSpPr>
        <p:spPr>
          <a:xfrm>
            <a:off x="4858799" y="1166386"/>
            <a:ext cx="1178302" cy="238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</a:rPr>
              <a:t>SosActivity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33C1A50-4EF0-4842-8320-5FF378751537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757706" y="1301827"/>
            <a:ext cx="1589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F51CFF5-B315-410B-88DC-7FBAAFDB4316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757706" y="358127"/>
            <a:ext cx="15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51817D4-31DC-471D-BD88-EEFD73F1C6FE}"/>
              </a:ext>
            </a:extLst>
          </p:cNvPr>
          <p:cNvCxnSpPr>
            <a:cxnSpLocks/>
            <a:stCxn id="49" idx="0"/>
            <a:endCxn id="57" idx="2"/>
          </p:cNvCxnSpPr>
          <p:nvPr/>
        </p:nvCxnSpPr>
        <p:spPr>
          <a:xfrm flipV="1">
            <a:off x="1279307" y="1604749"/>
            <a:ext cx="0" cy="13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4D8C62D-E21D-4A4A-B1A4-76A90F693565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1995653" y="1856167"/>
            <a:ext cx="286996" cy="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9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rgbClr val="64552E"/>
          </a:solidFill>
        </a:ln>
      </a:spPr>
      <a:bodyPr rtlCol="0" anchor="ctr"/>
      <a:lstStyle>
        <a:defPPr algn="ctr">
          <a:defRPr smtClean="0">
            <a:latin typeface="a가을소풍M" panose="02020600000000000000" pitchFamily="18" charset="-127"/>
            <a:ea typeface="a가을소풍M" panose="02020600000000000000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41</Words>
  <Application>Microsoft Office PowerPoint</Application>
  <PresentationFormat>화면 슬라이드 쇼(16:9)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hyeon_su</dc:creator>
  <cp:lastModifiedBy>Kim Jinyeob</cp:lastModifiedBy>
  <cp:revision>296</cp:revision>
  <dcterms:created xsi:type="dcterms:W3CDTF">2019-11-16T04:16:02Z</dcterms:created>
  <dcterms:modified xsi:type="dcterms:W3CDTF">2020-04-29T11:47:24Z</dcterms:modified>
</cp:coreProperties>
</file>