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5" r:id="rId4"/>
    <p:sldId id="272" r:id="rId5"/>
    <p:sldId id="273" r:id="rId6"/>
    <p:sldId id="278" r:id="rId7"/>
    <p:sldId id="270" r:id="rId8"/>
    <p:sldId id="275" r:id="rId9"/>
    <p:sldId id="269" r:id="rId10"/>
    <p:sldId id="276" r:id="rId11"/>
    <p:sldId id="280" r:id="rId12"/>
    <p:sldId id="281" r:id="rId13"/>
    <p:sldId id="279"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3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69901368796074"/>
          <c:y val="6.6480723683365203E-2"/>
          <c:w val="0.86008012148638813"/>
          <c:h val="0.86703855263326957"/>
        </c:manualLayout>
      </c:layout>
      <c:lineChart>
        <c:grouping val="standard"/>
        <c:varyColors val="0"/>
        <c:ser>
          <c:idx val="0"/>
          <c:order val="0"/>
          <c:spPr>
            <a:ln w="34925" cap="rnd">
              <a:solidFill>
                <a:schemeClr val="lt1"/>
              </a:solidFill>
              <a:round/>
            </a:ln>
            <a:effectLst>
              <a:outerShdw dist="25400" dir="2700000" algn="tl" rotWithShape="0">
                <a:schemeClr val="accent1"/>
              </a:outerShdw>
            </a:effectLst>
          </c:spPr>
          <c:marker>
            <c:symbol val="none"/>
          </c:marker>
          <c:cat>
            <c:numRef>
              <c:f>Sheet1!$C$1:$C$286</c:f>
              <c:numCache>
                <c:formatCode>mm:ss.0</c:formatCode>
                <c:ptCount val="286"/>
                <c:pt idx="0">
                  <c:v>43358.63583525463</c:v>
                </c:pt>
                <c:pt idx="1">
                  <c:v>43358.635836423608</c:v>
                </c:pt>
                <c:pt idx="2">
                  <c:v>43358.635837581016</c:v>
                </c:pt>
                <c:pt idx="3">
                  <c:v>43358.63583875</c:v>
                </c:pt>
                <c:pt idx="4">
                  <c:v>43358.635839918985</c:v>
                </c:pt>
                <c:pt idx="5">
                  <c:v>43358.635841087962</c:v>
                </c:pt>
                <c:pt idx="6">
                  <c:v>43358.635842256946</c:v>
                </c:pt>
                <c:pt idx="7">
                  <c:v>43358.635843425924</c:v>
                </c:pt>
                <c:pt idx="8">
                  <c:v>43358.635844594908</c:v>
                </c:pt>
                <c:pt idx="9">
                  <c:v>43358.635845763885</c:v>
                </c:pt>
                <c:pt idx="10">
                  <c:v>43358.63584693287</c:v>
                </c:pt>
                <c:pt idx="11">
                  <c:v>43358.635848101854</c:v>
                </c:pt>
                <c:pt idx="12">
                  <c:v>43358.635849270831</c:v>
                </c:pt>
                <c:pt idx="13">
                  <c:v>43358.635850439816</c:v>
                </c:pt>
                <c:pt idx="14">
                  <c:v>43358.635851608793</c:v>
                </c:pt>
                <c:pt idx="15">
                  <c:v>43358.635852777777</c:v>
                </c:pt>
                <c:pt idx="16">
                  <c:v>43358.635853946762</c:v>
                </c:pt>
                <c:pt idx="17">
                  <c:v>43358.635855104163</c:v>
                </c:pt>
                <c:pt idx="18">
                  <c:v>43358.635856284724</c:v>
                </c:pt>
                <c:pt idx="19">
                  <c:v>43358.635857442132</c:v>
                </c:pt>
                <c:pt idx="20">
                  <c:v>43358.635858611109</c:v>
                </c:pt>
                <c:pt idx="21">
                  <c:v>43358.635859780094</c:v>
                </c:pt>
                <c:pt idx="22">
                  <c:v>43358.635860949071</c:v>
                </c:pt>
                <c:pt idx="23">
                  <c:v>43358.635862118055</c:v>
                </c:pt>
                <c:pt idx="24">
                  <c:v>43358.63586328704</c:v>
                </c:pt>
                <c:pt idx="25">
                  <c:v>43358.635864456017</c:v>
                </c:pt>
                <c:pt idx="26">
                  <c:v>43358.635865625001</c:v>
                </c:pt>
                <c:pt idx="27">
                  <c:v>43358.635866793978</c:v>
                </c:pt>
                <c:pt idx="28">
                  <c:v>43358.635867962963</c:v>
                </c:pt>
                <c:pt idx="29">
                  <c:v>43358.635869131947</c:v>
                </c:pt>
                <c:pt idx="30">
                  <c:v>43358.635870300925</c:v>
                </c:pt>
                <c:pt idx="31">
                  <c:v>43358.635871469909</c:v>
                </c:pt>
                <c:pt idx="32">
                  <c:v>43358.635872638886</c:v>
                </c:pt>
                <c:pt idx="33">
                  <c:v>43358.635873796295</c:v>
                </c:pt>
                <c:pt idx="34">
                  <c:v>43358.635874976855</c:v>
                </c:pt>
                <c:pt idx="35">
                  <c:v>43358.635876134256</c:v>
                </c:pt>
                <c:pt idx="36">
                  <c:v>43358.635877303241</c:v>
                </c:pt>
                <c:pt idx="37">
                  <c:v>43358.635878472225</c:v>
                </c:pt>
                <c:pt idx="38">
                  <c:v>43358.635879641202</c:v>
                </c:pt>
                <c:pt idx="39">
                  <c:v>43358.635880810187</c:v>
                </c:pt>
                <c:pt idx="40">
                  <c:v>43358.635881979164</c:v>
                </c:pt>
                <c:pt idx="41">
                  <c:v>43358.635883148148</c:v>
                </c:pt>
                <c:pt idx="42">
                  <c:v>43358.635884317133</c:v>
                </c:pt>
                <c:pt idx="43">
                  <c:v>43358.635885474534</c:v>
                </c:pt>
                <c:pt idx="44">
                  <c:v>43358.635886655095</c:v>
                </c:pt>
                <c:pt idx="45">
                  <c:v>43358.635887824072</c:v>
                </c:pt>
                <c:pt idx="46">
                  <c:v>43358.63588898148</c:v>
                </c:pt>
                <c:pt idx="47">
                  <c:v>43358.635890150465</c:v>
                </c:pt>
                <c:pt idx="48">
                  <c:v>43358.635891319442</c:v>
                </c:pt>
                <c:pt idx="49">
                  <c:v>43358.635892488426</c:v>
                </c:pt>
                <c:pt idx="50">
                  <c:v>43358.635893657411</c:v>
                </c:pt>
                <c:pt idx="51">
                  <c:v>43358.635894826388</c:v>
                </c:pt>
                <c:pt idx="52">
                  <c:v>43358.635895995372</c:v>
                </c:pt>
                <c:pt idx="53">
                  <c:v>43358.635897164349</c:v>
                </c:pt>
                <c:pt idx="54">
                  <c:v>43358.635898333334</c:v>
                </c:pt>
                <c:pt idx="55">
                  <c:v>43358.635899502318</c:v>
                </c:pt>
                <c:pt idx="56">
                  <c:v>43358.635900671296</c:v>
                </c:pt>
                <c:pt idx="57">
                  <c:v>43358.63590184028</c:v>
                </c:pt>
                <c:pt idx="58">
                  <c:v>43358.635903009257</c:v>
                </c:pt>
                <c:pt idx="59">
                  <c:v>43358.635904166666</c:v>
                </c:pt>
                <c:pt idx="60">
                  <c:v>43358.635905347219</c:v>
                </c:pt>
                <c:pt idx="61">
                  <c:v>43358.635906516203</c:v>
                </c:pt>
                <c:pt idx="62">
                  <c:v>43358.635907673612</c:v>
                </c:pt>
                <c:pt idx="63">
                  <c:v>43358.635908842596</c:v>
                </c:pt>
                <c:pt idx="64">
                  <c:v>43358.635910011573</c:v>
                </c:pt>
                <c:pt idx="65">
                  <c:v>43358.635911180558</c:v>
                </c:pt>
                <c:pt idx="66">
                  <c:v>43358.635912349535</c:v>
                </c:pt>
                <c:pt idx="67">
                  <c:v>43358.635913518519</c:v>
                </c:pt>
                <c:pt idx="68">
                  <c:v>43358.635914687497</c:v>
                </c:pt>
                <c:pt idx="69">
                  <c:v>43358.635915856481</c:v>
                </c:pt>
                <c:pt idx="70">
                  <c:v>43358.635917025465</c:v>
                </c:pt>
                <c:pt idx="71">
                  <c:v>43358.635918194443</c:v>
                </c:pt>
                <c:pt idx="72">
                  <c:v>43358.635919363427</c:v>
                </c:pt>
                <c:pt idx="73">
                  <c:v>43358.635920520835</c:v>
                </c:pt>
                <c:pt idx="74">
                  <c:v>43358.635921689813</c:v>
                </c:pt>
                <c:pt idx="75">
                  <c:v>43358.635922858797</c:v>
                </c:pt>
                <c:pt idx="76">
                  <c:v>43358.635924027774</c:v>
                </c:pt>
                <c:pt idx="77">
                  <c:v>43358.635925196759</c:v>
                </c:pt>
                <c:pt idx="78">
                  <c:v>43358.635926365743</c:v>
                </c:pt>
                <c:pt idx="79">
                  <c:v>43358.63592753472</c:v>
                </c:pt>
                <c:pt idx="80">
                  <c:v>43358.635928703705</c:v>
                </c:pt>
                <c:pt idx="81">
                  <c:v>43358.635929872682</c:v>
                </c:pt>
                <c:pt idx="82">
                  <c:v>43358.635931041666</c:v>
                </c:pt>
                <c:pt idx="83">
                  <c:v>43358.635932199075</c:v>
                </c:pt>
                <c:pt idx="84">
                  <c:v>43358.635933379628</c:v>
                </c:pt>
                <c:pt idx="85">
                  <c:v>43358.635934537037</c:v>
                </c:pt>
                <c:pt idx="86">
                  <c:v>43358.635935706021</c:v>
                </c:pt>
                <c:pt idx="87">
                  <c:v>43358.635936874998</c:v>
                </c:pt>
                <c:pt idx="88">
                  <c:v>43358.635938043983</c:v>
                </c:pt>
                <c:pt idx="89">
                  <c:v>43358.63593921296</c:v>
                </c:pt>
                <c:pt idx="90">
                  <c:v>43358.635940381944</c:v>
                </c:pt>
                <c:pt idx="91">
                  <c:v>43358.635941550929</c:v>
                </c:pt>
                <c:pt idx="92">
                  <c:v>43358.635942719906</c:v>
                </c:pt>
                <c:pt idx="93">
                  <c:v>43358.63594388889</c:v>
                </c:pt>
                <c:pt idx="94">
                  <c:v>43358.635945057868</c:v>
                </c:pt>
                <c:pt idx="95">
                  <c:v>43358.635946226852</c:v>
                </c:pt>
                <c:pt idx="96">
                  <c:v>43358.635947395836</c:v>
                </c:pt>
                <c:pt idx="97">
                  <c:v>43358.635948564814</c:v>
                </c:pt>
                <c:pt idx="98">
                  <c:v>43358.635949733798</c:v>
                </c:pt>
                <c:pt idx="99">
                  <c:v>43358.635950902775</c:v>
                </c:pt>
                <c:pt idx="100">
                  <c:v>43358.63595207176</c:v>
                </c:pt>
                <c:pt idx="101">
                  <c:v>43358.635953240744</c:v>
                </c:pt>
                <c:pt idx="102">
                  <c:v>43358.635954409721</c:v>
                </c:pt>
                <c:pt idx="103">
                  <c:v>43358.63595556713</c:v>
                </c:pt>
                <c:pt idx="104">
                  <c:v>43358.635956736114</c:v>
                </c:pt>
                <c:pt idx="105">
                  <c:v>43358.635957905091</c:v>
                </c:pt>
                <c:pt idx="106">
                  <c:v>43358.635959074076</c:v>
                </c:pt>
                <c:pt idx="107">
                  <c:v>43358.635960243053</c:v>
                </c:pt>
                <c:pt idx="108">
                  <c:v>43358.635961412037</c:v>
                </c:pt>
                <c:pt idx="109">
                  <c:v>43358.635962581022</c:v>
                </c:pt>
                <c:pt idx="110">
                  <c:v>43358.635963749999</c:v>
                </c:pt>
                <c:pt idx="111">
                  <c:v>43358.635964918984</c:v>
                </c:pt>
                <c:pt idx="112">
                  <c:v>43358.635966087961</c:v>
                </c:pt>
                <c:pt idx="113">
                  <c:v>43358.635967256945</c:v>
                </c:pt>
                <c:pt idx="114">
                  <c:v>43358.635968414354</c:v>
                </c:pt>
                <c:pt idx="115">
                  <c:v>43358.635969583331</c:v>
                </c:pt>
                <c:pt idx="116">
                  <c:v>43358.635970752315</c:v>
                </c:pt>
                <c:pt idx="117">
                  <c:v>43358.6359719213</c:v>
                </c:pt>
                <c:pt idx="118">
                  <c:v>43358.635973090277</c:v>
                </c:pt>
                <c:pt idx="119">
                  <c:v>43358.635974259261</c:v>
                </c:pt>
                <c:pt idx="120">
                  <c:v>43358.635975428238</c:v>
                </c:pt>
                <c:pt idx="121">
                  <c:v>43358.635976597223</c:v>
                </c:pt>
                <c:pt idx="122">
                  <c:v>43358.6359777662</c:v>
                </c:pt>
                <c:pt idx="123">
                  <c:v>43358.635978935185</c:v>
                </c:pt>
                <c:pt idx="124">
                  <c:v>43358.635980104169</c:v>
                </c:pt>
                <c:pt idx="125">
                  <c:v>43358.635981273146</c:v>
                </c:pt>
                <c:pt idx="126">
                  <c:v>43358.635982442131</c:v>
                </c:pt>
                <c:pt idx="127">
                  <c:v>43358.635983611108</c:v>
                </c:pt>
                <c:pt idx="128">
                  <c:v>43358.635984780092</c:v>
                </c:pt>
                <c:pt idx="129">
                  <c:v>43358.635985949077</c:v>
                </c:pt>
                <c:pt idx="130">
                  <c:v>43358.635987118054</c:v>
                </c:pt>
                <c:pt idx="131">
                  <c:v>43358.635988275462</c:v>
                </c:pt>
                <c:pt idx="132">
                  <c:v>43358.635989444447</c:v>
                </c:pt>
                <c:pt idx="133">
                  <c:v>43358.635990613424</c:v>
                </c:pt>
                <c:pt idx="134">
                  <c:v>43358.635991782408</c:v>
                </c:pt>
                <c:pt idx="135">
                  <c:v>43358.635992951386</c:v>
                </c:pt>
                <c:pt idx="136">
                  <c:v>43358.63599412037</c:v>
                </c:pt>
                <c:pt idx="137">
                  <c:v>43358.635995289354</c:v>
                </c:pt>
                <c:pt idx="138">
                  <c:v>43358.635996458332</c:v>
                </c:pt>
                <c:pt idx="139">
                  <c:v>43358.635997627316</c:v>
                </c:pt>
                <c:pt idx="140">
                  <c:v>43358.635998796293</c:v>
                </c:pt>
                <c:pt idx="141">
                  <c:v>43358.635999965278</c:v>
                </c:pt>
                <c:pt idx="142">
                  <c:v>43358.636001134262</c:v>
                </c:pt>
                <c:pt idx="143">
                  <c:v>43358.636002303239</c:v>
                </c:pt>
                <c:pt idx="144">
                  <c:v>43358.636003472224</c:v>
                </c:pt>
                <c:pt idx="145">
                  <c:v>43358.636004641201</c:v>
                </c:pt>
                <c:pt idx="146">
                  <c:v>43358.636005810185</c:v>
                </c:pt>
                <c:pt idx="147">
                  <c:v>43358.636006967594</c:v>
                </c:pt>
                <c:pt idx="148">
                  <c:v>43358.636008148147</c:v>
                </c:pt>
                <c:pt idx="149">
                  <c:v>43358.636009305555</c:v>
                </c:pt>
                <c:pt idx="150">
                  <c:v>43358.63601047454</c:v>
                </c:pt>
                <c:pt idx="151">
                  <c:v>43358.636011643517</c:v>
                </c:pt>
                <c:pt idx="152">
                  <c:v>43358.636012812502</c:v>
                </c:pt>
                <c:pt idx="153">
                  <c:v>43358.636013981479</c:v>
                </c:pt>
                <c:pt idx="154">
                  <c:v>43358.636015150463</c:v>
                </c:pt>
                <c:pt idx="155">
                  <c:v>43358.636016319448</c:v>
                </c:pt>
                <c:pt idx="156">
                  <c:v>43358.636017488425</c:v>
                </c:pt>
                <c:pt idx="157">
                  <c:v>43358.636018657409</c:v>
                </c:pt>
                <c:pt idx="158">
                  <c:v>43358.636019826386</c:v>
                </c:pt>
                <c:pt idx="159">
                  <c:v>43358.636020995371</c:v>
                </c:pt>
                <c:pt idx="160">
                  <c:v>43358.636022164355</c:v>
                </c:pt>
                <c:pt idx="161">
                  <c:v>43358.636023333333</c:v>
                </c:pt>
                <c:pt idx="162">
                  <c:v>43358.636024490741</c:v>
                </c:pt>
                <c:pt idx="163">
                  <c:v>43358.636025659725</c:v>
                </c:pt>
                <c:pt idx="164">
                  <c:v>43358.636026828703</c:v>
                </c:pt>
                <c:pt idx="165">
                  <c:v>43358.636027997687</c:v>
                </c:pt>
                <c:pt idx="166">
                  <c:v>43358.636029166664</c:v>
                </c:pt>
                <c:pt idx="167">
                  <c:v>43358.636030335649</c:v>
                </c:pt>
                <c:pt idx="168">
                  <c:v>43358.636031504633</c:v>
                </c:pt>
                <c:pt idx="169">
                  <c:v>43358.63603267361</c:v>
                </c:pt>
                <c:pt idx="170">
                  <c:v>43358.636033842595</c:v>
                </c:pt>
                <c:pt idx="171">
                  <c:v>43358.636035011572</c:v>
                </c:pt>
                <c:pt idx="172">
                  <c:v>43358.636036180556</c:v>
                </c:pt>
                <c:pt idx="173">
                  <c:v>43358.636037349534</c:v>
                </c:pt>
                <c:pt idx="174">
                  <c:v>43358.636038518518</c:v>
                </c:pt>
                <c:pt idx="175">
                  <c:v>43358.636039687502</c:v>
                </c:pt>
                <c:pt idx="176">
                  <c:v>43358.63604085648</c:v>
                </c:pt>
                <c:pt idx="177">
                  <c:v>43358.636042025464</c:v>
                </c:pt>
                <c:pt idx="178">
                  <c:v>43358.636043194441</c:v>
                </c:pt>
                <c:pt idx="179">
                  <c:v>43358.636044363426</c:v>
                </c:pt>
                <c:pt idx="180">
                  <c:v>43358.63604553241</c:v>
                </c:pt>
                <c:pt idx="181">
                  <c:v>43358.636046701387</c:v>
                </c:pt>
                <c:pt idx="182">
                  <c:v>43358.636047870372</c:v>
                </c:pt>
                <c:pt idx="183">
                  <c:v>43358.636049039349</c:v>
                </c:pt>
                <c:pt idx="184">
                  <c:v>43358.636050208333</c:v>
                </c:pt>
                <c:pt idx="185">
                  <c:v>43358.636051365742</c:v>
                </c:pt>
                <c:pt idx="186">
                  <c:v>43358.636052534719</c:v>
                </c:pt>
                <c:pt idx="187">
                  <c:v>43358.636053703704</c:v>
                </c:pt>
                <c:pt idx="188">
                  <c:v>43358.636054872688</c:v>
                </c:pt>
                <c:pt idx="189">
                  <c:v>43358.636056041665</c:v>
                </c:pt>
                <c:pt idx="190">
                  <c:v>43358.63605721065</c:v>
                </c:pt>
                <c:pt idx="191">
                  <c:v>43358.636058379627</c:v>
                </c:pt>
                <c:pt idx="192">
                  <c:v>43358.636059548611</c:v>
                </c:pt>
                <c:pt idx="193">
                  <c:v>43358.636060717596</c:v>
                </c:pt>
                <c:pt idx="194">
                  <c:v>43358.636061886573</c:v>
                </c:pt>
                <c:pt idx="195">
                  <c:v>43358.636063067126</c:v>
                </c:pt>
                <c:pt idx="196">
                  <c:v>43358.636064224534</c:v>
                </c:pt>
                <c:pt idx="197">
                  <c:v>43358.636065393519</c:v>
                </c:pt>
                <c:pt idx="198">
                  <c:v>43358.636066562503</c:v>
                </c:pt>
                <c:pt idx="199">
                  <c:v>43358.636067731481</c:v>
                </c:pt>
                <c:pt idx="200">
                  <c:v>43358.636068900465</c:v>
                </c:pt>
                <c:pt idx="201">
                  <c:v>43358.636070069442</c:v>
                </c:pt>
                <c:pt idx="202">
                  <c:v>43358.636071238427</c:v>
                </c:pt>
                <c:pt idx="203">
                  <c:v>43358.636072407404</c:v>
                </c:pt>
                <c:pt idx="204">
                  <c:v>43358.636073576388</c:v>
                </c:pt>
                <c:pt idx="205">
                  <c:v>43358.636074733797</c:v>
                </c:pt>
                <c:pt idx="206">
                  <c:v>43358.63607591435</c:v>
                </c:pt>
                <c:pt idx="207">
                  <c:v>43358.636077083334</c:v>
                </c:pt>
                <c:pt idx="208">
                  <c:v>43358.636078240743</c:v>
                </c:pt>
                <c:pt idx="209">
                  <c:v>43358.63607940972</c:v>
                </c:pt>
                <c:pt idx="210">
                  <c:v>43358.636080578704</c:v>
                </c:pt>
                <c:pt idx="211">
                  <c:v>43358.636081759258</c:v>
                </c:pt>
                <c:pt idx="212">
                  <c:v>43358.636082928242</c:v>
                </c:pt>
                <c:pt idx="213">
                  <c:v>43358.636084085651</c:v>
                </c:pt>
                <c:pt idx="214">
                  <c:v>43358.636085266204</c:v>
                </c:pt>
                <c:pt idx="215">
                  <c:v>43358.636086423612</c:v>
                </c:pt>
                <c:pt idx="216">
                  <c:v>43358.636087592589</c:v>
                </c:pt>
                <c:pt idx="217">
                  <c:v>43358.636088761574</c:v>
                </c:pt>
                <c:pt idx="218">
                  <c:v>43358.636089930558</c:v>
                </c:pt>
                <c:pt idx="219">
                  <c:v>43358.636091099535</c:v>
                </c:pt>
                <c:pt idx="220">
                  <c:v>43358.63609226852</c:v>
                </c:pt>
                <c:pt idx="221">
                  <c:v>43358.636093437497</c:v>
                </c:pt>
                <c:pt idx="222">
                  <c:v>43358.636094606481</c:v>
                </c:pt>
                <c:pt idx="223">
                  <c:v>43358.636095775466</c:v>
                </c:pt>
                <c:pt idx="224">
                  <c:v>43358.636096944443</c:v>
                </c:pt>
                <c:pt idx="225">
                  <c:v>43358.636098113428</c:v>
                </c:pt>
                <c:pt idx="226">
                  <c:v>43358.636099282405</c:v>
                </c:pt>
                <c:pt idx="227">
                  <c:v>43358.636100451389</c:v>
                </c:pt>
                <c:pt idx="228">
                  <c:v>43358.636101608798</c:v>
                </c:pt>
                <c:pt idx="229">
                  <c:v>43358.636102777775</c:v>
                </c:pt>
                <c:pt idx="230">
                  <c:v>43358.636103946759</c:v>
                </c:pt>
                <c:pt idx="231">
                  <c:v>43358.636105115744</c:v>
                </c:pt>
                <c:pt idx="232">
                  <c:v>43358.636106296297</c:v>
                </c:pt>
                <c:pt idx="233">
                  <c:v>43358.636107453705</c:v>
                </c:pt>
                <c:pt idx="234">
                  <c:v>43358.636108622683</c:v>
                </c:pt>
                <c:pt idx="235">
                  <c:v>43358.636109791667</c:v>
                </c:pt>
                <c:pt idx="236">
                  <c:v>43358.636110960651</c:v>
                </c:pt>
                <c:pt idx="237">
                  <c:v>43358.636112129629</c:v>
                </c:pt>
                <c:pt idx="238">
                  <c:v>43358.636113298613</c:v>
                </c:pt>
                <c:pt idx="239">
                  <c:v>43358.63611446759</c:v>
                </c:pt>
                <c:pt idx="240">
                  <c:v>43358.636115636575</c:v>
                </c:pt>
                <c:pt idx="241">
                  <c:v>43358.636116805559</c:v>
                </c:pt>
                <c:pt idx="242">
                  <c:v>43358.636117974536</c:v>
                </c:pt>
                <c:pt idx="243">
                  <c:v>43358.636119143521</c:v>
                </c:pt>
                <c:pt idx="244">
                  <c:v>43358.636120312498</c:v>
                </c:pt>
                <c:pt idx="245">
                  <c:v>43358.636121469906</c:v>
                </c:pt>
                <c:pt idx="246">
                  <c:v>43358.63612265046</c:v>
                </c:pt>
                <c:pt idx="247">
                  <c:v>43358.636123819444</c:v>
                </c:pt>
                <c:pt idx="248">
                  <c:v>43358.636124976852</c:v>
                </c:pt>
                <c:pt idx="249">
                  <c:v>43358.636126145837</c:v>
                </c:pt>
                <c:pt idx="250">
                  <c:v>43358.636127314814</c:v>
                </c:pt>
                <c:pt idx="251">
                  <c:v>43358.636128483799</c:v>
                </c:pt>
                <c:pt idx="252">
                  <c:v>43358.636129652776</c:v>
                </c:pt>
                <c:pt idx="253">
                  <c:v>43358.63613082176</c:v>
                </c:pt>
                <c:pt idx="254">
                  <c:v>43358.636131990737</c:v>
                </c:pt>
                <c:pt idx="255">
                  <c:v>43358.636133159722</c:v>
                </c:pt>
                <c:pt idx="256">
                  <c:v>43358.636134328706</c:v>
                </c:pt>
                <c:pt idx="257">
                  <c:v>43358.636135497683</c:v>
                </c:pt>
                <c:pt idx="258">
                  <c:v>43358.636136655092</c:v>
                </c:pt>
                <c:pt idx="259">
                  <c:v>43358.636137835645</c:v>
                </c:pt>
                <c:pt idx="260">
                  <c:v>43358.636138993053</c:v>
                </c:pt>
                <c:pt idx="261">
                  <c:v>43358.636140162038</c:v>
                </c:pt>
                <c:pt idx="262">
                  <c:v>43358.636141331015</c:v>
                </c:pt>
                <c:pt idx="263">
                  <c:v>43358.6361425</c:v>
                </c:pt>
                <c:pt idx="264">
                  <c:v>43358.636143668984</c:v>
                </c:pt>
                <c:pt idx="265">
                  <c:v>43358.636144837961</c:v>
                </c:pt>
                <c:pt idx="266">
                  <c:v>43358.636146006946</c:v>
                </c:pt>
                <c:pt idx="267">
                  <c:v>43358.636147175923</c:v>
                </c:pt>
                <c:pt idx="268">
                  <c:v>43358.636148344907</c:v>
                </c:pt>
                <c:pt idx="269">
                  <c:v>43358.636149513892</c:v>
                </c:pt>
                <c:pt idx="270">
                  <c:v>43358.636150694445</c:v>
                </c:pt>
                <c:pt idx="271">
                  <c:v>43358.636151851853</c:v>
                </c:pt>
                <c:pt idx="272">
                  <c:v>43358.636153020831</c:v>
                </c:pt>
                <c:pt idx="273">
                  <c:v>43358.636154189815</c:v>
                </c:pt>
                <c:pt idx="274">
                  <c:v>43358.636155358799</c:v>
                </c:pt>
                <c:pt idx="275">
                  <c:v>43358.636156527777</c:v>
                </c:pt>
                <c:pt idx="276">
                  <c:v>43358.636157696761</c:v>
                </c:pt>
                <c:pt idx="277">
                  <c:v>43358.636158865738</c:v>
                </c:pt>
                <c:pt idx="278">
                  <c:v>43358.636160034723</c:v>
                </c:pt>
                <c:pt idx="279">
                  <c:v>43358.636161203707</c:v>
                </c:pt>
                <c:pt idx="280">
                  <c:v>43358.636162372684</c:v>
                </c:pt>
                <c:pt idx="281">
                  <c:v>43358.636163541669</c:v>
                </c:pt>
                <c:pt idx="282">
                  <c:v>43358.636164710646</c:v>
                </c:pt>
                <c:pt idx="283">
                  <c:v>43358.63616587963</c:v>
                </c:pt>
                <c:pt idx="284">
                  <c:v>43358.636167048608</c:v>
                </c:pt>
                <c:pt idx="285">
                  <c:v>43358.636168206016</c:v>
                </c:pt>
              </c:numCache>
            </c:numRef>
          </c:cat>
          <c:val>
            <c:numRef>
              <c:f>Sheet1!$D$1:$D$286</c:f>
              <c:numCache>
                <c:formatCode>General</c:formatCode>
                <c:ptCount val="286"/>
                <c:pt idx="0">
                  <c:v>0.24057000000000001</c:v>
                </c:pt>
                <c:pt idx="1">
                  <c:v>0.12354999999999999</c:v>
                </c:pt>
                <c:pt idx="2">
                  <c:v>8.4075999999999998E-2</c:v>
                </c:pt>
                <c:pt idx="3">
                  <c:v>-5.0552E-2</c:v>
                </c:pt>
                <c:pt idx="4">
                  <c:v>-6.4147999999999997E-2</c:v>
                </c:pt>
                <c:pt idx="5">
                  <c:v>-0.12828100000000001</c:v>
                </c:pt>
                <c:pt idx="6">
                  <c:v>0.28514099999999998</c:v>
                </c:pt>
                <c:pt idx="7">
                  <c:v>-7.8476000000000004E-2</c:v>
                </c:pt>
                <c:pt idx="8">
                  <c:v>-9.1827000000000006E-2</c:v>
                </c:pt>
                <c:pt idx="9">
                  <c:v>2.9450000000000001E-3</c:v>
                </c:pt>
                <c:pt idx="10">
                  <c:v>2.1285999999999999E-2</c:v>
                </c:pt>
                <c:pt idx="11">
                  <c:v>4.0222000000000001E-2</c:v>
                </c:pt>
                <c:pt idx="12">
                  <c:v>-2.3649999999999999E-3</c:v>
                </c:pt>
                <c:pt idx="13">
                  <c:v>-1.3199000000000001E-2</c:v>
                </c:pt>
                <c:pt idx="14">
                  <c:v>-1.8921E-2</c:v>
                </c:pt>
                <c:pt idx="15">
                  <c:v>-5.9082000000000003E-2</c:v>
                </c:pt>
                <c:pt idx="16">
                  <c:v>-5.3696000000000001E-2</c:v>
                </c:pt>
                <c:pt idx="17">
                  <c:v>-0.123322</c:v>
                </c:pt>
                <c:pt idx="18">
                  <c:v>-0.173126</c:v>
                </c:pt>
                <c:pt idx="19">
                  <c:v>-0.23585500000000001</c:v>
                </c:pt>
                <c:pt idx="20">
                  <c:v>-0.308533</c:v>
                </c:pt>
                <c:pt idx="21">
                  <c:v>-0.24435399999999999</c:v>
                </c:pt>
                <c:pt idx="22">
                  <c:v>-0.252106</c:v>
                </c:pt>
                <c:pt idx="23">
                  <c:v>-0.25239600000000001</c:v>
                </c:pt>
                <c:pt idx="24">
                  <c:v>-0.25442500000000001</c:v>
                </c:pt>
                <c:pt idx="25">
                  <c:v>-0.26403799999999999</c:v>
                </c:pt>
                <c:pt idx="26">
                  <c:v>-0.27121000000000001</c:v>
                </c:pt>
                <c:pt idx="27">
                  <c:v>-0.23646500000000001</c:v>
                </c:pt>
                <c:pt idx="28">
                  <c:v>-0.12056</c:v>
                </c:pt>
                <c:pt idx="29">
                  <c:v>8.0612000000000003E-2</c:v>
                </c:pt>
                <c:pt idx="30">
                  <c:v>3.0547999999999999E-2</c:v>
                </c:pt>
                <c:pt idx="31">
                  <c:v>5.4413000000000003E-2</c:v>
                </c:pt>
                <c:pt idx="32">
                  <c:v>8.9005000000000001E-2</c:v>
                </c:pt>
                <c:pt idx="33">
                  <c:v>6.4284999999999995E-2</c:v>
                </c:pt>
                <c:pt idx="34">
                  <c:v>1.9394000000000002E-2</c:v>
                </c:pt>
                <c:pt idx="35">
                  <c:v>-3.1647000000000002E-2</c:v>
                </c:pt>
                <c:pt idx="36">
                  <c:v>-1.4114E-2</c:v>
                </c:pt>
                <c:pt idx="37">
                  <c:v>-0.10495</c:v>
                </c:pt>
                <c:pt idx="38">
                  <c:v>-0.168961</c:v>
                </c:pt>
                <c:pt idx="39">
                  <c:v>-0.24853500000000001</c:v>
                </c:pt>
                <c:pt idx="40">
                  <c:v>-0.203262</c:v>
                </c:pt>
                <c:pt idx="41">
                  <c:v>-3.0991000000000001E-2</c:v>
                </c:pt>
                <c:pt idx="42">
                  <c:v>0.14666699999999999</c:v>
                </c:pt>
                <c:pt idx="43">
                  <c:v>8.4473000000000006E-2</c:v>
                </c:pt>
                <c:pt idx="44">
                  <c:v>1.74E-3</c:v>
                </c:pt>
                <c:pt idx="45">
                  <c:v>-0.104202</c:v>
                </c:pt>
                <c:pt idx="46">
                  <c:v>-0.22059599999999999</c:v>
                </c:pt>
                <c:pt idx="47">
                  <c:v>-0.17913799999999999</c:v>
                </c:pt>
                <c:pt idx="48">
                  <c:v>-0.201492</c:v>
                </c:pt>
                <c:pt idx="49">
                  <c:v>-0.256577</c:v>
                </c:pt>
                <c:pt idx="50">
                  <c:v>-0.270096</c:v>
                </c:pt>
                <c:pt idx="51">
                  <c:v>-0.16497800000000001</c:v>
                </c:pt>
                <c:pt idx="52">
                  <c:v>-7.4706999999999996E-2</c:v>
                </c:pt>
                <c:pt idx="53">
                  <c:v>-7.4096999999999996E-2</c:v>
                </c:pt>
                <c:pt idx="54">
                  <c:v>-0.148148</c:v>
                </c:pt>
                <c:pt idx="55">
                  <c:v>-0.185501</c:v>
                </c:pt>
                <c:pt idx="56">
                  <c:v>-0.22184799999999999</c:v>
                </c:pt>
                <c:pt idx="57">
                  <c:v>-0.26821899999999999</c:v>
                </c:pt>
                <c:pt idx="58">
                  <c:v>-0.35200500000000001</c:v>
                </c:pt>
                <c:pt idx="59">
                  <c:v>-0.47495999999999999</c:v>
                </c:pt>
                <c:pt idx="60">
                  <c:v>-0.27043200000000001</c:v>
                </c:pt>
                <c:pt idx="61">
                  <c:v>-4.2084000000000003E-2</c:v>
                </c:pt>
                <c:pt idx="62">
                  <c:v>0.172958</c:v>
                </c:pt>
                <c:pt idx="63">
                  <c:v>0.26889000000000002</c:v>
                </c:pt>
                <c:pt idx="64">
                  <c:v>0.24838299999999999</c:v>
                </c:pt>
                <c:pt idx="65">
                  <c:v>0.25895699999999999</c:v>
                </c:pt>
                <c:pt idx="66">
                  <c:v>0.22988900000000001</c:v>
                </c:pt>
                <c:pt idx="67">
                  <c:v>0.35560599999999998</c:v>
                </c:pt>
                <c:pt idx="68">
                  <c:v>0.151978</c:v>
                </c:pt>
                <c:pt idx="69">
                  <c:v>-0.118149</c:v>
                </c:pt>
                <c:pt idx="70">
                  <c:v>-9.5717999999999998E-2</c:v>
                </c:pt>
                <c:pt idx="71">
                  <c:v>1.1672999999999999E-2</c:v>
                </c:pt>
                <c:pt idx="72">
                  <c:v>8.4530000000000004E-3</c:v>
                </c:pt>
                <c:pt idx="73">
                  <c:v>0.110794</c:v>
                </c:pt>
                <c:pt idx="74">
                  <c:v>0.129715</c:v>
                </c:pt>
                <c:pt idx="75">
                  <c:v>0.13031000000000001</c:v>
                </c:pt>
                <c:pt idx="76">
                  <c:v>0.183563</c:v>
                </c:pt>
                <c:pt idx="77">
                  <c:v>0.206924</c:v>
                </c:pt>
                <c:pt idx="78">
                  <c:v>0.25679000000000002</c:v>
                </c:pt>
                <c:pt idx="79">
                  <c:v>0.229828</c:v>
                </c:pt>
                <c:pt idx="80">
                  <c:v>0.170074</c:v>
                </c:pt>
                <c:pt idx="81">
                  <c:v>0.18601999999999999</c:v>
                </c:pt>
                <c:pt idx="82">
                  <c:v>0.19209300000000001</c:v>
                </c:pt>
                <c:pt idx="83">
                  <c:v>0.22198499999999999</c:v>
                </c:pt>
                <c:pt idx="84">
                  <c:v>0.29797400000000002</c:v>
                </c:pt>
                <c:pt idx="85">
                  <c:v>0.285858</c:v>
                </c:pt>
                <c:pt idx="86">
                  <c:v>0.30435200000000001</c:v>
                </c:pt>
                <c:pt idx="87">
                  <c:v>0.30993700000000002</c:v>
                </c:pt>
                <c:pt idx="88">
                  <c:v>0.32206699999999999</c:v>
                </c:pt>
                <c:pt idx="89">
                  <c:v>0.32598899999999997</c:v>
                </c:pt>
                <c:pt idx="90">
                  <c:v>0.33174100000000001</c:v>
                </c:pt>
                <c:pt idx="91">
                  <c:v>0.32766699999999999</c:v>
                </c:pt>
                <c:pt idx="92">
                  <c:v>0.30601499999999998</c:v>
                </c:pt>
                <c:pt idx="93">
                  <c:v>0.30915799999999999</c:v>
                </c:pt>
                <c:pt idx="94">
                  <c:v>0.31301899999999999</c:v>
                </c:pt>
                <c:pt idx="95">
                  <c:v>0.32369999999999999</c:v>
                </c:pt>
                <c:pt idx="96">
                  <c:v>0.31803900000000002</c:v>
                </c:pt>
                <c:pt idx="97">
                  <c:v>0.320297</c:v>
                </c:pt>
                <c:pt idx="98">
                  <c:v>0.30766300000000002</c:v>
                </c:pt>
                <c:pt idx="99">
                  <c:v>0.308228</c:v>
                </c:pt>
                <c:pt idx="100">
                  <c:v>0.30757099999999998</c:v>
                </c:pt>
                <c:pt idx="101">
                  <c:v>0.30424499999999999</c:v>
                </c:pt>
                <c:pt idx="102">
                  <c:v>0.310699</c:v>
                </c:pt>
                <c:pt idx="103">
                  <c:v>0.31251499999999999</c:v>
                </c:pt>
                <c:pt idx="104">
                  <c:v>0.29650900000000002</c:v>
                </c:pt>
                <c:pt idx="105">
                  <c:v>0.27496300000000001</c:v>
                </c:pt>
                <c:pt idx="106">
                  <c:v>0.16409299999999999</c:v>
                </c:pt>
                <c:pt idx="107">
                  <c:v>0.15460199999999999</c:v>
                </c:pt>
                <c:pt idx="108">
                  <c:v>0.19413800000000001</c:v>
                </c:pt>
                <c:pt idx="109">
                  <c:v>0.23763999999999999</c:v>
                </c:pt>
                <c:pt idx="110">
                  <c:v>0.23815900000000001</c:v>
                </c:pt>
                <c:pt idx="111">
                  <c:v>0.24732999999999999</c:v>
                </c:pt>
                <c:pt idx="112">
                  <c:v>0.24768100000000001</c:v>
                </c:pt>
                <c:pt idx="113">
                  <c:v>0.25277699999999997</c:v>
                </c:pt>
                <c:pt idx="114">
                  <c:v>0.26329000000000002</c:v>
                </c:pt>
                <c:pt idx="115">
                  <c:v>0.25898700000000002</c:v>
                </c:pt>
                <c:pt idx="116">
                  <c:v>0.20869399999999999</c:v>
                </c:pt>
                <c:pt idx="117">
                  <c:v>0.100922</c:v>
                </c:pt>
                <c:pt idx="118">
                  <c:v>0.29005399999999998</c:v>
                </c:pt>
                <c:pt idx="119">
                  <c:v>-7.5073000000000001E-2</c:v>
                </c:pt>
                <c:pt idx="120">
                  <c:v>-0.135437</c:v>
                </c:pt>
                <c:pt idx="121">
                  <c:v>-0.17883299999999999</c:v>
                </c:pt>
                <c:pt idx="122">
                  <c:v>-0.16969300000000001</c:v>
                </c:pt>
                <c:pt idx="123">
                  <c:v>-0.21394299999999999</c:v>
                </c:pt>
                <c:pt idx="124">
                  <c:v>-0.21713299999999999</c:v>
                </c:pt>
                <c:pt idx="125">
                  <c:v>-0.185776</c:v>
                </c:pt>
                <c:pt idx="126">
                  <c:v>-0.18765299999999999</c:v>
                </c:pt>
                <c:pt idx="127">
                  <c:v>-0.186111</c:v>
                </c:pt>
                <c:pt idx="128">
                  <c:v>-0.19891400000000001</c:v>
                </c:pt>
                <c:pt idx="129">
                  <c:v>-0.19516</c:v>
                </c:pt>
                <c:pt idx="130">
                  <c:v>-0.184341</c:v>
                </c:pt>
                <c:pt idx="131">
                  <c:v>-0.25926199999999999</c:v>
                </c:pt>
                <c:pt idx="132">
                  <c:v>-0.29968299999999998</c:v>
                </c:pt>
                <c:pt idx="133">
                  <c:v>-0.223999</c:v>
                </c:pt>
                <c:pt idx="134">
                  <c:v>-0.14729300000000001</c:v>
                </c:pt>
                <c:pt idx="135">
                  <c:v>-0.38029499999999999</c:v>
                </c:pt>
                <c:pt idx="136">
                  <c:v>-0.24920700000000001</c:v>
                </c:pt>
                <c:pt idx="137">
                  <c:v>8.1406000000000006E-2</c:v>
                </c:pt>
                <c:pt idx="138">
                  <c:v>9.0790000000000003E-3</c:v>
                </c:pt>
                <c:pt idx="139">
                  <c:v>-0.329239</c:v>
                </c:pt>
                <c:pt idx="140">
                  <c:v>-0.518127</c:v>
                </c:pt>
                <c:pt idx="141">
                  <c:v>-0.69872999999999996</c:v>
                </c:pt>
                <c:pt idx="142">
                  <c:v>-0.93440199999999995</c:v>
                </c:pt>
                <c:pt idx="143">
                  <c:v>-0.675095</c:v>
                </c:pt>
                <c:pt idx="144">
                  <c:v>-0.35853600000000002</c:v>
                </c:pt>
                <c:pt idx="145">
                  <c:v>-0.25625599999999998</c:v>
                </c:pt>
                <c:pt idx="146">
                  <c:v>9.8846000000000003E-2</c:v>
                </c:pt>
                <c:pt idx="147">
                  <c:v>0.27658100000000002</c:v>
                </c:pt>
                <c:pt idx="148">
                  <c:v>0.37109399999999998</c:v>
                </c:pt>
                <c:pt idx="149">
                  <c:v>-0.264297</c:v>
                </c:pt>
                <c:pt idx="150">
                  <c:v>-0.53662100000000001</c:v>
                </c:pt>
                <c:pt idx="151">
                  <c:v>-0.35525499999999999</c:v>
                </c:pt>
                <c:pt idx="152">
                  <c:v>-0.51896699999999996</c:v>
                </c:pt>
                <c:pt idx="153">
                  <c:v>-0.80085799999999996</c:v>
                </c:pt>
                <c:pt idx="154">
                  <c:v>-0.61996499999999999</c:v>
                </c:pt>
                <c:pt idx="155">
                  <c:v>-0.29719499999999999</c:v>
                </c:pt>
                <c:pt idx="156">
                  <c:v>-0.13163800000000001</c:v>
                </c:pt>
                <c:pt idx="157">
                  <c:v>0.185532</c:v>
                </c:pt>
                <c:pt idx="158">
                  <c:v>0.35633900000000002</c:v>
                </c:pt>
                <c:pt idx="159">
                  <c:v>9.0393000000000001E-2</c:v>
                </c:pt>
                <c:pt idx="160">
                  <c:v>-0.19877600000000001</c:v>
                </c:pt>
                <c:pt idx="161">
                  <c:v>-0.34343000000000001</c:v>
                </c:pt>
                <c:pt idx="162">
                  <c:v>-0.358261</c:v>
                </c:pt>
                <c:pt idx="163">
                  <c:v>-0.194656</c:v>
                </c:pt>
                <c:pt idx="164">
                  <c:v>-2.4260000000000002E-3</c:v>
                </c:pt>
                <c:pt idx="165">
                  <c:v>3.1219E-2</c:v>
                </c:pt>
                <c:pt idx="166">
                  <c:v>0.37928800000000001</c:v>
                </c:pt>
                <c:pt idx="167">
                  <c:v>9.3989999999999994E-3</c:v>
                </c:pt>
                <c:pt idx="168">
                  <c:v>7.0650000000000001E-3</c:v>
                </c:pt>
                <c:pt idx="169">
                  <c:v>-6.4422999999999994E-2</c:v>
                </c:pt>
                <c:pt idx="170">
                  <c:v>-3.3661000000000003E-2</c:v>
                </c:pt>
                <c:pt idx="171">
                  <c:v>-8.4380999999999998E-2</c:v>
                </c:pt>
                <c:pt idx="172">
                  <c:v>-2.5909000000000001E-2</c:v>
                </c:pt>
                <c:pt idx="173">
                  <c:v>-0.116226</c:v>
                </c:pt>
                <c:pt idx="174">
                  <c:v>-0.222717</c:v>
                </c:pt>
                <c:pt idx="175">
                  <c:v>-0.17785599999999999</c:v>
                </c:pt>
                <c:pt idx="176">
                  <c:v>-0.14361599999999999</c:v>
                </c:pt>
                <c:pt idx="177">
                  <c:v>-0.161438</c:v>
                </c:pt>
                <c:pt idx="178">
                  <c:v>-0.18008399999999999</c:v>
                </c:pt>
                <c:pt idx="179">
                  <c:v>-9.2728000000000005E-2</c:v>
                </c:pt>
                <c:pt idx="180">
                  <c:v>-5.8577999999999998E-2</c:v>
                </c:pt>
                <c:pt idx="181">
                  <c:v>-2.9724E-2</c:v>
                </c:pt>
                <c:pt idx="182">
                  <c:v>-8.9828000000000005E-2</c:v>
                </c:pt>
                <c:pt idx="183">
                  <c:v>-0.11171</c:v>
                </c:pt>
                <c:pt idx="184">
                  <c:v>2.4323000000000001E-2</c:v>
                </c:pt>
                <c:pt idx="185">
                  <c:v>4.7698999999999998E-2</c:v>
                </c:pt>
                <c:pt idx="186">
                  <c:v>8.3144999999999997E-2</c:v>
                </c:pt>
                <c:pt idx="187">
                  <c:v>7.7331999999999998E-2</c:v>
                </c:pt>
                <c:pt idx="188">
                  <c:v>3.3980999999999997E-2</c:v>
                </c:pt>
                <c:pt idx="189">
                  <c:v>5.4642000000000003E-2</c:v>
                </c:pt>
                <c:pt idx="190">
                  <c:v>1.9791E-2</c:v>
                </c:pt>
                <c:pt idx="191">
                  <c:v>1.7014000000000001E-2</c:v>
                </c:pt>
                <c:pt idx="192">
                  <c:v>7.1289000000000005E-2</c:v>
                </c:pt>
                <c:pt idx="193">
                  <c:v>4.6295000000000003E-2</c:v>
                </c:pt>
                <c:pt idx="194">
                  <c:v>6.7444000000000004E-2</c:v>
                </c:pt>
                <c:pt idx="195">
                  <c:v>7.4553999999999995E-2</c:v>
                </c:pt>
                <c:pt idx="196">
                  <c:v>0.175095</c:v>
                </c:pt>
                <c:pt idx="197">
                  <c:v>0.22251899999999999</c:v>
                </c:pt>
                <c:pt idx="198">
                  <c:v>0.146149</c:v>
                </c:pt>
                <c:pt idx="199">
                  <c:v>9.3078999999999995E-2</c:v>
                </c:pt>
                <c:pt idx="200">
                  <c:v>8.6364999999999997E-2</c:v>
                </c:pt>
                <c:pt idx="201">
                  <c:v>0.115677</c:v>
                </c:pt>
                <c:pt idx="202">
                  <c:v>8.4502999999999995E-2</c:v>
                </c:pt>
                <c:pt idx="203">
                  <c:v>3.1784E-2</c:v>
                </c:pt>
                <c:pt idx="204">
                  <c:v>5.4427999999999997E-2</c:v>
                </c:pt>
                <c:pt idx="205">
                  <c:v>9.5702999999999996E-2</c:v>
                </c:pt>
                <c:pt idx="206">
                  <c:v>5.7831E-2</c:v>
                </c:pt>
                <c:pt idx="207">
                  <c:v>6.4209000000000002E-2</c:v>
                </c:pt>
                <c:pt idx="208">
                  <c:v>6.1600000000000002E-2</c:v>
                </c:pt>
                <c:pt idx="209">
                  <c:v>6.7824999999999996E-2</c:v>
                </c:pt>
                <c:pt idx="210">
                  <c:v>5.4398000000000002E-2</c:v>
                </c:pt>
                <c:pt idx="211">
                  <c:v>6.2911999999999996E-2</c:v>
                </c:pt>
                <c:pt idx="212">
                  <c:v>3.5095000000000001E-2</c:v>
                </c:pt>
                <c:pt idx="213">
                  <c:v>2.6047000000000001E-2</c:v>
                </c:pt>
                <c:pt idx="214">
                  <c:v>5.8624000000000002E-2</c:v>
                </c:pt>
                <c:pt idx="215">
                  <c:v>4.7668000000000002E-2</c:v>
                </c:pt>
                <c:pt idx="216">
                  <c:v>3.5019000000000002E-2</c:v>
                </c:pt>
                <c:pt idx="217">
                  <c:v>6.2653E-2</c:v>
                </c:pt>
                <c:pt idx="218">
                  <c:v>5.9508999999999999E-2</c:v>
                </c:pt>
                <c:pt idx="219">
                  <c:v>7.1259000000000003E-2</c:v>
                </c:pt>
                <c:pt idx="220">
                  <c:v>9.0606999999999993E-2</c:v>
                </c:pt>
                <c:pt idx="221">
                  <c:v>8.0307000000000003E-2</c:v>
                </c:pt>
                <c:pt idx="222">
                  <c:v>5.7098000000000003E-2</c:v>
                </c:pt>
                <c:pt idx="223">
                  <c:v>5.2215999999999999E-2</c:v>
                </c:pt>
                <c:pt idx="224">
                  <c:v>6.2653E-2</c:v>
                </c:pt>
                <c:pt idx="225">
                  <c:v>7.5546000000000002E-2</c:v>
                </c:pt>
                <c:pt idx="226">
                  <c:v>7.2555999999999995E-2</c:v>
                </c:pt>
                <c:pt idx="227">
                  <c:v>3.5019000000000002E-2</c:v>
                </c:pt>
                <c:pt idx="228">
                  <c:v>5.3314E-2</c:v>
                </c:pt>
                <c:pt idx="229">
                  <c:v>6.2484999999999999E-2</c:v>
                </c:pt>
                <c:pt idx="230">
                  <c:v>7.9482999999999998E-2</c:v>
                </c:pt>
                <c:pt idx="231">
                  <c:v>6.6726999999999995E-2</c:v>
                </c:pt>
                <c:pt idx="232">
                  <c:v>5.1117000000000003E-2</c:v>
                </c:pt>
                <c:pt idx="233">
                  <c:v>8.5738999999999996E-2</c:v>
                </c:pt>
                <c:pt idx="234">
                  <c:v>8.0718999999999999E-2</c:v>
                </c:pt>
                <c:pt idx="235">
                  <c:v>6.1934999999999997E-2</c:v>
                </c:pt>
                <c:pt idx="236">
                  <c:v>4.6477999999999998E-2</c:v>
                </c:pt>
                <c:pt idx="237">
                  <c:v>7.4737999999999999E-2</c:v>
                </c:pt>
                <c:pt idx="238">
                  <c:v>0.11099199999999999</c:v>
                </c:pt>
                <c:pt idx="239">
                  <c:v>7.3653999999999997E-2</c:v>
                </c:pt>
                <c:pt idx="240">
                  <c:v>7.4981999999999993E-2</c:v>
                </c:pt>
                <c:pt idx="241">
                  <c:v>8.6914000000000005E-2</c:v>
                </c:pt>
                <c:pt idx="242">
                  <c:v>0.102432</c:v>
                </c:pt>
                <c:pt idx="243">
                  <c:v>4.6843999999999997E-2</c:v>
                </c:pt>
                <c:pt idx="244">
                  <c:v>8.3617999999999998E-2</c:v>
                </c:pt>
                <c:pt idx="245">
                  <c:v>8.6166000000000006E-2</c:v>
                </c:pt>
                <c:pt idx="246">
                  <c:v>0.130356</c:v>
                </c:pt>
                <c:pt idx="247">
                  <c:v>0.107941</c:v>
                </c:pt>
                <c:pt idx="248">
                  <c:v>0.103516</c:v>
                </c:pt>
                <c:pt idx="249">
                  <c:v>9.0804999999999997E-2</c:v>
                </c:pt>
                <c:pt idx="250">
                  <c:v>9.4939999999999997E-2</c:v>
                </c:pt>
                <c:pt idx="251">
                  <c:v>7.9009999999999997E-2</c:v>
                </c:pt>
                <c:pt idx="252">
                  <c:v>8.165E-2</c:v>
                </c:pt>
                <c:pt idx="253">
                  <c:v>4.657E-2</c:v>
                </c:pt>
                <c:pt idx="254">
                  <c:v>1.0574E-2</c:v>
                </c:pt>
                <c:pt idx="255">
                  <c:v>2.0874E-2</c:v>
                </c:pt>
                <c:pt idx="256">
                  <c:v>-3.0151000000000001E-2</c:v>
                </c:pt>
                <c:pt idx="257">
                  <c:v>-1.2833000000000001E-2</c:v>
                </c:pt>
                <c:pt idx="258">
                  <c:v>-2.3071000000000001E-2</c:v>
                </c:pt>
                <c:pt idx="259">
                  <c:v>-5.646E-3</c:v>
                </c:pt>
                <c:pt idx="260">
                  <c:v>-4.9290000000000002E-3</c:v>
                </c:pt>
                <c:pt idx="261">
                  <c:v>-1.4499999999999999E-3</c:v>
                </c:pt>
                <c:pt idx="262">
                  <c:v>-1.1440000000000001E-3</c:v>
                </c:pt>
                <c:pt idx="263">
                  <c:v>1.0711999999999999E-2</c:v>
                </c:pt>
                <c:pt idx="264">
                  <c:v>1.7849999999999999E-3</c:v>
                </c:pt>
                <c:pt idx="265">
                  <c:v>1.7731E-2</c:v>
                </c:pt>
                <c:pt idx="266">
                  <c:v>-2.7620000000000001E-3</c:v>
                </c:pt>
                <c:pt idx="267">
                  <c:v>-8.6210000000000002E-3</c:v>
                </c:pt>
                <c:pt idx="268">
                  <c:v>-1.1093E-2</c:v>
                </c:pt>
                <c:pt idx="269">
                  <c:v>1.8645999999999999E-2</c:v>
                </c:pt>
                <c:pt idx="270">
                  <c:v>-2.2811999999999999E-2</c:v>
                </c:pt>
                <c:pt idx="271">
                  <c:v>-1.5533E-2</c:v>
                </c:pt>
                <c:pt idx="272">
                  <c:v>5.2689E-2</c:v>
                </c:pt>
                <c:pt idx="273">
                  <c:v>0.179367</c:v>
                </c:pt>
                <c:pt idx="274">
                  <c:v>0.22172500000000001</c:v>
                </c:pt>
                <c:pt idx="275">
                  <c:v>0.24977099999999999</c:v>
                </c:pt>
                <c:pt idx="276">
                  <c:v>0.241226</c:v>
                </c:pt>
                <c:pt idx="277">
                  <c:v>0.30607600000000001</c:v>
                </c:pt>
                <c:pt idx="278">
                  <c:v>0.333374</c:v>
                </c:pt>
                <c:pt idx="279">
                  <c:v>0.36198399999999997</c:v>
                </c:pt>
                <c:pt idx="280">
                  <c:v>0.370224</c:v>
                </c:pt>
                <c:pt idx="281">
                  <c:v>0.36648599999999998</c:v>
                </c:pt>
                <c:pt idx="282">
                  <c:v>0.40269500000000003</c:v>
                </c:pt>
                <c:pt idx="283">
                  <c:v>0.34501599999999999</c:v>
                </c:pt>
                <c:pt idx="284">
                  <c:v>0.191299</c:v>
                </c:pt>
                <c:pt idx="285">
                  <c:v>0.18484500000000001</c:v>
                </c:pt>
              </c:numCache>
            </c:numRef>
          </c:val>
          <c:smooth val="0"/>
          <c:extLst>
            <c:ext xmlns:c16="http://schemas.microsoft.com/office/drawing/2014/chart" uri="{C3380CC4-5D6E-409C-BE32-E72D297353CC}">
              <c16:uniqueId val="{00000000-4292-4AE6-9866-A576F42BD5CB}"/>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409824440"/>
        <c:axId val="409833952"/>
      </c:lineChart>
      <c:catAx>
        <c:axId val="409824440"/>
        <c:scaling>
          <c:orientation val="minMax"/>
        </c:scaling>
        <c:delete val="0"/>
        <c:axPos val="b"/>
        <c:numFmt formatCode="mm:ss.0"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ja-JP"/>
          </a:p>
        </c:txPr>
        <c:crossAx val="409833952"/>
        <c:crosses val="autoZero"/>
        <c:auto val="1"/>
        <c:lblAlgn val="ctr"/>
        <c:lblOffset val="100"/>
        <c:noMultiLvlLbl val="0"/>
      </c:catAx>
      <c:valAx>
        <c:axId val="4098339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ja-JP"/>
          </a:p>
        </c:txPr>
        <c:crossAx val="409824440"/>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4925" cap="rnd">
              <a:solidFill>
                <a:schemeClr val="lt1"/>
              </a:solidFill>
              <a:round/>
            </a:ln>
            <a:effectLst>
              <a:outerShdw dist="25400" dir="2700000" algn="tl" rotWithShape="0">
                <a:schemeClr val="accent1"/>
              </a:outerShdw>
            </a:effectLst>
          </c:spPr>
          <c:marker>
            <c:symbol val="none"/>
          </c:marker>
          <c:cat>
            <c:numRef>
              <c:f>Sheet2!$C$2:$C$286</c:f>
              <c:numCache>
                <c:formatCode>mm:ss.0</c:formatCode>
                <c:ptCount val="285"/>
                <c:pt idx="0">
                  <c:v>43358.63583525463</c:v>
                </c:pt>
                <c:pt idx="1">
                  <c:v>43358.635836423608</c:v>
                </c:pt>
                <c:pt idx="2">
                  <c:v>43358.635837581016</c:v>
                </c:pt>
                <c:pt idx="3">
                  <c:v>43358.63583875</c:v>
                </c:pt>
                <c:pt idx="4">
                  <c:v>43358.635839918985</c:v>
                </c:pt>
                <c:pt idx="5">
                  <c:v>43358.635841087962</c:v>
                </c:pt>
                <c:pt idx="6">
                  <c:v>43358.635842256946</c:v>
                </c:pt>
                <c:pt idx="7">
                  <c:v>43358.635843425924</c:v>
                </c:pt>
                <c:pt idx="8">
                  <c:v>43358.635844594908</c:v>
                </c:pt>
                <c:pt idx="9">
                  <c:v>43358.635845763885</c:v>
                </c:pt>
                <c:pt idx="10">
                  <c:v>43358.63584693287</c:v>
                </c:pt>
                <c:pt idx="11">
                  <c:v>43358.635848101854</c:v>
                </c:pt>
                <c:pt idx="12">
                  <c:v>43358.635849270831</c:v>
                </c:pt>
                <c:pt idx="13">
                  <c:v>43358.635850439816</c:v>
                </c:pt>
                <c:pt idx="14">
                  <c:v>43358.635851608793</c:v>
                </c:pt>
                <c:pt idx="15">
                  <c:v>43358.635852777777</c:v>
                </c:pt>
                <c:pt idx="16">
                  <c:v>43358.635853946762</c:v>
                </c:pt>
                <c:pt idx="17">
                  <c:v>43358.635855104163</c:v>
                </c:pt>
                <c:pt idx="18">
                  <c:v>43358.635856284724</c:v>
                </c:pt>
                <c:pt idx="19">
                  <c:v>43358.635857442132</c:v>
                </c:pt>
                <c:pt idx="20">
                  <c:v>43358.635858611109</c:v>
                </c:pt>
                <c:pt idx="21">
                  <c:v>43358.635859780094</c:v>
                </c:pt>
                <c:pt idx="22">
                  <c:v>43358.635860949071</c:v>
                </c:pt>
                <c:pt idx="23">
                  <c:v>43358.635862118055</c:v>
                </c:pt>
                <c:pt idx="24">
                  <c:v>43358.63586328704</c:v>
                </c:pt>
                <c:pt idx="25">
                  <c:v>43358.635864456017</c:v>
                </c:pt>
                <c:pt idx="26">
                  <c:v>43358.635865625001</c:v>
                </c:pt>
                <c:pt idx="27">
                  <c:v>43358.635866793978</c:v>
                </c:pt>
                <c:pt idx="28">
                  <c:v>43358.635867962963</c:v>
                </c:pt>
                <c:pt idx="29">
                  <c:v>43358.635869131947</c:v>
                </c:pt>
                <c:pt idx="30">
                  <c:v>43358.635870300925</c:v>
                </c:pt>
                <c:pt idx="31">
                  <c:v>43358.635871469909</c:v>
                </c:pt>
                <c:pt idx="32">
                  <c:v>43358.635872638886</c:v>
                </c:pt>
                <c:pt idx="33">
                  <c:v>43358.635873796295</c:v>
                </c:pt>
                <c:pt idx="34">
                  <c:v>43358.635874976855</c:v>
                </c:pt>
                <c:pt idx="35">
                  <c:v>43358.635876134256</c:v>
                </c:pt>
                <c:pt idx="36">
                  <c:v>43358.635877303241</c:v>
                </c:pt>
                <c:pt idx="37">
                  <c:v>43358.635878472225</c:v>
                </c:pt>
                <c:pt idx="38">
                  <c:v>43358.635879641202</c:v>
                </c:pt>
                <c:pt idx="39">
                  <c:v>43358.635880810187</c:v>
                </c:pt>
                <c:pt idx="40">
                  <c:v>43358.635881979164</c:v>
                </c:pt>
                <c:pt idx="41">
                  <c:v>43358.635883148148</c:v>
                </c:pt>
                <c:pt idx="42">
                  <c:v>43358.635884317133</c:v>
                </c:pt>
                <c:pt idx="43">
                  <c:v>43358.635885474534</c:v>
                </c:pt>
                <c:pt idx="44">
                  <c:v>43358.635886655095</c:v>
                </c:pt>
                <c:pt idx="45">
                  <c:v>43358.635887824072</c:v>
                </c:pt>
                <c:pt idx="46">
                  <c:v>43358.63588898148</c:v>
                </c:pt>
                <c:pt idx="47">
                  <c:v>43358.635890150465</c:v>
                </c:pt>
                <c:pt idx="48">
                  <c:v>43358.635891319442</c:v>
                </c:pt>
                <c:pt idx="49">
                  <c:v>43358.635892488426</c:v>
                </c:pt>
                <c:pt idx="50">
                  <c:v>43358.635893657411</c:v>
                </c:pt>
                <c:pt idx="51">
                  <c:v>43358.635894826388</c:v>
                </c:pt>
                <c:pt idx="52">
                  <c:v>43358.635895995372</c:v>
                </c:pt>
                <c:pt idx="53">
                  <c:v>43358.635897164349</c:v>
                </c:pt>
                <c:pt idx="54">
                  <c:v>43358.635898333334</c:v>
                </c:pt>
                <c:pt idx="55">
                  <c:v>43358.635899502318</c:v>
                </c:pt>
                <c:pt idx="56">
                  <c:v>43358.635900671296</c:v>
                </c:pt>
                <c:pt idx="57">
                  <c:v>43358.63590184028</c:v>
                </c:pt>
                <c:pt idx="58">
                  <c:v>43358.635903009257</c:v>
                </c:pt>
                <c:pt idx="59">
                  <c:v>43358.635904166666</c:v>
                </c:pt>
                <c:pt idx="60">
                  <c:v>43358.635905347219</c:v>
                </c:pt>
                <c:pt idx="61">
                  <c:v>43358.635906516203</c:v>
                </c:pt>
                <c:pt idx="62">
                  <c:v>43358.635907673612</c:v>
                </c:pt>
                <c:pt idx="63">
                  <c:v>43358.635908842596</c:v>
                </c:pt>
                <c:pt idx="64">
                  <c:v>43358.635910011573</c:v>
                </c:pt>
                <c:pt idx="65">
                  <c:v>43358.635911180558</c:v>
                </c:pt>
                <c:pt idx="66">
                  <c:v>43358.635912349535</c:v>
                </c:pt>
                <c:pt idx="67">
                  <c:v>43358.635913518519</c:v>
                </c:pt>
                <c:pt idx="68">
                  <c:v>43358.635914687497</c:v>
                </c:pt>
                <c:pt idx="69">
                  <c:v>43358.635915856481</c:v>
                </c:pt>
                <c:pt idx="70">
                  <c:v>43358.635917025465</c:v>
                </c:pt>
                <c:pt idx="71">
                  <c:v>43358.635918194443</c:v>
                </c:pt>
                <c:pt idx="72">
                  <c:v>43358.635919363427</c:v>
                </c:pt>
                <c:pt idx="73">
                  <c:v>43358.635920520835</c:v>
                </c:pt>
                <c:pt idx="74">
                  <c:v>43358.635921689813</c:v>
                </c:pt>
                <c:pt idx="75">
                  <c:v>43358.635922858797</c:v>
                </c:pt>
                <c:pt idx="76">
                  <c:v>43358.635924027774</c:v>
                </c:pt>
                <c:pt idx="77">
                  <c:v>43358.635925196759</c:v>
                </c:pt>
                <c:pt idx="78">
                  <c:v>43358.635926365743</c:v>
                </c:pt>
                <c:pt idx="79">
                  <c:v>43358.63592753472</c:v>
                </c:pt>
                <c:pt idx="80">
                  <c:v>43358.635928703705</c:v>
                </c:pt>
                <c:pt idx="81">
                  <c:v>43358.635929872682</c:v>
                </c:pt>
                <c:pt idx="82">
                  <c:v>43358.635931041666</c:v>
                </c:pt>
                <c:pt idx="83">
                  <c:v>43358.635932199075</c:v>
                </c:pt>
                <c:pt idx="84">
                  <c:v>43358.635933379628</c:v>
                </c:pt>
                <c:pt idx="85">
                  <c:v>43358.635934537037</c:v>
                </c:pt>
                <c:pt idx="86">
                  <c:v>43358.635935706021</c:v>
                </c:pt>
                <c:pt idx="87">
                  <c:v>43358.635936874998</c:v>
                </c:pt>
                <c:pt idx="88">
                  <c:v>43358.635938043983</c:v>
                </c:pt>
                <c:pt idx="89">
                  <c:v>43358.63593921296</c:v>
                </c:pt>
                <c:pt idx="90">
                  <c:v>43358.635940381944</c:v>
                </c:pt>
                <c:pt idx="91">
                  <c:v>43358.635941550929</c:v>
                </c:pt>
                <c:pt idx="92">
                  <c:v>43358.635942719906</c:v>
                </c:pt>
                <c:pt idx="93">
                  <c:v>43358.63594388889</c:v>
                </c:pt>
                <c:pt idx="94">
                  <c:v>43358.635945057868</c:v>
                </c:pt>
                <c:pt idx="95">
                  <c:v>43358.635946226852</c:v>
                </c:pt>
                <c:pt idx="96">
                  <c:v>43358.635947395836</c:v>
                </c:pt>
                <c:pt idx="97">
                  <c:v>43358.635948564814</c:v>
                </c:pt>
                <c:pt idx="98">
                  <c:v>43358.635949733798</c:v>
                </c:pt>
                <c:pt idx="99">
                  <c:v>43358.635950902775</c:v>
                </c:pt>
                <c:pt idx="100">
                  <c:v>43358.63595207176</c:v>
                </c:pt>
                <c:pt idx="101">
                  <c:v>43358.635953240744</c:v>
                </c:pt>
                <c:pt idx="102">
                  <c:v>43358.635954409721</c:v>
                </c:pt>
                <c:pt idx="103">
                  <c:v>43358.63595556713</c:v>
                </c:pt>
                <c:pt idx="104">
                  <c:v>43358.635956736114</c:v>
                </c:pt>
                <c:pt idx="105">
                  <c:v>43358.635957905091</c:v>
                </c:pt>
                <c:pt idx="106">
                  <c:v>43358.635959074076</c:v>
                </c:pt>
                <c:pt idx="107">
                  <c:v>43358.635960243053</c:v>
                </c:pt>
                <c:pt idx="108">
                  <c:v>43358.635961412037</c:v>
                </c:pt>
                <c:pt idx="109">
                  <c:v>43358.635962581022</c:v>
                </c:pt>
                <c:pt idx="110">
                  <c:v>43358.635963749999</c:v>
                </c:pt>
                <c:pt idx="111">
                  <c:v>43358.635964918984</c:v>
                </c:pt>
                <c:pt idx="112">
                  <c:v>43358.635966087961</c:v>
                </c:pt>
                <c:pt idx="113">
                  <c:v>43358.635967256945</c:v>
                </c:pt>
                <c:pt idx="114">
                  <c:v>43358.635968414354</c:v>
                </c:pt>
                <c:pt idx="115">
                  <c:v>43358.635969583331</c:v>
                </c:pt>
                <c:pt idx="116">
                  <c:v>43358.635970752315</c:v>
                </c:pt>
                <c:pt idx="117">
                  <c:v>43358.6359719213</c:v>
                </c:pt>
                <c:pt idx="118">
                  <c:v>43358.635973090277</c:v>
                </c:pt>
                <c:pt idx="119">
                  <c:v>43358.635974259261</c:v>
                </c:pt>
                <c:pt idx="120">
                  <c:v>43358.635975428238</c:v>
                </c:pt>
                <c:pt idx="121">
                  <c:v>43358.635976597223</c:v>
                </c:pt>
                <c:pt idx="122">
                  <c:v>43358.6359777662</c:v>
                </c:pt>
                <c:pt idx="123">
                  <c:v>43358.635978935185</c:v>
                </c:pt>
                <c:pt idx="124">
                  <c:v>43358.635980104169</c:v>
                </c:pt>
                <c:pt idx="125">
                  <c:v>43358.635981273146</c:v>
                </c:pt>
                <c:pt idx="126">
                  <c:v>43358.635982442131</c:v>
                </c:pt>
                <c:pt idx="127">
                  <c:v>43358.635983611108</c:v>
                </c:pt>
                <c:pt idx="128">
                  <c:v>43358.635984780092</c:v>
                </c:pt>
                <c:pt idx="129">
                  <c:v>43358.635985949077</c:v>
                </c:pt>
                <c:pt idx="130">
                  <c:v>43358.635987118054</c:v>
                </c:pt>
                <c:pt idx="131">
                  <c:v>43358.635988275462</c:v>
                </c:pt>
                <c:pt idx="132">
                  <c:v>43358.635989444447</c:v>
                </c:pt>
                <c:pt idx="133">
                  <c:v>43358.635990613424</c:v>
                </c:pt>
                <c:pt idx="134">
                  <c:v>43358.635991782408</c:v>
                </c:pt>
                <c:pt idx="135">
                  <c:v>43358.635992951386</c:v>
                </c:pt>
                <c:pt idx="136">
                  <c:v>43358.63599412037</c:v>
                </c:pt>
                <c:pt idx="137">
                  <c:v>43358.635995289354</c:v>
                </c:pt>
                <c:pt idx="138">
                  <c:v>43358.635996458332</c:v>
                </c:pt>
                <c:pt idx="139">
                  <c:v>43358.635997627316</c:v>
                </c:pt>
                <c:pt idx="140">
                  <c:v>43358.635998796293</c:v>
                </c:pt>
                <c:pt idx="141">
                  <c:v>43358.635999965278</c:v>
                </c:pt>
                <c:pt idx="142">
                  <c:v>43358.636001134262</c:v>
                </c:pt>
                <c:pt idx="143">
                  <c:v>43358.636002303239</c:v>
                </c:pt>
                <c:pt idx="144">
                  <c:v>43358.636003472224</c:v>
                </c:pt>
                <c:pt idx="145">
                  <c:v>43358.636004641201</c:v>
                </c:pt>
                <c:pt idx="146">
                  <c:v>43358.636005810185</c:v>
                </c:pt>
                <c:pt idx="147">
                  <c:v>43358.636006967594</c:v>
                </c:pt>
                <c:pt idx="148">
                  <c:v>43358.636008148147</c:v>
                </c:pt>
                <c:pt idx="149">
                  <c:v>43358.636009305555</c:v>
                </c:pt>
                <c:pt idx="150">
                  <c:v>43358.63601047454</c:v>
                </c:pt>
                <c:pt idx="151">
                  <c:v>43358.636011643517</c:v>
                </c:pt>
                <c:pt idx="152">
                  <c:v>43358.636012812502</c:v>
                </c:pt>
                <c:pt idx="153">
                  <c:v>43358.636013981479</c:v>
                </c:pt>
                <c:pt idx="154">
                  <c:v>43358.636015150463</c:v>
                </c:pt>
                <c:pt idx="155">
                  <c:v>43358.636016319448</c:v>
                </c:pt>
                <c:pt idx="156">
                  <c:v>43358.636017488425</c:v>
                </c:pt>
                <c:pt idx="157">
                  <c:v>43358.636018657409</c:v>
                </c:pt>
                <c:pt idx="158">
                  <c:v>43358.636019826386</c:v>
                </c:pt>
                <c:pt idx="159">
                  <c:v>43358.636020995371</c:v>
                </c:pt>
                <c:pt idx="160">
                  <c:v>43358.636022164355</c:v>
                </c:pt>
                <c:pt idx="161">
                  <c:v>43358.636023333333</c:v>
                </c:pt>
                <c:pt idx="162">
                  <c:v>43358.636024490741</c:v>
                </c:pt>
                <c:pt idx="163">
                  <c:v>43358.636025659725</c:v>
                </c:pt>
                <c:pt idx="164">
                  <c:v>43358.636026828703</c:v>
                </c:pt>
                <c:pt idx="165">
                  <c:v>43358.636027997687</c:v>
                </c:pt>
                <c:pt idx="166">
                  <c:v>43358.636029166664</c:v>
                </c:pt>
                <c:pt idx="167">
                  <c:v>43358.636030335649</c:v>
                </c:pt>
                <c:pt idx="168">
                  <c:v>43358.636031504633</c:v>
                </c:pt>
                <c:pt idx="169">
                  <c:v>43358.63603267361</c:v>
                </c:pt>
                <c:pt idx="170">
                  <c:v>43358.636033842595</c:v>
                </c:pt>
                <c:pt idx="171">
                  <c:v>43358.636035011572</c:v>
                </c:pt>
                <c:pt idx="172">
                  <c:v>43358.636036180556</c:v>
                </c:pt>
                <c:pt idx="173">
                  <c:v>43358.636037349534</c:v>
                </c:pt>
                <c:pt idx="174">
                  <c:v>43358.636038518518</c:v>
                </c:pt>
                <c:pt idx="175">
                  <c:v>43358.636039687502</c:v>
                </c:pt>
                <c:pt idx="176">
                  <c:v>43358.63604085648</c:v>
                </c:pt>
                <c:pt idx="177">
                  <c:v>43358.636042025464</c:v>
                </c:pt>
                <c:pt idx="178">
                  <c:v>43358.636043194441</c:v>
                </c:pt>
                <c:pt idx="179">
                  <c:v>43358.636044363426</c:v>
                </c:pt>
                <c:pt idx="180">
                  <c:v>43358.63604553241</c:v>
                </c:pt>
                <c:pt idx="181">
                  <c:v>43358.636046701387</c:v>
                </c:pt>
                <c:pt idx="182">
                  <c:v>43358.636047870372</c:v>
                </c:pt>
                <c:pt idx="183">
                  <c:v>43358.636049039349</c:v>
                </c:pt>
                <c:pt idx="184">
                  <c:v>43358.636050208333</c:v>
                </c:pt>
                <c:pt idx="185">
                  <c:v>43358.636051365742</c:v>
                </c:pt>
                <c:pt idx="186">
                  <c:v>43358.636052534719</c:v>
                </c:pt>
                <c:pt idx="187">
                  <c:v>43358.636053703704</c:v>
                </c:pt>
                <c:pt idx="188">
                  <c:v>43358.636054872688</c:v>
                </c:pt>
                <c:pt idx="189">
                  <c:v>43358.636056041665</c:v>
                </c:pt>
                <c:pt idx="190">
                  <c:v>43358.63605721065</c:v>
                </c:pt>
                <c:pt idx="191">
                  <c:v>43358.636058379627</c:v>
                </c:pt>
                <c:pt idx="192">
                  <c:v>43358.636059548611</c:v>
                </c:pt>
                <c:pt idx="193">
                  <c:v>43358.636060717596</c:v>
                </c:pt>
                <c:pt idx="194">
                  <c:v>43358.636061886573</c:v>
                </c:pt>
                <c:pt idx="195">
                  <c:v>43358.636063067126</c:v>
                </c:pt>
                <c:pt idx="196">
                  <c:v>43358.636064224534</c:v>
                </c:pt>
                <c:pt idx="197">
                  <c:v>43358.636065393519</c:v>
                </c:pt>
                <c:pt idx="198">
                  <c:v>43358.636066562503</c:v>
                </c:pt>
                <c:pt idx="199">
                  <c:v>43358.636067731481</c:v>
                </c:pt>
                <c:pt idx="200">
                  <c:v>43358.636068900465</c:v>
                </c:pt>
                <c:pt idx="201">
                  <c:v>43358.636070069442</c:v>
                </c:pt>
                <c:pt idx="202">
                  <c:v>43358.636071238427</c:v>
                </c:pt>
                <c:pt idx="203">
                  <c:v>43358.636072407404</c:v>
                </c:pt>
                <c:pt idx="204">
                  <c:v>43358.636073576388</c:v>
                </c:pt>
                <c:pt idx="205">
                  <c:v>43358.636074733797</c:v>
                </c:pt>
                <c:pt idx="206">
                  <c:v>43358.63607591435</c:v>
                </c:pt>
                <c:pt idx="207">
                  <c:v>43358.636077083334</c:v>
                </c:pt>
                <c:pt idx="208">
                  <c:v>43358.636078240743</c:v>
                </c:pt>
                <c:pt idx="209">
                  <c:v>43358.63607940972</c:v>
                </c:pt>
                <c:pt idx="210">
                  <c:v>43358.636080578704</c:v>
                </c:pt>
                <c:pt idx="211">
                  <c:v>43358.636081759258</c:v>
                </c:pt>
                <c:pt idx="212">
                  <c:v>43358.636082928242</c:v>
                </c:pt>
                <c:pt idx="213">
                  <c:v>43358.636084085651</c:v>
                </c:pt>
                <c:pt idx="214">
                  <c:v>43358.636085266204</c:v>
                </c:pt>
                <c:pt idx="215">
                  <c:v>43358.636086423612</c:v>
                </c:pt>
                <c:pt idx="216">
                  <c:v>43358.636087592589</c:v>
                </c:pt>
                <c:pt idx="217">
                  <c:v>43358.636088761574</c:v>
                </c:pt>
                <c:pt idx="218">
                  <c:v>43358.636089930558</c:v>
                </c:pt>
                <c:pt idx="219">
                  <c:v>43358.636091099535</c:v>
                </c:pt>
                <c:pt idx="220">
                  <c:v>43358.63609226852</c:v>
                </c:pt>
                <c:pt idx="221">
                  <c:v>43358.636093437497</c:v>
                </c:pt>
                <c:pt idx="222">
                  <c:v>43358.636094606481</c:v>
                </c:pt>
                <c:pt idx="223">
                  <c:v>43358.636095775466</c:v>
                </c:pt>
                <c:pt idx="224">
                  <c:v>43358.636096944443</c:v>
                </c:pt>
                <c:pt idx="225">
                  <c:v>43358.636098113428</c:v>
                </c:pt>
                <c:pt idx="226">
                  <c:v>43358.636099282405</c:v>
                </c:pt>
                <c:pt idx="227">
                  <c:v>43358.636100451389</c:v>
                </c:pt>
                <c:pt idx="228">
                  <c:v>43358.636101608798</c:v>
                </c:pt>
                <c:pt idx="229">
                  <c:v>43358.636102777775</c:v>
                </c:pt>
                <c:pt idx="230">
                  <c:v>43358.636103946759</c:v>
                </c:pt>
                <c:pt idx="231">
                  <c:v>43358.636105115744</c:v>
                </c:pt>
                <c:pt idx="232">
                  <c:v>43358.636106296297</c:v>
                </c:pt>
                <c:pt idx="233">
                  <c:v>43358.636107453705</c:v>
                </c:pt>
                <c:pt idx="234">
                  <c:v>43358.636108622683</c:v>
                </c:pt>
                <c:pt idx="235">
                  <c:v>43358.636109791667</c:v>
                </c:pt>
                <c:pt idx="236">
                  <c:v>43358.636110960651</c:v>
                </c:pt>
                <c:pt idx="237">
                  <c:v>43358.636112129629</c:v>
                </c:pt>
                <c:pt idx="238">
                  <c:v>43358.636113298613</c:v>
                </c:pt>
                <c:pt idx="239">
                  <c:v>43358.63611446759</c:v>
                </c:pt>
                <c:pt idx="240">
                  <c:v>43358.636115636575</c:v>
                </c:pt>
                <c:pt idx="241">
                  <c:v>43358.636116805559</c:v>
                </c:pt>
                <c:pt idx="242">
                  <c:v>43358.636117974536</c:v>
                </c:pt>
                <c:pt idx="243">
                  <c:v>43358.636119143521</c:v>
                </c:pt>
                <c:pt idx="244">
                  <c:v>43358.636120312498</c:v>
                </c:pt>
                <c:pt idx="245">
                  <c:v>43358.636121469906</c:v>
                </c:pt>
                <c:pt idx="246">
                  <c:v>43358.63612265046</c:v>
                </c:pt>
                <c:pt idx="247">
                  <c:v>43358.636123819444</c:v>
                </c:pt>
                <c:pt idx="248">
                  <c:v>43358.636124976852</c:v>
                </c:pt>
                <c:pt idx="249">
                  <c:v>43358.636126145837</c:v>
                </c:pt>
                <c:pt idx="250">
                  <c:v>43358.636127314814</c:v>
                </c:pt>
                <c:pt idx="251">
                  <c:v>43358.636128483799</c:v>
                </c:pt>
                <c:pt idx="252">
                  <c:v>43358.636129652776</c:v>
                </c:pt>
                <c:pt idx="253">
                  <c:v>43358.63613082176</c:v>
                </c:pt>
                <c:pt idx="254">
                  <c:v>43358.636131990737</c:v>
                </c:pt>
                <c:pt idx="255">
                  <c:v>43358.636133159722</c:v>
                </c:pt>
                <c:pt idx="256">
                  <c:v>43358.636134328706</c:v>
                </c:pt>
                <c:pt idx="257">
                  <c:v>43358.636135497683</c:v>
                </c:pt>
                <c:pt idx="258">
                  <c:v>43358.636136655092</c:v>
                </c:pt>
                <c:pt idx="259">
                  <c:v>43358.636137835645</c:v>
                </c:pt>
                <c:pt idx="260">
                  <c:v>43358.636138993053</c:v>
                </c:pt>
                <c:pt idx="261">
                  <c:v>43358.636140162038</c:v>
                </c:pt>
                <c:pt idx="262">
                  <c:v>43358.636141331015</c:v>
                </c:pt>
                <c:pt idx="263">
                  <c:v>43358.6361425</c:v>
                </c:pt>
                <c:pt idx="264">
                  <c:v>43358.636143668984</c:v>
                </c:pt>
                <c:pt idx="265">
                  <c:v>43358.636144837961</c:v>
                </c:pt>
                <c:pt idx="266">
                  <c:v>43358.636146006946</c:v>
                </c:pt>
                <c:pt idx="267">
                  <c:v>43358.636147175923</c:v>
                </c:pt>
                <c:pt idx="268">
                  <c:v>43358.636148344907</c:v>
                </c:pt>
                <c:pt idx="269">
                  <c:v>43358.636149513892</c:v>
                </c:pt>
                <c:pt idx="270">
                  <c:v>43358.636150694445</c:v>
                </c:pt>
                <c:pt idx="271">
                  <c:v>43358.636151851853</c:v>
                </c:pt>
                <c:pt idx="272">
                  <c:v>43358.636153020831</c:v>
                </c:pt>
                <c:pt idx="273">
                  <c:v>43358.636154189815</c:v>
                </c:pt>
                <c:pt idx="274">
                  <c:v>43358.636155358799</c:v>
                </c:pt>
                <c:pt idx="275">
                  <c:v>43358.636156527777</c:v>
                </c:pt>
                <c:pt idx="276">
                  <c:v>43358.636157696761</c:v>
                </c:pt>
                <c:pt idx="277">
                  <c:v>43358.636158865738</c:v>
                </c:pt>
                <c:pt idx="278">
                  <c:v>43358.636160034723</c:v>
                </c:pt>
                <c:pt idx="279">
                  <c:v>43358.636161203707</c:v>
                </c:pt>
                <c:pt idx="280">
                  <c:v>43358.636162372684</c:v>
                </c:pt>
                <c:pt idx="281">
                  <c:v>43358.636163541669</c:v>
                </c:pt>
                <c:pt idx="282">
                  <c:v>43358.636164710646</c:v>
                </c:pt>
                <c:pt idx="283">
                  <c:v>43358.63616587963</c:v>
                </c:pt>
                <c:pt idx="284">
                  <c:v>43358.636167048608</c:v>
                </c:pt>
              </c:numCache>
            </c:numRef>
          </c:cat>
          <c:val>
            <c:numRef>
              <c:f>Sheet2!$D$2:$D$286</c:f>
              <c:numCache>
                <c:formatCode>General</c:formatCode>
                <c:ptCount val="285"/>
                <c:pt idx="0">
                  <c:v>-0.64108299999999996</c:v>
                </c:pt>
                <c:pt idx="1">
                  <c:v>-0.57090799999999997</c:v>
                </c:pt>
                <c:pt idx="2">
                  <c:v>-0.59924299999999997</c:v>
                </c:pt>
                <c:pt idx="3">
                  <c:v>-0.25984200000000002</c:v>
                </c:pt>
                <c:pt idx="4">
                  <c:v>-0.28723100000000001</c:v>
                </c:pt>
                <c:pt idx="5">
                  <c:v>-0.47979699999999997</c:v>
                </c:pt>
                <c:pt idx="6">
                  <c:v>0.50085400000000002</c:v>
                </c:pt>
                <c:pt idx="7">
                  <c:v>-0.36315900000000001</c:v>
                </c:pt>
                <c:pt idx="8">
                  <c:v>-0.27604699999999999</c:v>
                </c:pt>
                <c:pt idx="9">
                  <c:v>-0.17276</c:v>
                </c:pt>
                <c:pt idx="10">
                  <c:v>-0.17341599999999999</c:v>
                </c:pt>
                <c:pt idx="11">
                  <c:v>-0.16148399999999999</c:v>
                </c:pt>
                <c:pt idx="12">
                  <c:v>-0.154419</c:v>
                </c:pt>
                <c:pt idx="13">
                  <c:v>-0.16487099999999999</c:v>
                </c:pt>
                <c:pt idx="14">
                  <c:v>-0.18151900000000001</c:v>
                </c:pt>
                <c:pt idx="15">
                  <c:v>-0.207596</c:v>
                </c:pt>
                <c:pt idx="16">
                  <c:v>-0.26457199999999997</c:v>
                </c:pt>
                <c:pt idx="17">
                  <c:v>-0.334457</c:v>
                </c:pt>
                <c:pt idx="18">
                  <c:v>-0.51667799999999997</c:v>
                </c:pt>
                <c:pt idx="19">
                  <c:v>-0.62765499999999996</c:v>
                </c:pt>
                <c:pt idx="20">
                  <c:v>-0.76356500000000005</c:v>
                </c:pt>
                <c:pt idx="21">
                  <c:v>-0.80592299999999994</c:v>
                </c:pt>
                <c:pt idx="22">
                  <c:v>-0.89329499999999995</c:v>
                </c:pt>
                <c:pt idx="23">
                  <c:v>-0.896729</c:v>
                </c:pt>
                <c:pt idx="24">
                  <c:v>-0.88180499999999995</c:v>
                </c:pt>
                <c:pt idx="25">
                  <c:v>-0.88319400000000003</c:v>
                </c:pt>
                <c:pt idx="26">
                  <c:v>-0.81025700000000001</c:v>
                </c:pt>
                <c:pt idx="27">
                  <c:v>-0.66297899999999998</c:v>
                </c:pt>
                <c:pt idx="28">
                  <c:v>-0.46313500000000002</c:v>
                </c:pt>
                <c:pt idx="29">
                  <c:v>-0.282669</c:v>
                </c:pt>
                <c:pt idx="30">
                  <c:v>-0.20260600000000001</c:v>
                </c:pt>
                <c:pt idx="31">
                  <c:v>-0.158218</c:v>
                </c:pt>
                <c:pt idx="32">
                  <c:v>-0.118683</c:v>
                </c:pt>
                <c:pt idx="33">
                  <c:v>-0.111633</c:v>
                </c:pt>
                <c:pt idx="34">
                  <c:v>-0.13972499999999999</c:v>
                </c:pt>
                <c:pt idx="35">
                  <c:v>-0.156754</c:v>
                </c:pt>
                <c:pt idx="36">
                  <c:v>-0.16761799999999999</c:v>
                </c:pt>
                <c:pt idx="37">
                  <c:v>-0.156586</c:v>
                </c:pt>
                <c:pt idx="38">
                  <c:v>-0.24363699999999999</c:v>
                </c:pt>
                <c:pt idx="39">
                  <c:v>-0.129913</c:v>
                </c:pt>
                <c:pt idx="40">
                  <c:v>-2.9526E-2</c:v>
                </c:pt>
                <c:pt idx="41">
                  <c:v>-1.6174000000000001E-2</c:v>
                </c:pt>
                <c:pt idx="42">
                  <c:v>-3.2578000000000003E-2</c:v>
                </c:pt>
                <c:pt idx="43">
                  <c:v>-0.14331099999999999</c:v>
                </c:pt>
                <c:pt idx="44">
                  <c:v>-0.174683</c:v>
                </c:pt>
                <c:pt idx="45">
                  <c:v>-0.200684</c:v>
                </c:pt>
                <c:pt idx="46">
                  <c:v>-0.25175500000000001</c:v>
                </c:pt>
                <c:pt idx="47">
                  <c:v>-0.257324</c:v>
                </c:pt>
                <c:pt idx="48">
                  <c:v>-0.25817899999999999</c:v>
                </c:pt>
                <c:pt idx="49">
                  <c:v>-0.13650499999999999</c:v>
                </c:pt>
                <c:pt idx="50">
                  <c:v>-0.115387</c:v>
                </c:pt>
                <c:pt idx="51">
                  <c:v>-0.118408</c:v>
                </c:pt>
                <c:pt idx="52">
                  <c:v>-0.114441</c:v>
                </c:pt>
                <c:pt idx="53">
                  <c:v>-0.13969400000000001</c:v>
                </c:pt>
                <c:pt idx="54">
                  <c:v>-0.21640000000000001</c:v>
                </c:pt>
                <c:pt idx="55">
                  <c:v>-0.29722599999999999</c:v>
                </c:pt>
                <c:pt idx="56">
                  <c:v>-0.29956100000000002</c:v>
                </c:pt>
                <c:pt idx="57">
                  <c:v>-0.32521099999999997</c:v>
                </c:pt>
                <c:pt idx="58">
                  <c:v>-0.24168400000000001</c:v>
                </c:pt>
                <c:pt idx="59">
                  <c:v>-0.27706900000000001</c:v>
                </c:pt>
                <c:pt idx="60">
                  <c:v>-0.54058799999999996</c:v>
                </c:pt>
                <c:pt idx="61">
                  <c:v>-0.89147900000000002</c:v>
                </c:pt>
                <c:pt idx="62">
                  <c:v>-0.66551199999999999</c:v>
                </c:pt>
                <c:pt idx="63">
                  <c:v>-0.67008999999999996</c:v>
                </c:pt>
                <c:pt idx="64">
                  <c:v>-0.56762699999999999</c:v>
                </c:pt>
                <c:pt idx="65">
                  <c:v>-0.56843600000000005</c:v>
                </c:pt>
                <c:pt idx="66">
                  <c:v>-0.56956499999999999</c:v>
                </c:pt>
                <c:pt idx="67">
                  <c:v>-0.55946399999999996</c:v>
                </c:pt>
                <c:pt idx="68">
                  <c:v>-0.67556799999999995</c:v>
                </c:pt>
                <c:pt idx="69">
                  <c:v>-0.85279799999999994</c:v>
                </c:pt>
                <c:pt idx="70">
                  <c:v>-0.74117999999999995</c:v>
                </c:pt>
                <c:pt idx="71">
                  <c:v>-0.71836900000000004</c:v>
                </c:pt>
                <c:pt idx="72">
                  <c:v>-0.80630500000000005</c:v>
                </c:pt>
                <c:pt idx="73">
                  <c:v>-0.72818000000000005</c:v>
                </c:pt>
                <c:pt idx="74">
                  <c:v>-0.66380300000000003</c:v>
                </c:pt>
                <c:pt idx="75">
                  <c:v>-0.61706499999999997</c:v>
                </c:pt>
                <c:pt idx="76">
                  <c:v>-0.56129499999999999</c:v>
                </c:pt>
                <c:pt idx="77">
                  <c:v>-0.46003699999999997</c:v>
                </c:pt>
                <c:pt idx="78">
                  <c:v>-0.50123600000000001</c:v>
                </c:pt>
                <c:pt idx="79">
                  <c:v>-0.37426799999999999</c:v>
                </c:pt>
                <c:pt idx="80">
                  <c:v>-0.45150800000000002</c:v>
                </c:pt>
                <c:pt idx="81">
                  <c:v>-0.48205599999999998</c:v>
                </c:pt>
                <c:pt idx="82">
                  <c:v>-0.461395</c:v>
                </c:pt>
                <c:pt idx="83">
                  <c:v>-0.40400700000000001</c:v>
                </c:pt>
                <c:pt idx="84">
                  <c:v>-0.34458899999999998</c:v>
                </c:pt>
                <c:pt idx="85">
                  <c:v>-0.398895</c:v>
                </c:pt>
                <c:pt idx="86">
                  <c:v>-0.398117</c:v>
                </c:pt>
                <c:pt idx="87">
                  <c:v>-0.37908900000000001</c:v>
                </c:pt>
                <c:pt idx="88">
                  <c:v>-0.390961</c:v>
                </c:pt>
                <c:pt idx="89">
                  <c:v>-0.41017199999999998</c:v>
                </c:pt>
                <c:pt idx="90">
                  <c:v>-0.40341199999999999</c:v>
                </c:pt>
                <c:pt idx="91">
                  <c:v>-0.38957199999999997</c:v>
                </c:pt>
                <c:pt idx="92">
                  <c:v>-0.378525</c:v>
                </c:pt>
                <c:pt idx="93">
                  <c:v>-0.403503</c:v>
                </c:pt>
                <c:pt idx="94">
                  <c:v>-0.390015</c:v>
                </c:pt>
                <c:pt idx="95">
                  <c:v>-0.39790300000000001</c:v>
                </c:pt>
                <c:pt idx="96">
                  <c:v>-0.39044200000000001</c:v>
                </c:pt>
                <c:pt idx="97">
                  <c:v>-0.40409899999999999</c:v>
                </c:pt>
                <c:pt idx="98">
                  <c:v>-0.40210000000000001</c:v>
                </c:pt>
                <c:pt idx="99">
                  <c:v>-0.40515099999999998</c:v>
                </c:pt>
                <c:pt idx="100">
                  <c:v>-0.410858</c:v>
                </c:pt>
                <c:pt idx="101">
                  <c:v>-0.40406799999999998</c:v>
                </c:pt>
                <c:pt idx="102">
                  <c:v>-0.40168799999999999</c:v>
                </c:pt>
                <c:pt idx="103">
                  <c:v>-0.402725</c:v>
                </c:pt>
                <c:pt idx="104">
                  <c:v>-0.41212500000000002</c:v>
                </c:pt>
                <c:pt idx="105">
                  <c:v>-0.41389500000000001</c:v>
                </c:pt>
                <c:pt idx="106">
                  <c:v>-0.30285600000000001</c:v>
                </c:pt>
                <c:pt idx="107">
                  <c:v>-0.35566700000000001</c:v>
                </c:pt>
                <c:pt idx="108">
                  <c:v>-0.42198200000000002</c:v>
                </c:pt>
                <c:pt idx="109">
                  <c:v>-0.40301500000000001</c:v>
                </c:pt>
                <c:pt idx="110">
                  <c:v>-0.38621499999999997</c:v>
                </c:pt>
                <c:pt idx="111">
                  <c:v>-0.37730399999999997</c:v>
                </c:pt>
                <c:pt idx="112">
                  <c:v>-0.39610299999999998</c:v>
                </c:pt>
                <c:pt idx="113">
                  <c:v>-0.39454699999999998</c:v>
                </c:pt>
                <c:pt idx="114">
                  <c:v>-0.40698200000000001</c:v>
                </c:pt>
                <c:pt idx="115">
                  <c:v>-0.40109299999999998</c:v>
                </c:pt>
                <c:pt idx="116">
                  <c:v>-0.43888899999999997</c:v>
                </c:pt>
                <c:pt idx="117">
                  <c:v>-0.368668</c:v>
                </c:pt>
                <c:pt idx="118">
                  <c:v>-0.289993</c:v>
                </c:pt>
                <c:pt idx="119">
                  <c:v>-0.26690700000000001</c:v>
                </c:pt>
                <c:pt idx="120">
                  <c:v>-0.34141500000000002</c:v>
                </c:pt>
                <c:pt idx="121">
                  <c:v>-0.37016300000000002</c:v>
                </c:pt>
                <c:pt idx="122">
                  <c:v>-0.46745300000000001</c:v>
                </c:pt>
                <c:pt idx="123">
                  <c:v>-0.50563000000000002</c:v>
                </c:pt>
                <c:pt idx="124">
                  <c:v>-0.52304099999999998</c:v>
                </c:pt>
                <c:pt idx="125">
                  <c:v>-0.48883100000000002</c:v>
                </c:pt>
                <c:pt idx="126">
                  <c:v>-0.48316999999999999</c:v>
                </c:pt>
                <c:pt idx="127">
                  <c:v>-0.50445600000000002</c:v>
                </c:pt>
                <c:pt idx="128">
                  <c:v>-0.50694300000000003</c:v>
                </c:pt>
                <c:pt idx="129">
                  <c:v>-0.52972399999999997</c:v>
                </c:pt>
                <c:pt idx="130">
                  <c:v>-0.52160600000000001</c:v>
                </c:pt>
                <c:pt idx="131">
                  <c:v>-0.47949199999999997</c:v>
                </c:pt>
                <c:pt idx="132">
                  <c:v>-0.40393099999999998</c:v>
                </c:pt>
                <c:pt idx="133">
                  <c:v>-0.28970299999999999</c:v>
                </c:pt>
                <c:pt idx="134">
                  <c:v>2.24E-2</c:v>
                </c:pt>
                <c:pt idx="135">
                  <c:v>-0.230957</c:v>
                </c:pt>
                <c:pt idx="136">
                  <c:v>-4.6096999999999999E-2</c:v>
                </c:pt>
                <c:pt idx="137">
                  <c:v>3.2363999999999997E-2</c:v>
                </c:pt>
                <c:pt idx="138">
                  <c:v>-0.17315700000000001</c:v>
                </c:pt>
                <c:pt idx="139">
                  <c:v>-0.379272</c:v>
                </c:pt>
                <c:pt idx="140">
                  <c:v>-0.30146800000000001</c:v>
                </c:pt>
                <c:pt idx="141">
                  <c:v>-0.36271700000000001</c:v>
                </c:pt>
                <c:pt idx="142">
                  <c:v>3.5706000000000002E-2</c:v>
                </c:pt>
                <c:pt idx="143">
                  <c:v>9.2880000000000004E-2</c:v>
                </c:pt>
                <c:pt idx="144">
                  <c:v>0.18756100000000001</c:v>
                </c:pt>
                <c:pt idx="145">
                  <c:v>0.24745200000000001</c:v>
                </c:pt>
                <c:pt idx="146">
                  <c:v>-2.5162E-2</c:v>
                </c:pt>
                <c:pt idx="147">
                  <c:v>9.7959999999999992E-3</c:v>
                </c:pt>
                <c:pt idx="148">
                  <c:v>-0.23721300000000001</c:v>
                </c:pt>
                <c:pt idx="149">
                  <c:v>-0.61102299999999998</c:v>
                </c:pt>
                <c:pt idx="150">
                  <c:v>-0.67813100000000004</c:v>
                </c:pt>
                <c:pt idx="151">
                  <c:v>-0.25408900000000001</c:v>
                </c:pt>
                <c:pt idx="152">
                  <c:v>-0.270233</c:v>
                </c:pt>
                <c:pt idx="153">
                  <c:v>3.3463E-2</c:v>
                </c:pt>
                <c:pt idx="154">
                  <c:v>0.17086799999999999</c:v>
                </c:pt>
                <c:pt idx="155">
                  <c:v>0.18637100000000001</c:v>
                </c:pt>
                <c:pt idx="156">
                  <c:v>0.25230399999999997</c:v>
                </c:pt>
                <c:pt idx="157">
                  <c:v>1.8707000000000001E-2</c:v>
                </c:pt>
                <c:pt idx="158">
                  <c:v>-0.291107</c:v>
                </c:pt>
                <c:pt idx="159">
                  <c:v>-0.37998999999999999</c:v>
                </c:pt>
                <c:pt idx="160">
                  <c:v>-0.34397899999999998</c:v>
                </c:pt>
                <c:pt idx="161">
                  <c:v>-0.30033900000000002</c:v>
                </c:pt>
                <c:pt idx="162">
                  <c:v>-0.28065499999999999</c:v>
                </c:pt>
                <c:pt idx="163">
                  <c:v>-0.13200400000000001</c:v>
                </c:pt>
                <c:pt idx="164">
                  <c:v>-0.10614</c:v>
                </c:pt>
                <c:pt idx="165">
                  <c:v>-0.30215500000000001</c:v>
                </c:pt>
                <c:pt idx="166">
                  <c:v>-0.52114899999999997</c:v>
                </c:pt>
                <c:pt idx="167">
                  <c:v>-0.39602700000000002</c:v>
                </c:pt>
                <c:pt idx="168">
                  <c:v>-0.46537800000000001</c:v>
                </c:pt>
                <c:pt idx="169">
                  <c:v>-0.52049299999999998</c:v>
                </c:pt>
                <c:pt idx="170">
                  <c:v>-0.43099999999999999</c:v>
                </c:pt>
                <c:pt idx="171">
                  <c:v>-0.36996499999999999</c:v>
                </c:pt>
                <c:pt idx="172">
                  <c:v>-0.21546899999999999</c:v>
                </c:pt>
                <c:pt idx="173">
                  <c:v>-0.185776</c:v>
                </c:pt>
                <c:pt idx="174">
                  <c:v>-0.20106499999999999</c:v>
                </c:pt>
                <c:pt idx="175">
                  <c:v>-0.15484600000000001</c:v>
                </c:pt>
                <c:pt idx="176">
                  <c:v>-0.10563699999999999</c:v>
                </c:pt>
                <c:pt idx="177">
                  <c:v>-0.16345199999999999</c:v>
                </c:pt>
                <c:pt idx="178">
                  <c:v>-0.16664100000000001</c:v>
                </c:pt>
                <c:pt idx="179">
                  <c:v>-0.16986100000000001</c:v>
                </c:pt>
                <c:pt idx="180">
                  <c:v>-0.16766400000000001</c:v>
                </c:pt>
                <c:pt idx="181">
                  <c:v>-0.17619299999999999</c:v>
                </c:pt>
                <c:pt idx="182">
                  <c:v>-0.241318</c:v>
                </c:pt>
                <c:pt idx="183">
                  <c:v>-0.18704200000000001</c:v>
                </c:pt>
                <c:pt idx="184">
                  <c:v>-0.109695</c:v>
                </c:pt>
                <c:pt idx="185">
                  <c:v>-8.9110999999999996E-2</c:v>
                </c:pt>
                <c:pt idx="186">
                  <c:v>-0.17135600000000001</c:v>
                </c:pt>
                <c:pt idx="187">
                  <c:v>-0.140121</c:v>
                </c:pt>
                <c:pt idx="188">
                  <c:v>-0.154388</c:v>
                </c:pt>
                <c:pt idx="189">
                  <c:v>-0.205093</c:v>
                </c:pt>
                <c:pt idx="190">
                  <c:v>-0.22958400000000001</c:v>
                </c:pt>
                <c:pt idx="191">
                  <c:v>-0.208954</c:v>
                </c:pt>
                <c:pt idx="192">
                  <c:v>-0.249802</c:v>
                </c:pt>
                <c:pt idx="193">
                  <c:v>-0.192245</c:v>
                </c:pt>
                <c:pt idx="194">
                  <c:v>-0.19677700000000001</c:v>
                </c:pt>
                <c:pt idx="195">
                  <c:v>-0.206039</c:v>
                </c:pt>
                <c:pt idx="196">
                  <c:v>-0.17752100000000001</c:v>
                </c:pt>
                <c:pt idx="197">
                  <c:v>-0.27941899999999997</c:v>
                </c:pt>
                <c:pt idx="198">
                  <c:v>-0.36494399999999999</c:v>
                </c:pt>
                <c:pt idx="199">
                  <c:v>-0.42561300000000002</c:v>
                </c:pt>
                <c:pt idx="200">
                  <c:v>-0.45416299999999998</c:v>
                </c:pt>
                <c:pt idx="201">
                  <c:v>-0.43945299999999998</c:v>
                </c:pt>
                <c:pt idx="202">
                  <c:v>-0.41763299999999998</c:v>
                </c:pt>
                <c:pt idx="203">
                  <c:v>-0.492371</c:v>
                </c:pt>
                <c:pt idx="204">
                  <c:v>-0.46723900000000002</c:v>
                </c:pt>
                <c:pt idx="205">
                  <c:v>-0.44856299999999999</c:v>
                </c:pt>
                <c:pt idx="206">
                  <c:v>-0.464615</c:v>
                </c:pt>
                <c:pt idx="207">
                  <c:v>-0.44354199999999999</c:v>
                </c:pt>
                <c:pt idx="208">
                  <c:v>-0.44966099999999998</c:v>
                </c:pt>
                <c:pt idx="209">
                  <c:v>-0.47416700000000001</c:v>
                </c:pt>
                <c:pt idx="210">
                  <c:v>-0.48841899999999999</c:v>
                </c:pt>
                <c:pt idx="211">
                  <c:v>-0.47853099999999998</c:v>
                </c:pt>
                <c:pt idx="212">
                  <c:v>-0.54647800000000002</c:v>
                </c:pt>
                <c:pt idx="213">
                  <c:v>-0.51354999999999995</c:v>
                </c:pt>
                <c:pt idx="214">
                  <c:v>-0.49732999999999999</c:v>
                </c:pt>
                <c:pt idx="215">
                  <c:v>-0.50712599999999997</c:v>
                </c:pt>
                <c:pt idx="216">
                  <c:v>-0.51116899999999998</c:v>
                </c:pt>
                <c:pt idx="217">
                  <c:v>-0.50787400000000005</c:v>
                </c:pt>
                <c:pt idx="218">
                  <c:v>-0.50865199999999999</c:v>
                </c:pt>
                <c:pt idx="219">
                  <c:v>-0.52120999999999995</c:v>
                </c:pt>
                <c:pt idx="220">
                  <c:v>-0.51632699999999998</c:v>
                </c:pt>
                <c:pt idx="221">
                  <c:v>-0.54327400000000003</c:v>
                </c:pt>
                <c:pt idx="222">
                  <c:v>-0.55398599999999998</c:v>
                </c:pt>
                <c:pt idx="223">
                  <c:v>-0.53527800000000003</c:v>
                </c:pt>
                <c:pt idx="224">
                  <c:v>-0.50019800000000003</c:v>
                </c:pt>
                <c:pt idx="225">
                  <c:v>-0.51570099999999996</c:v>
                </c:pt>
                <c:pt idx="226">
                  <c:v>-0.51907300000000001</c:v>
                </c:pt>
                <c:pt idx="227">
                  <c:v>-0.52085899999999996</c:v>
                </c:pt>
                <c:pt idx="228">
                  <c:v>-0.52188100000000004</c:v>
                </c:pt>
                <c:pt idx="229">
                  <c:v>-0.50805699999999998</c:v>
                </c:pt>
                <c:pt idx="230">
                  <c:v>-0.492004</c:v>
                </c:pt>
                <c:pt idx="231">
                  <c:v>-0.53037999999999996</c:v>
                </c:pt>
                <c:pt idx="232">
                  <c:v>-0.55017099999999997</c:v>
                </c:pt>
                <c:pt idx="233">
                  <c:v>-0.48033100000000001</c:v>
                </c:pt>
                <c:pt idx="234">
                  <c:v>-0.46690399999999999</c:v>
                </c:pt>
                <c:pt idx="235">
                  <c:v>-0.47181699999999999</c:v>
                </c:pt>
                <c:pt idx="236">
                  <c:v>-0.43987999999999999</c:v>
                </c:pt>
                <c:pt idx="237">
                  <c:v>-0.41348299999999999</c:v>
                </c:pt>
                <c:pt idx="238">
                  <c:v>-0.39550800000000003</c:v>
                </c:pt>
                <c:pt idx="239">
                  <c:v>-0.38870199999999999</c:v>
                </c:pt>
                <c:pt idx="240">
                  <c:v>-0.32290600000000003</c:v>
                </c:pt>
                <c:pt idx="241">
                  <c:v>-0.23672499999999999</c:v>
                </c:pt>
                <c:pt idx="242">
                  <c:v>-0.218445</c:v>
                </c:pt>
                <c:pt idx="243">
                  <c:v>-0.22947699999999999</c:v>
                </c:pt>
                <c:pt idx="244">
                  <c:v>-0.172287</c:v>
                </c:pt>
                <c:pt idx="245">
                  <c:v>-0.162964</c:v>
                </c:pt>
                <c:pt idx="246">
                  <c:v>-0.108337</c:v>
                </c:pt>
                <c:pt idx="247">
                  <c:v>-6.3126000000000002E-2</c:v>
                </c:pt>
                <c:pt idx="248">
                  <c:v>-4.8751999999999997E-2</c:v>
                </c:pt>
                <c:pt idx="249">
                  <c:v>-3.3890000000000003E-2</c:v>
                </c:pt>
                <c:pt idx="250">
                  <c:v>-1.9608E-2</c:v>
                </c:pt>
                <c:pt idx="251">
                  <c:v>-1.175E-3</c:v>
                </c:pt>
                <c:pt idx="252">
                  <c:v>4.4559999999999999E-3</c:v>
                </c:pt>
                <c:pt idx="253">
                  <c:v>7.7510000000000001E-3</c:v>
                </c:pt>
                <c:pt idx="254">
                  <c:v>-2.4399999999999999E-4</c:v>
                </c:pt>
                <c:pt idx="255">
                  <c:v>8.9873999999999996E-2</c:v>
                </c:pt>
                <c:pt idx="256">
                  <c:v>4.5654E-2</c:v>
                </c:pt>
                <c:pt idx="257">
                  <c:v>5.6350999999999998E-2</c:v>
                </c:pt>
                <c:pt idx="258">
                  <c:v>6.5856999999999999E-2</c:v>
                </c:pt>
                <c:pt idx="259">
                  <c:v>8.0444000000000002E-2</c:v>
                </c:pt>
                <c:pt idx="260">
                  <c:v>7.7331999999999998E-2</c:v>
                </c:pt>
                <c:pt idx="261">
                  <c:v>8.1420999999999993E-2</c:v>
                </c:pt>
                <c:pt idx="262">
                  <c:v>8.8547000000000001E-2</c:v>
                </c:pt>
                <c:pt idx="263">
                  <c:v>9.6602999999999994E-2</c:v>
                </c:pt>
                <c:pt idx="264">
                  <c:v>9.7671999999999995E-2</c:v>
                </c:pt>
                <c:pt idx="265">
                  <c:v>0.103867</c:v>
                </c:pt>
                <c:pt idx="266">
                  <c:v>7.9575000000000007E-2</c:v>
                </c:pt>
                <c:pt idx="267">
                  <c:v>5.7738999999999999E-2</c:v>
                </c:pt>
                <c:pt idx="268">
                  <c:v>6.0500999999999999E-2</c:v>
                </c:pt>
                <c:pt idx="269">
                  <c:v>8.3344000000000001E-2</c:v>
                </c:pt>
                <c:pt idx="270">
                  <c:v>3.8588999999999998E-2</c:v>
                </c:pt>
                <c:pt idx="271">
                  <c:v>-4.5837000000000003E-2</c:v>
                </c:pt>
                <c:pt idx="272">
                  <c:v>-0.119766</c:v>
                </c:pt>
                <c:pt idx="273">
                  <c:v>-0.14819299999999999</c:v>
                </c:pt>
                <c:pt idx="274">
                  <c:v>-0.22106899999999999</c:v>
                </c:pt>
                <c:pt idx="275">
                  <c:v>-0.23024</c:v>
                </c:pt>
                <c:pt idx="276">
                  <c:v>-0.24626200000000001</c:v>
                </c:pt>
                <c:pt idx="277">
                  <c:v>-0.234955</c:v>
                </c:pt>
                <c:pt idx="278">
                  <c:v>-0.21029700000000001</c:v>
                </c:pt>
                <c:pt idx="279">
                  <c:v>-0.202316</c:v>
                </c:pt>
                <c:pt idx="280">
                  <c:v>-0.26441999999999999</c:v>
                </c:pt>
                <c:pt idx="281">
                  <c:v>-0.34384199999999998</c:v>
                </c:pt>
                <c:pt idx="282">
                  <c:v>-0.36419699999999999</c:v>
                </c:pt>
                <c:pt idx="283">
                  <c:v>-0.378998</c:v>
                </c:pt>
                <c:pt idx="284">
                  <c:v>-0.42059299999999999</c:v>
                </c:pt>
              </c:numCache>
            </c:numRef>
          </c:val>
          <c:smooth val="0"/>
          <c:extLst>
            <c:ext xmlns:c16="http://schemas.microsoft.com/office/drawing/2014/chart" uri="{C3380CC4-5D6E-409C-BE32-E72D297353CC}">
              <c16:uniqueId val="{00000000-A103-4C43-B208-55C1F81C7190}"/>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525341352"/>
        <c:axId val="525333152"/>
      </c:lineChart>
      <c:catAx>
        <c:axId val="525341352"/>
        <c:scaling>
          <c:orientation val="minMax"/>
        </c:scaling>
        <c:delete val="0"/>
        <c:axPos val="b"/>
        <c:numFmt formatCode="mm:ss.0"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ja-JP"/>
          </a:p>
        </c:txPr>
        <c:crossAx val="525333152"/>
        <c:crosses val="autoZero"/>
        <c:auto val="1"/>
        <c:lblAlgn val="ctr"/>
        <c:lblOffset val="100"/>
        <c:noMultiLvlLbl val="0"/>
      </c:catAx>
      <c:valAx>
        <c:axId val="5253331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ja-JP"/>
          </a:p>
        </c:txPr>
        <c:crossAx val="525341352"/>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4925" cap="rnd">
              <a:solidFill>
                <a:schemeClr val="lt1"/>
              </a:solidFill>
              <a:round/>
            </a:ln>
            <a:effectLst>
              <a:outerShdw dist="25400" dir="2700000" algn="tl" rotWithShape="0">
                <a:schemeClr val="accent1"/>
              </a:outerShdw>
            </a:effectLst>
          </c:spPr>
          <c:marker>
            <c:symbol val="none"/>
          </c:marker>
          <c:cat>
            <c:numRef>
              <c:f>Sheet3!$C$1:$C$286</c:f>
              <c:numCache>
                <c:formatCode>mm:ss.0</c:formatCode>
                <c:ptCount val="286"/>
                <c:pt idx="0">
                  <c:v>43358.63583525463</c:v>
                </c:pt>
                <c:pt idx="1">
                  <c:v>43358.635836423608</c:v>
                </c:pt>
                <c:pt idx="2">
                  <c:v>43358.635837581016</c:v>
                </c:pt>
                <c:pt idx="3">
                  <c:v>43358.63583875</c:v>
                </c:pt>
                <c:pt idx="4">
                  <c:v>43358.635839918985</c:v>
                </c:pt>
                <c:pt idx="5">
                  <c:v>43358.635841087962</c:v>
                </c:pt>
                <c:pt idx="6">
                  <c:v>43358.635842256946</c:v>
                </c:pt>
                <c:pt idx="7">
                  <c:v>43358.635843425924</c:v>
                </c:pt>
                <c:pt idx="8">
                  <c:v>43358.635844594908</c:v>
                </c:pt>
                <c:pt idx="9">
                  <c:v>43358.635845763885</c:v>
                </c:pt>
                <c:pt idx="10">
                  <c:v>43358.63584693287</c:v>
                </c:pt>
                <c:pt idx="11">
                  <c:v>43358.635848101854</c:v>
                </c:pt>
                <c:pt idx="12">
                  <c:v>43358.635849270831</c:v>
                </c:pt>
                <c:pt idx="13">
                  <c:v>43358.635850439816</c:v>
                </c:pt>
                <c:pt idx="14">
                  <c:v>43358.635851608793</c:v>
                </c:pt>
                <c:pt idx="15">
                  <c:v>43358.635852777777</c:v>
                </c:pt>
                <c:pt idx="16">
                  <c:v>43358.635853946762</c:v>
                </c:pt>
                <c:pt idx="17">
                  <c:v>43358.635855104163</c:v>
                </c:pt>
                <c:pt idx="18">
                  <c:v>43358.635856284724</c:v>
                </c:pt>
                <c:pt idx="19">
                  <c:v>43358.635857442132</c:v>
                </c:pt>
                <c:pt idx="20">
                  <c:v>43358.635858611109</c:v>
                </c:pt>
                <c:pt idx="21">
                  <c:v>43358.635859780094</c:v>
                </c:pt>
                <c:pt idx="22">
                  <c:v>43358.635860949071</c:v>
                </c:pt>
                <c:pt idx="23">
                  <c:v>43358.635862118055</c:v>
                </c:pt>
                <c:pt idx="24">
                  <c:v>43358.63586328704</c:v>
                </c:pt>
                <c:pt idx="25">
                  <c:v>43358.635864456017</c:v>
                </c:pt>
                <c:pt idx="26">
                  <c:v>43358.635865625001</c:v>
                </c:pt>
                <c:pt idx="27">
                  <c:v>43358.635866793978</c:v>
                </c:pt>
                <c:pt idx="28">
                  <c:v>43358.635867962963</c:v>
                </c:pt>
                <c:pt idx="29">
                  <c:v>43358.635869131947</c:v>
                </c:pt>
                <c:pt idx="30">
                  <c:v>43358.635870300925</c:v>
                </c:pt>
                <c:pt idx="31">
                  <c:v>43358.635871469909</c:v>
                </c:pt>
                <c:pt idx="32">
                  <c:v>43358.635872638886</c:v>
                </c:pt>
                <c:pt idx="33">
                  <c:v>43358.635873796295</c:v>
                </c:pt>
                <c:pt idx="34">
                  <c:v>43358.635874976855</c:v>
                </c:pt>
                <c:pt idx="35">
                  <c:v>43358.635876134256</c:v>
                </c:pt>
                <c:pt idx="36">
                  <c:v>43358.635877303241</c:v>
                </c:pt>
                <c:pt idx="37">
                  <c:v>43358.635878472225</c:v>
                </c:pt>
                <c:pt idx="38">
                  <c:v>43358.635879641202</c:v>
                </c:pt>
                <c:pt idx="39">
                  <c:v>43358.635880810187</c:v>
                </c:pt>
                <c:pt idx="40">
                  <c:v>43358.635881979164</c:v>
                </c:pt>
                <c:pt idx="41">
                  <c:v>43358.635883148148</c:v>
                </c:pt>
                <c:pt idx="42">
                  <c:v>43358.635884317133</c:v>
                </c:pt>
                <c:pt idx="43">
                  <c:v>43358.635885474534</c:v>
                </c:pt>
                <c:pt idx="44">
                  <c:v>43358.635886655095</c:v>
                </c:pt>
                <c:pt idx="45">
                  <c:v>43358.635887824072</c:v>
                </c:pt>
                <c:pt idx="46">
                  <c:v>43358.63588898148</c:v>
                </c:pt>
                <c:pt idx="47">
                  <c:v>43358.635890150465</c:v>
                </c:pt>
                <c:pt idx="48">
                  <c:v>43358.635891319442</c:v>
                </c:pt>
                <c:pt idx="49">
                  <c:v>43358.635892488426</c:v>
                </c:pt>
                <c:pt idx="50">
                  <c:v>43358.635893657411</c:v>
                </c:pt>
                <c:pt idx="51">
                  <c:v>43358.635894826388</c:v>
                </c:pt>
                <c:pt idx="52">
                  <c:v>43358.635895995372</c:v>
                </c:pt>
                <c:pt idx="53">
                  <c:v>43358.635897164349</c:v>
                </c:pt>
                <c:pt idx="54">
                  <c:v>43358.635898333334</c:v>
                </c:pt>
                <c:pt idx="55">
                  <c:v>43358.635899502318</c:v>
                </c:pt>
                <c:pt idx="56">
                  <c:v>43358.635900671296</c:v>
                </c:pt>
                <c:pt idx="57">
                  <c:v>43358.63590184028</c:v>
                </c:pt>
                <c:pt idx="58">
                  <c:v>43358.635903009257</c:v>
                </c:pt>
                <c:pt idx="59">
                  <c:v>43358.635904166666</c:v>
                </c:pt>
                <c:pt idx="60">
                  <c:v>43358.635905347219</c:v>
                </c:pt>
                <c:pt idx="61">
                  <c:v>43358.635906516203</c:v>
                </c:pt>
                <c:pt idx="62">
                  <c:v>43358.635907673612</c:v>
                </c:pt>
                <c:pt idx="63">
                  <c:v>43358.635908842596</c:v>
                </c:pt>
                <c:pt idx="64">
                  <c:v>43358.635910011573</c:v>
                </c:pt>
                <c:pt idx="65">
                  <c:v>43358.635911180558</c:v>
                </c:pt>
                <c:pt idx="66">
                  <c:v>43358.635912349535</c:v>
                </c:pt>
                <c:pt idx="67">
                  <c:v>43358.635913518519</c:v>
                </c:pt>
                <c:pt idx="68">
                  <c:v>43358.635914687497</c:v>
                </c:pt>
                <c:pt idx="69">
                  <c:v>43358.635915856481</c:v>
                </c:pt>
                <c:pt idx="70">
                  <c:v>43358.635917025465</c:v>
                </c:pt>
                <c:pt idx="71">
                  <c:v>43358.635918194443</c:v>
                </c:pt>
                <c:pt idx="72">
                  <c:v>43358.635919363427</c:v>
                </c:pt>
                <c:pt idx="73">
                  <c:v>43358.635920520835</c:v>
                </c:pt>
                <c:pt idx="74">
                  <c:v>43358.635921689813</c:v>
                </c:pt>
                <c:pt idx="75">
                  <c:v>43358.635922858797</c:v>
                </c:pt>
                <c:pt idx="76">
                  <c:v>43358.635924027774</c:v>
                </c:pt>
                <c:pt idx="77">
                  <c:v>43358.635925196759</c:v>
                </c:pt>
                <c:pt idx="78">
                  <c:v>43358.635926365743</c:v>
                </c:pt>
                <c:pt idx="79">
                  <c:v>43358.63592753472</c:v>
                </c:pt>
                <c:pt idx="80">
                  <c:v>43358.635928703705</c:v>
                </c:pt>
                <c:pt idx="81">
                  <c:v>43358.635929872682</c:v>
                </c:pt>
                <c:pt idx="82">
                  <c:v>43358.635931041666</c:v>
                </c:pt>
                <c:pt idx="83">
                  <c:v>43358.635932199075</c:v>
                </c:pt>
                <c:pt idx="84">
                  <c:v>43358.635933379628</c:v>
                </c:pt>
                <c:pt idx="85">
                  <c:v>43358.635934537037</c:v>
                </c:pt>
                <c:pt idx="86">
                  <c:v>43358.635935706021</c:v>
                </c:pt>
                <c:pt idx="87">
                  <c:v>43358.635936874998</c:v>
                </c:pt>
                <c:pt idx="88">
                  <c:v>43358.635938043983</c:v>
                </c:pt>
                <c:pt idx="89">
                  <c:v>43358.63593921296</c:v>
                </c:pt>
                <c:pt idx="90">
                  <c:v>43358.635940381944</c:v>
                </c:pt>
                <c:pt idx="91">
                  <c:v>43358.635941550929</c:v>
                </c:pt>
                <c:pt idx="92">
                  <c:v>43358.635942719906</c:v>
                </c:pt>
                <c:pt idx="93">
                  <c:v>43358.63594388889</c:v>
                </c:pt>
                <c:pt idx="94">
                  <c:v>43358.635945057868</c:v>
                </c:pt>
                <c:pt idx="95">
                  <c:v>43358.635946226852</c:v>
                </c:pt>
                <c:pt idx="96">
                  <c:v>43358.635947395836</c:v>
                </c:pt>
                <c:pt idx="97">
                  <c:v>43358.635948564814</c:v>
                </c:pt>
                <c:pt idx="98">
                  <c:v>43358.635949733798</c:v>
                </c:pt>
                <c:pt idx="99">
                  <c:v>43358.635950902775</c:v>
                </c:pt>
                <c:pt idx="100">
                  <c:v>43358.63595207176</c:v>
                </c:pt>
                <c:pt idx="101">
                  <c:v>43358.635953240744</c:v>
                </c:pt>
                <c:pt idx="102">
                  <c:v>43358.635954409721</c:v>
                </c:pt>
                <c:pt idx="103">
                  <c:v>43358.63595556713</c:v>
                </c:pt>
                <c:pt idx="104">
                  <c:v>43358.635956736114</c:v>
                </c:pt>
                <c:pt idx="105">
                  <c:v>43358.635957905091</c:v>
                </c:pt>
                <c:pt idx="106">
                  <c:v>43358.635959074076</c:v>
                </c:pt>
                <c:pt idx="107">
                  <c:v>43358.635960243053</c:v>
                </c:pt>
                <c:pt idx="108">
                  <c:v>43358.635961412037</c:v>
                </c:pt>
                <c:pt idx="109">
                  <c:v>43358.635962581022</c:v>
                </c:pt>
                <c:pt idx="110">
                  <c:v>43358.635963749999</c:v>
                </c:pt>
                <c:pt idx="111">
                  <c:v>43358.635964918984</c:v>
                </c:pt>
                <c:pt idx="112">
                  <c:v>43358.635966087961</c:v>
                </c:pt>
                <c:pt idx="113">
                  <c:v>43358.635967256945</c:v>
                </c:pt>
                <c:pt idx="114">
                  <c:v>43358.635968414354</c:v>
                </c:pt>
                <c:pt idx="115">
                  <c:v>43358.635969583331</c:v>
                </c:pt>
                <c:pt idx="116">
                  <c:v>43358.635970752315</c:v>
                </c:pt>
                <c:pt idx="117">
                  <c:v>43358.6359719213</c:v>
                </c:pt>
                <c:pt idx="118">
                  <c:v>43358.635973090277</c:v>
                </c:pt>
                <c:pt idx="119">
                  <c:v>43358.635974259261</c:v>
                </c:pt>
                <c:pt idx="120">
                  <c:v>43358.635975428238</c:v>
                </c:pt>
                <c:pt idx="121">
                  <c:v>43358.635976597223</c:v>
                </c:pt>
                <c:pt idx="122">
                  <c:v>43358.6359777662</c:v>
                </c:pt>
                <c:pt idx="123">
                  <c:v>43358.635978935185</c:v>
                </c:pt>
                <c:pt idx="124">
                  <c:v>43358.635980104169</c:v>
                </c:pt>
                <c:pt idx="125">
                  <c:v>43358.635981273146</c:v>
                </c:pt>
                <c:pt idx="126">
                  <c:v>43358.635982442131</c:v>
                </c:pt>
                <c:pt idx="127">
                  <c:v>43358.635983611108</c:v>
                </c:pt>
                <c:pt idx="128">
                  <c:v>43358.635984780092</c:v>
                </c:pt>
                <c:pt idx="129">
                  <c:v>43358.635985949077</c:v>
                </c:pt>
                <c:pt idx="130">
                  <c:v>43358.635987118054</c:v>
                </c:pt>
                <c:pt idx="131">
                  <c:v>43358.635988275462</c:v>
                </c:pt>
                <c:pt idx="132">
                  <c:v>43358.635989444447</c:v>
                </c:pt>
                <c:pt idx="133">
                  <c:v>43358.635990613424</c:v>
                </c:pt>
                <c:pt idx="134">
                  <c:v>43358.635991782408</c:v>
                </c:pt>
                <c:pt idx="135">
                  <c:v>43358.635992951386</c:v>
                </c:pt>
                <c:pt idx="136">
                  <c:v>43358.63599412037</c:v>
                </c:pt>
                <c:pt idx="137">
                  <c:v>43358.635995289354</c:v>
                </c:pt>
                <c:pt idx="138">
                  <c:v>43358.635996458332</c:v>
                </c:pt>
                <c:pt idx="139">
                  <c:v>43358.635997627316</c:v>
                </c:pt>
                <c:pt idx="140">
                  <c:v>43358.635998796293</c:v>
                </c:pt>
                <c:pt idx="141">
                  <c:v>43358.635999965278</c:v>
                </c:pt>
                <c:pt idx="142">
                  <c:v>43358.636001134262</c:v>
                </c:pt>
                <c:pt idx="143">
                  <c:v>43358.636002303239</c:v>
                </c:pt>
                <c:pt idx="144">
                  <c:v>43358.636003472224</c:v>
                </c:pt>
                <c:pt idx="145">
                  <c:v>43358.636004641201</c:v>
                </c:pt>
                <c:pt idx="146">
                  <c:v>43358.636005810185</c:v>
                </c:pt>
                <c:pt idx="147">
                  <c:v>43358.636006967594</c:v>
                </c:pt>
                <c:pt idx="148">
                  <c:v>43358.636008148147</c:v>
                </c:pt>
                <c:pt idx="149">
                  <c:v>43358.636009305555</c:v>
                </c:pt>
                <c:pt idx="150">
                  <c:v>43358.63601047454</c:v>
                </c:pt>
                <c:pt idx="151">
                  <c:v>43358.636011643517</c:v>
                </c:pt>
                <c:pt idx="152">
                  <c:v>43358.636012812502</c:v>
                </c:pt>
                <c:pt idx="153">
                  <c:v>43358.636013981479</c:v>
                </c:pt>
                <c:pt idx="154">
                  <c:v>43358.636015150463</c:v>
                </c:pt>
                <c:pt idx="155">
                  <c:v>43358.636016319448</c:v>
                </c:pt>
                <c:pt idx="156">
                  <c:v>43358.636017488425</c:v>
                </c:pt>
                <c:pt idx="157">
                  <c:v>43358.636018657409</c:v>
                </c:pt>
                <c:pt idx="158">
                  <c:v>43358.636019826386</c:v>
                </c:pt>
                <c:pt idx="159">
                  <c:v>43358.636020995371</c:v>
                </c:pt>
                <c:pt idx="160">
                  <c:v>43358.636022164355</c:v>
                </c:pt>
                <c:pt idx="161">
                  <c:v>43358.636023333333</c:v>
                </c:pt>
                <c:pt idx="162">
                  <c:v>43358.636024490741</c:v>
                </c:pt>
                <c:pt idx="163">
                  <c:v>43358.636025659725</c:v>
                </c:pt>
                <c:pt idx="164">
                  <c:v>43358.636026828703</c:v>
                </c:pt>
                <c:pt idx="165">
                  <c:v>43358.636027997687</c:v>
                </c:pt>
                <c:pt idx="166">
                  <c:v>43358.636029166664</c:v>
                </c:pt>
                <c:pt idx="167">
                  <c:v>43358.636030335649</c:v>
                </c:pt>
                <c:pt idx="168">
                  <c:v>43358.636031504633</c:v>
                </c:pt>
                <c:pt idx="169">
                  <c:v>43358.63603267361</c:v>
                </c:pt>
                <c:pt idx="170">
                  <c:v>43358.636033842595</c:v>
                </c:pt>
                <c:pt idx="171">
                  <c:v>43358.636035011572</c:v>
                </c:pt>
                <c:pt idx="172">
                  <c:v>43358.636036180556</c:v>
                </c:pt>
                <c:pt idx="173">
                  <c:v>43358.636037349534</c:v>
                </c:pt>
                <c:pt idx="174">
                  <c:v>43358.636038518518</c:v>
                </c:pt>
                <c:pt idx="175">
                  <c:v>43358.636039687502</c:v>
                </c:pt>
                <c:pt idx="176">
                  <c:v>43358.63604085648</c:v>
                </c:pt>
                <c:pt idx="177">
                  <c:v>43358.636042025464</c:v>
                </c:pt>
                <c:pt idx="178">
                  <c:v>43358.636043194441</c:v>
                </c:pt>
                <c:pt idx="179">
                  <c:v>43358.636044363426</c:v>
                </c:pt>
                <c:pt idx="180">
                  <c:v>43358.63604553241</c:v>
                </c:pt>
                <c:pt idx="181">
                  <c:v>43358.636046701387</c:v>
                </c:pt>
                <c:pt idx="182">
                  <c:v>43358.636047870372</c:v>
                </c:pt>
                <c:pt idx="183">
                  <c:v>43358.636049039349</c:v>
                </c:pt>
                <c:pt idx="184">
                  <c:v>43358.636050208333</c:v>
                </c:pt>
                <c:pt idx="185">
                  <c:v>43358.636051365742</c:v>
                </c:pt>
                <c:pt idx="186">
                  <c:v>43358.636052534719</c:v>
                </c:pt>
                <c:pt idx="187">
                  <c:v>43358.636053703704</c:v>
                </c:pt>
                <c:pt idx="188">
                  <c:v>43358.636054872688</c:v>
                </c:pt>
                <c:pt idx="189">
                  <c:v>43358.636056041665</c:v>
                </c:pt>
                <c:pt idx="190">
                  <c:v>43358.63605721065</c:v>
                </c:pt>
                <c:pt idx="191">
                  <c:v>43358.636058379627</c:v>
                </c:pt>
                <c:pt idx="192">
                  <c:v>43358.636059548611</c:v>
                </c:pt>
                <c:pt idx="193">
                  <c:v>43358.636060717596</c:v>
                </c:pt>
                <c:pt idx="194">
                  <c:v>43358.636061886573</c:v>
                </c:pt>
                <c:pt idx="195">
                  <c:v>43358.636063067126</c:v>
                </c:pt>
                <c:pt idx="196">
                  <c:v>43358.636064224534</c:v>
                </c:pt>
                <c:pt idx="197">
                  <c:v>43358.636065393519</c:v>
                </c:pt>
                <c:pt idx="198">
                  <c:v>43358.636066562503</c:v>
                </c:pt>
                <c:pt idx="199">
                  <c:v>43358.636067731481</c:v>
                </c:pt>
                <c:pt idx="200">
                  <c:v>43358.636068900465</c:v>
                </c:pt>
                <c:pt idx="201">
                  <c:v>43358.636070069442</c:v>
                </c:pt>
                <c:pt idx="202">
                  <c:v>43358.636071238427</c:v>
                </c:pt>
                <c:pt idx="203">
                  <c:v>43358.636072407404</c:v>
                </c:pt>
                <c:pt idx="204">
                  <c:v>43358.636073576388</c:v>
                </c:pt>
                <c:pt idx="205">
                  <c:v>43358.636074733797</c:v>
                </c:pt>
                <c:pt idx="206">
                  <c:v>43358.63607591435</c:v>
                </c:pt>
                <c:pt idx="207">
                  <c:v>43358.636077083334</c:v>
                </c:pt>
                <c:pt idx="208">
                  <c:v>43358.636078240743</c:v>
                </c:pt>
                <c:pt idx="209">
                  <c:v>43358.63607940972</c:v>
                </c:pt>
                <c:pt idx="210">
                  <c:v>43358.636080578704</c:v>
                </c:pt>
                <c:pt idx="211">
                  <c:v>43358.636081759258</c:v>
                </c:pt>
                <c:pt idx="212">
                  <c:v>43358.636082928242</c:v>
                </c:pt>
                <c:pt idx="213">
                  <c:v>43358.636084085651</c:v>
                </c:pt>
                <c:pt idx="214">
                  <c:v>43358.636085266204</c:v>
                </c:pt>
                <c:pt idx="215">
                  <c:v>43358.636086423612</c:v>
                </c:pt>
                <c:pt idx="216">
                  <c:v>43358.636087592589</c:v>
                </c:pt>
                <c:pt idx="217">
                  <c:v>43358.636088761574</c:v>
                </c:pt>
                <c:pt idx="218">
                  <c:v>43358.636089930558</c:v>
                </c:pt>
                <c:pt idx="219">
                  <c:v>43358.636091099535</c:v>
                </c:pt>
                <c:pt idx="220">
                  <c:v>43358.63609226852</c:v>
                </c:pt>
                <c:pt idx="221">
                  <c:v>43358.636093437497</c:v>
                </c:pt>
                <c:pt idx="222">
                  <c:v>43358.636094606481</c:v>
                </c:pt>
                <c:pt idx="223">
                  <c:v>43358.636095775466</c:v>
                </c:pt>
                <c:pt idx="224">
                  <c:v>43358.636096944443</c:v>
                </c:pt>
                <c:pt idx="225">
                  <c:v>43358.636098113428</c:v>
                </c:pt>
                <c:pt idx="226">
                  <c:v>43358.636099282405</c:v>
                </c:pt>
                <c:pt idx="227">
                  <c:v>43358.636100451389</c:v>
                </c:pt>
                <c:pt idx="228">
                  <c:v>43358.636101608798</c:v>
                </c:pt>
                <c:pt idx="229">
                  <c:v>43358.636102777775</c:v>
                </c:pt>
                <c:pt idx="230">
                  <c:v>43358.636103946759</c:v>
                </c:pt>
                <c:pt idx="231">
                  <c:v>43358.636105115744</c:v>
                </c:pt>
                <c:pt idx="232">
                  <c:v>43358.636106296297</c:v>
                </c:pt>
                <c:pt idx="233">
                  <c:v>43358.636107453705</c:v>
                </c:pt>
                <c:pt idx="234">
                  <c:v>43358.636108622683</c:v>
                </c:pt>
                <c:pt idx="235">
                  <c:v>43358.636109791667</c:v>
                </c:pt>
                <c:pt idx="236">
                  <c:v>43358.636110960651</c:v>
                </c:pt>
                <c:pt idx="237">
                  <c:v>43358.636112129629</c:v>
                </c:pt>
                <c:pt idx="238">
                  <c:v>43358.636113298613</c:v>
                </c:pt>
                <c:pt idx="239">
                  <c:v>43358.63611446759</c:v>
                </c:pt>
                <c:pt idx="240">
                  <c:v>43358.636115636575</c:v>
                </c:pt>
                <c:pt idx="241">
                  <c:v>43358.636116805559</c:v>
                </c:pt>
                <c:pt idx="242">
                  <c:v>43358.636117974536</c:v>
                </c:pt>
                <c:pt idx="243">
                  <c:v>43358.636119143521</c:v>
                </c:pt>
                <c:pt idx="244">
                  <c:v>43358.636120312498</c:v>
                </c:pt>
                <c:pt idx="245">
                  <c:v>43358.636121469906</c:v>
                </c:pt>
                <c:pt idx="246">
                  <c:v>43358.63612265046</c:v>
                </c:pt>
                <c:pt idx="247">
                  <c:v>43358.636123819444</c:v>
                </c:pt>
                <c:pt idx="248">
                  <c:v>43358.636124976852</c:v>
                </c:pt>
                <c:pt idx="249">
                  <c:v>43358.636126145837</c:v>
                </c:pt>
                <c:pt idx="250">
                  <c:v>43358.636127314814</c:v>
                </c:pt>
                <c:pt idx="251">
                  <c:v>43358.636128483799</c:v>
                </c:pt>
                <c:pt idx="252">
                  <c:v>43358.636129652776</c:v>
                </c:pt>
                <c:pt idx="253">
                  <c:v>43358.63613082176</c:v>
                </c:pt>
                <c:pt idx="254">
                  <c:v>43358.636131990737</c:v>
                </c:pt>
                <c:pt idx="255">
                  <c:v>43358.636133159722</c:v>
                </c:pt>
                <c:pt idx="256">
                  <c:v>43358.636134328706</c:v>
                </c:pt>
                <c:pt idx="257">
                  <c:v>43358.636135497683</c:v>
                </c:pt>
                <c:pt idx="258">
                  <c:v>43358.636136655092</c:v>
                </c:pt>
                <c:pt idx="259">
                  <c:v>43358.636137835645</c:v>
                </c:pt>
                <c:pt idx="260">
                  <c:v>43358.636138993053</c:v>
                </c:pt>
                <c:pt idx="261">
                  <c:v>43358.636140162038</c:v>
                </c:pt>
                <c:pt idx="262">
                  <c:v>43358.636141331015</c:v>
                </c:pt>
                <c:pt idx="263">
                  <c:v>43358.6361425</c:v>
                </c:pt>
                <c:pt idx="264">
                  <c:v>43358.636143668984</c:v>
                </c:pt>
                <c:pt idx="265">
                  <c:v>43358.636144837961</c:v>
                </c:pt>
                <c:pt idx="266">
                  <c:v>43358.636146006946</c:v>
                </c:pt>
                <c:pt idx="267">
                  <c:v>43358.636147175923</c:v>
                </c:pt>
                <c:pt idx="268">
                  <c:v>43358.636148344907</c:v>
                </c:pt>
                <c:pt idx="269">
                  <c:v>43358.636149513892</c:v>
                </c:pt>
                <c:pt idx="270">
                  <c:v>43358.636150694445</c:v>
                </c:pt>
                <c:pt idx="271">
                  <c:v>43358.636151851853</c:v>
                </c:pt>
                <c:pt idx="272">
                  <c:v>43358.636153020831</c:v>
                </c:pt>
                <c:pt idx="273">
                  <c:v>43358.636154189815</c:v>
                </c:pt>
                <c:pt idx="274">
                  <c:v>43358.636155358799</c:v>
                </c:pt>
                <c:pt idx="275">
                  <c:v>43358.636156527777</c:v>
                </c:pt>
                <c:pt idx="276">
                  <c:v>43358.636157696761</c:v>
                </c:pt>
                <c:pt idx="277">
                  <c:v>43358.636158865738</c:v>
                </c:pt>
                <c:pt idx="278">
                  <c:v>43358.636160034723</c:v>
                </c:pt>
                <c:pt idx="279">
                  <c:v>43358.636161203707</c:v>
                </c:pt>
                <c:pt idx="280">
                  <c:v>43358.636162372684</c:v>
                </c:pt>
                <c:pt idx="281">
                  <c:v>43358.636163541669</c:v>
                </c:pt>
                <c:pt idx="282">
                  <c:v>43358.636164710646</c:v>
                </c:pt>
                <c:pt idx="283">
                  <c:v>43358.63616587963</c:v>
                </c:pt>
                <c:pt idx="284">
                  <c:v>43358.636167048608</c:v>
                </c:pt>
                <c:pt idx="285">
                  <c:v>43358.636168206016</c:v>
                </c:pt>
              </c:numCache>
            </c:numRef>
          </c:cat>
          <c:val>
            <c:numRef>
              <c:f>Sheet3!$D$1:$D$286</c:f>
              <c:numCache>
                <c:formatCode>General</c:formatCode>
                <c:ptCount val="286"/>
                <c:pt idx="0">
                  <c:v>-0.75488299999999997</c:v>
                </c:pt>
                <c:pt idx="1">
                  <c:v>-0.75100699999999998</c:v>
                </c:pt>
                <c:pt idx="2">
                  <c:v>-0.84152199999999999</c:v>
                </c:pt>
                <c:pt idx="3">
                  <c:v>-0.83915700000000004</c:v>
                </c:pt>
                <c:pt idx="4">
                  <c:v>-0.94839499999999999</c:v>
                </c:pt>
                <c:pt idx="5">
                  <c:v>-0.87698399999999999</c:v>
                </c:pt>
                <c:pt idx="6">
                  <c:v>-0.62634299999999998</c:v>
                </c:pt>
                <c:pt idx="7">
                  <c:v>-1.0141910000000001</c:v>
                </c:pt>
                <c:pt idx="8">
                  <c:v>-0.87957799999999997</c:v>
                </c:pt>
                <c:pt idx="9">
                  <c:v>-1.0947720000000001</c:v>
                </c:pt>
                <c:pt idx="10">
                  <c:v>-1.001663</c:v>
                </c:pt>
                <c:pt idx="11">
                  <c:v>-0.95771799999999996</c:v>
                </c:pt>
                <c:pt idx="12">
                  <c:v>-1.0236510000000001</c:v>
                </c:pt>
                <c:pt idx="13">
                  <c:v>-0.99514800000000003</c:v>
                </c:pt>
                <c:pt idx="14">
                  <c:v>-0.98710600000000004</c:v>
                </c:pt>
                <c:pt idx="15">
                  <c:v>-1.0003200000000001</c:v>
                </c:pt>
                <c:pt idx="16">
                  <c:v>-1.0738220000000001</c:v>
                </c:pt>
                <c:pt idx="17">
                  <c:v>-0.97199999999999998</c:v>
                </c:pt>
                <c:pt idx="18">
                  <c:v>-0.79327400000000003</c:v>
                </c:pt>
                <c:pt idx="19">
                  <c:v>-0.68026699999999996</c:v>
                </c:pt>
                <c:pt idx="20">
                  <c:v>-0.568604</c:v>
                </c:pt>
                <c:pt idx="21">
                  <c:v>-0.43604999999999999</c:v>
                </c:pt>
                <c:pt idx="22">
                  <c:v>-0.25694299999999998</c:v>
                </c:pt>
                <c:pt idx="23">
                  <c:v>-0.22517400000000001</c:v>
                </c:pt>
                <c:pt idx="24">
                  <c:v>-0.25112899999999999</c:v>
                </c:pt>
                <c:pt idx="25">
                  <c:v>-0.224991</c:v>
                </c:pt>
                <c:pt idx="26">
                  <c:v>-0.36113000000000001</c:v>
                </c:pt>
                <c:pt idx="27">
                  <c:v>-0.51202400000000003</c:v>
                </c:pt>
                <c:pt idx="28">
                  <c:v>-0.83003199999999999</c:v>
                </c:pt>
                <c:pt idx="29">
                  <c:v>-1.125092</c:v>
                </c:pt>
                <c:pt idx="30">
                  <c:v>-0.95689400000000002</c:v>
                </c:pt>
                <c:pt idx="31">
                  <c:v>-0.94891400000000004</c:v>
                </c:pt>
                <c:pt idx="32">
                  <c:v>-1.0171509999999999</c:v>
                </c:pt>
                <c:pt idx="33">
                  <c:v>-0.98556500000000002</c:v>
                </c:pt>
                <c:pt idx="34">
                  <c:v>-0.90084799999999998</c:v>
                </c:pt>
                <c:pt idx="35">
                  <c:v>-0.99610900000000002</c:v>
                </c:pt>
                <c:pt idx="36">
                  <c:v>-1.1002350000000001</c:v>
                </c:pt>
                <c:pt idx="37">
                  <c:v>-1.056305</c:v>
                </c:pt>
                <c:pt idx="38">
                  <c:v>-0.98930399999999996</c:v>
                </c:pt>
                <c:pt idx="39">
                  <c:v>-0.91105700000000001</c:v>
                </c:pt>
                <c:pt idx="40">
                  <c:v>-0.90118399999999999</c:v>
                </c:pt>
                <c:pt idx="41">
                  <c:v>-0.94279500000000005</c:v>
                </c:pt>
                <c:pt idx="42">
                  <c:v>-0.94486999999999999</c:v>
                </c:pt>
                <c:pt idx="43">
                  <c:v>-1.042511</c:v>
                </c:pt>
                <c:pt idx="44">
                  <c:v>-1.1296079999999999</c:v>
                </c:pt>
                <c:pt idx="45">
                  <c:v>-1.057968</c:v>
                </c:pt>
                <c:pt idx="46">
                  <c:v>-0.90582300000000004</c:v>
                </c:pt>
                <c:pt idx="47">
                  <c:v>-0.85157799999999995</c:v>
                </c:pt>
                <c:pt idx="48">
                  <c:v>-0.959534</c:v>
                </c:pt>
                <c:pt idx="49">
                  <c:v>-1.001938</c:v>
                </c:pt>
                <c:pt idx="50">
                  <c:v>-0.93240400000000001</c:v>
                </c:pt>
                <c:pt idx="51">
                  <c:v>-0.94754000000000005</c:v>
                </c:pt>
                <c:pt idx="52">
                  <c:v>-0.98165899999999995</c:v>
                </c:pt>
                <c:pt idx="53">
                  <c:v>-0.98249799999999998</c:v>
                </c:pt>
                <c:pt idx="54">
                  <c:v>-0.98313899999999999</c:v>
                </c:pt>
                <c:pt idx="55">
                  <c:v>-0.98616000000000004</c:v>
                </c:pt>
                <c:pt idx="56">
                  <c:v>-0.97857700000000003</c:v>
                </c:pt>
                <c:pt idx="57">
                  <c:v>-0.89840699999999996</c:v>
                </c:pt>
                <c:pt idx="58">
                  <c:v>-0.93463099999999999</c:v>
                </c:pt>
                <c:pt idx="59">
                  <c:v>-0.85104400000000002</c:v>
                </c:pt>
                <c:pt idx="60">
                  <c:v>-0.673508</c:v>
                </c:pt>
                <c:pt idx="61">
                  <c:v>-0.78898599999999997</c:v>
                </c:pt>
                <c:pt idx="62">
                  <c:v>-0.67837499999999995</c:v>
                </c:pt>
                <c:pt idx="63">
                  <c:v>-0.70039399999999996</c:v>
                </c:pt>
                <c:pt idx="64">
                  <c:v>-0.68800399999999995</c:v>
                </c:pt>
                <c:pt idx="65">
                  <c:v>-0.70063799999999998</c:v>
                </c:pt>
                <c:pt idx="66">
                  <c:v>-0.77467299999999994</c:v>
                </c:pt>
                <c:pt idx="67">
                  <c:v>-0.80241399999999996</c:v>
                </c:pt>
                <c:pt idx="68">
                  <c:v>-0.59576399999999996</c:v>
                </c:pt>
                <c:pt idx="69">
                  <c:v>-0.59886200000000001</c:v>
                </c:pt>
                <c:pt idx="70">
                  <c:v>-0.50767499999999999</c:v>
                </c:pt>
                <c:pt idx="71">
                  <c:v>-0.66361999999999999</c:v>
                </c:pt>
                <c:pt idx="72">
                  <c:v>-0.70489500000000005</c:v>
                </c:pt>
                <c:pt idx="73">
                  <c:v>-0.65916399999999997</c:v>
                </c:pt>
                <c:pt idx="74">
                  <c:v>-0.67639199999999999</c:v>
                </c:pt>
                <c:pt idx="75">
                  <c:v>-0.75470000000000004</c:v>
                </c:pt>
                <c:pt idx="76">
                  <c:v>-0.76988199999999996</c:v>
                </c:pt>
                <c:pt idx="77">
                  <c:v>-0.87486299999999995</c:v>
                </c:pt>
                <c:pt idx="78">
                  <c:v>-0.85186799999999996</c:v>
                </c:pt>
                <c:pt idx="79">
                  <c:v>-0.82583600000000001</c:v>
                </c:pt>
                <c:pt idx="80">
                  <c:v>-0.87847900000000001</c:v>
                </c:pt>
                <c:pt idx="81">
                  <c:v>-0.86416599999999999</c:v>
                </c:pt>
                <c:pt idx="82">
                  <c:v>-0.86863699999999999</c:v>
                </c:pt>
                <c:pt idx="83">
                  <c:v>-0.88781699999999997</c:v>
                </c:pt>
                <c:pt idx="84">
                  <c:v>-0.81103499999999995</c:v>
                </c:pt>
                <c:pt idx="85">
                  <c:v>-0.841812</c:v>
                </c:pt>
                <c:pt idx="86">
                  <c:v>-0.87930299999999995</c:v>
                </c:pt>
                <c:pt idx="87">
                  <c:v>-0.86209100000000005</c:v>
                </c:pt>
                <c:pt idx="88">
                  <c:v>-0.86695900000000004</c:v>
                </c:pt>
                <c:pt idx="89">
                  <c:v>-0.874359</c:v>
                </c:pt>
                <c:pt idx="90">
                  <c:v>-0.85035700000000003</c:v>
                </c:pt>
                <c:pt idx="91">
                  <c:v>-0.853912</c:v>
                </c:pt>
                <c:pt idx="92">
                  <c:v>-0.85282899999999995</c:v>
                </c:pt>
                <c:pt idx="93">
                  <c:v>-0.854935</c:v>
                </c:pt>
                <c:pt idx="94">
                  <c:v>-0.85810900000000001</c:v>
                </c:pt>
                <c:pt idx="95">
                  <c:v>-0.83810399999999996</c:v>
                </c:pt>
                <c:pt idx="96">
                  <c:v>-0.85307299999999997</c:v>
                </c:pt>
                <c:pt idx="97">
                  <c:v>-0.84623700000000002</c:v>
                </c:pt>
                <c:pt idx="98">
                  <c:v>-0.86035200000000001</c:v>
                </c:pt>
                <c:pt idx="99">
                  <c:v>-0.847549</c:v>
                </c:pt>
                <c:pt idx="100">
                  <c:v>-0.85395799999999999</c:v>
                </c:pt>
                <c:pt idx="101">
                  <c:v>-0.85465999999999998</c:v>
                </c:pt>
                <c:pt idx="102">
                  <c:v>-0.85157799999999995</c:v>
                </c:pt>
                <c:pt idx="103">
                  <c:v>-0.846329</c:v>
                </c:pt>
                <c:pt idx="104">
                  <c:v>-0.86219800000000002</c:v>
                </c:pt>
                <c:pt idx="105">
                  <c:v>-0.84565699999999999</c:v>
                </c:pt>
                <c:pt idx="106">
                  <c:v>-0.80087299999999995</c:v>
                </c:pt>
                <c:pt idx="107">
                  <c:v>-0.90260300000000004</c:v>
                </c:pt>
                <c:pt idx="108">
                  <c:v>-0.93870500000000001</c:v>
                </c:pt>
                <c:pt idx="109">
                  <c:v>-0.87596099999999999</c:v>
                </c:pt>
                <c:pt idx="110">
                  <c:v>-0.89376800000000001</c:v>
                </c:pt>
                <c:pt idx="111">
                  <c:v>-0.874969</c:v>
                </c:pt>
                <c:pt idx="112">
                  <c:v>-0.88119499999999995</c:v>
                </c:pt>
                <c:pt idx="113">
                  <c:v>-0.87944</c:v>
                </c:pt>
                <c:pt idx="114">
                  <c:v>-0.87266500000000002</c:v>
                </c:pt>
                <c:pt idx="115">
                  <c:v>-0.87254299999999996</c:v>
                </c:pt>
                <c:pt idx="116">
                  <c:v>-0.93498199999999998</c:v>
                </c:pt>
                <c:pt idx="117">
                  <c:v>-0.76986699999999997</c:v>
                </c:pt>
                <c:pt idx="118">
                  <c:v>-0.90141300000000002</c:v>
                </c:pt>
                <c:pt idx="119">
                  <c:v>-0.92817700000000003</c:v>
                </c:pt>
                <c:pt idx="120">
                  <c:v>-0.86085500000000004</c:v>
                </c:pt>
                <c:pt idx="121">
                  <c:v>-0.872116</c:v>
                </c:pt>
                <c:pt idx="122">
                  <c:v>-0.85771200000000003</c:v>
                </c:pt>
                <c:pt idx="123">
                  <c:v>-0.83515899999999998</c:v>
                </c:pt>
                <c:pt idx="124">
                  <c:v>-0.82539399999999996</c:v>
                </c:pt>
                <c:pt idx="125">
                  <c:v>-0.81872599999999995</c:v>
                </c:pt>
                <c:pt idx="126">
                  <c:v>-0.84571799999999997</c:v>
                </c:pt>
                <c:pt idx="127">
                  <c:v>-0.82652300000000001</c:v>
                </c:pt>
                <c:pt idx="128">
                  <c:v>-0.83573900000000001</c:v>
                </c:pt>
                <c:pt idx="129">
                  <c:v>-0.82128900000000005</c:v>
                </c:pt>
                <c:pt idx="130">
                  <c:v>-0.81460600000000005</c:v>
                </c:pt>
                <c:pt idx="131">
                  <c:v>-0.88186600000000004</c:v>
                </c:pt>
                <c:pt idx="132">
                  <c:v>-0.81974800000000003</c:v>
                </c:pt>
                <c:pt idx="133">
                  <c:v>-0.82928500000000005</c:v>
                </c:pt>
                <c:pt idx="134">
                  <c:v>-1.1291960000000001</c:v>
                </c:pt>
                <c:pt idx="135">
                  <c:v>-1.11972</c:v>
                </c:pt>
                <c:pt idx="136">
                  <c:v>-0.79686000000000001</c:v>
                </c:pt>
                <c:pt idx="137">
                  <c:v>-1.0501400000000001</c:v>
                </c:pt>
                <c:pt idx="138">
                  <c:v>-1.1522520000000001</c:v>
                </c:pt>
                <c:pt idx="139">
                  <c:v>-1.046387</c:v>
                </c:pt>
                <c:pt idx="140">
                  <c:v>-1.0205839999999999</c:v>
                </c:pt>
                <c:pt idx="141">
                  <c:v>-0.70484899999999995</c:v>
                </c:pt>
                <c:pt idx="142">
                  <c:v>-0.89204399999999995</c:v>
                </c:pt>
                <c:pt idx="143">
                  <c:v>-0.81668099999999999</c:v>
                </c:pt>
                <c:pt idx="144">
                  <c:v>-0.87762499999999999</c:v>
                </c:pt>
                <c:pt idx="145">
                  <c:v>-1.0975649999999999</c:v>
                </c:pt>
                <c:pt idx="146">
                  <c:v>-1.1109309999999999</c:v>
                </c:pt>
                <c:pt idx="147">
                  <c:v>-0.78057900000000002</c:v>
                </c:pt>
                <c:pt idx="148">
                  <c:v>-0.77712999999999999</c:v>
                </c:pt>
                <c:pt idx="149">
                  <c:v>-1.583939</c:v>
                </c:pt>
                <c:pt idx="150">
                  <c:v>-1.1588130000000001</c:v>
                </c:pt>
                <c:pt idx="151">
                  <c:v>-1.066559</c:v>
                </c:pt>
                <c:pt idx="152">
                  <c:v>-0.83607500000000001</c:v>
                </c:pt>
                <c:pt idx="153">
                  <c:v>-0.93855299999999997</c:v>
                </c:pt>
                <c:pt idx="154">
                  <c:v>-0.97763100000000003</c:v>
                </c:pt>
                <c:pt idx="155">
                  <c:v>-0.92727700000000002</c:v>
                </c:pt>
                <c:pt idx="156">
                  <c:v>-1.078659</c:v>
                </c:pt>
                <c:pt idx="157">
                  <c:v>-0.95811500000000005</c:v>
                </c:pt>
                <c:pt idx="158">
                  <c:v>-0.78457600000000005</c:v>
                </c:pt>
                <c:pt idx="159">
                  <c:v>-1.140244</c:v>
                </c:pt>
                <c:pt idx="160">
                  <c:v>-1.2938689999999999</c:v>
                </c:pt>
                <c:pt idx="161">
                  <c:v>-1.1903079999999999</c:v>
                </c:pt>
                <c:pt idx="162">
                  <c:v>-1.007919</c:v>
                </c:pt>
                <c:pt idx="163">
                  <c:v>-0.86790500000000004</c:v>
                </c:pt>
                <c:pt idx="164">
                  <c:v>-0.95640599999999998</c:v>
                </c:pt>
                <c:pt idx="165">
                  <c:v>-0.89025900000000002</c:v>
                </c:pt>
                <c:pt idx="166">
                  <c:v>-0.86253400000000002</c:v>
                </c:pt>
                <c:pt idx="167">
                  <c:v>-0.88417100000000004</c:v>
                </c:pt>
                <c:pt idx="168">
                  <c:v>-0.85598799999999997</c:v>
                </c:pt>
                <c:pt idx="169">
                  <c:v>-0.81361399999999995</c:v>
                </c:pt>
                <c:pt idx="170">
                  <c:v>-0.77471900000000005</c:v>
                </c:pt>
                <c:pt idx="171">
                  <c:v>-0.84120200000000001</c:v>
                </c:pt>
                <c:pt idx="172">
                  <c:v>-0.96882599999999996</c:v>
                </c:pt>
                <c:pt idx="173">
                  <c:v>-1.083221</c:v>
                </c:pt>
                <c:pt idx="174">
                  <c:v>-1.122757</c:v>
                </c:pt>
                <c:pt idx="175">
                  <c:v>-1.048492</c:v>
                </c:pt>
                <c:pt idx="176">
                  <c:v>-0.98330700000000004</c:v>
                </c:pt>
                <c:pt idx="177">
                  <c:v>-0.97624200000000005</c:v>
                </c:pt>
                <c:pt idx="178">
                  <c:v>-0.99981699999999996</c:v>
                </c:pt>
                <c:pt idx="179">
                  <c:v>-0.98321499999999995</c:v>
                </c:pt>
                <c:pt idx="180">
                  <c:v>-0.95846600000000004</c:v>
                </c:pt>
                <c:pt idx="181">
                  <c:v>-0.97839399999999999</c:v>
                </c:pt>
                <c:pt idx="182">
                  <c:v>-0.99038700000000002</c:v>
                </c:pt>
                <c:pt idx="183">
                  <c:v>-0.984711</c:v>
                </c:pt>
                <c:pt idx="184">
                  <c:v>-1.0048980000000001</c:v>
                </c:pt>
                <c:pt idx="185">
                  <c:v>-0.98863199999999996</c:v>
                </c:pt>
                <c:pt idx="186">
                  <c:v>-0.95689400000000002</c:v>
                </c:pt>
                <c:pt idx="187">
                  <c:v>-0.97534200000000004</c:v>
                </c:pt>
                <c:pt idx="188">
                  <c:v>-1.008057</c:v>
                </c:pt>
                <c:pt idx="189">
                  <c:v>-0.93827799999999995</c:v>
                </c:pt>
                <c:pt idx="190">
                  <c:v>-0.98252899999999999</c:v>
                </c:pt>
                <c:pt idx="191">
                  <c:v>-0.949905</c:v>
                </c:pt>
                <c:pt idx="192">
                  <c:v>-1.062454</c:v>
                </c:pt>
                <c:pt idx="193">
                  <c:v>-0.95465100000000003</c:v>
                </c:pt>
                <c:pt idx="194">
                  <c:v>-0.99401899999999999</c:v>
                </c:pt>
                <c:pt idx="195">
                  <c:v>-0.96693399999999996</c:v>
                </c:pt>
                <c:pt idx="196">
                  <c:v>-0.96632399999999996</c:v>
                </c:pt>
                <c:pt idx="197">
                  <c:v>-0.96545400000000003</c:v>
                </c:pt>
                <c:pt idx="198">
                  <c:v>-0.87914999999999999</c:v>
                </c:pt>
                <c:pt idx="199">
                  <c:v>-0.92277500000000001</c:v>
                </c:pt>
                <c:pt idx="200">
                  <c:v>-0.86816400000000005</c:v>
                </c:pt>
                <c:pt idx="201">
                  <c:v>-0.83167999999999997</c:v>
                </c:pt>
                <c:pt idx="202">
                  <c:v>-0.90042100000000003</c:v>
                </c:pt>
                <c:pt idx="203">
                  <c:v>-0.86526499999999995</c:v>
                </c:pt>
                <c:pt idx="204">
                  <c:v>-0.87216199999999999</c:v>
                </c:pt>
                <c:pt idx="205">
                  <c:v>-0.89677399999999996</c:v>
                </c:pt>
                <c:pt idx="206">
                  <c:v>-0.89457699999999996</c:v>
                </c:pt>
                <c:pt idx="207">
                  <c:v>-0.91217000000000004</c:v>
                </c:pt>
                <c:pt idx="208">
                  <c:v>-0.87692300000000001</c:v>
                </c:pt>
                <c:pt idx="209">
                  <c:v>-0.87214700000000001</c:v>
                </c:pt>
                <c:pt idx="210">
                  <c:v>-0.86752300000000004</c:v>
                </c:pt>
                <c:pt idx="211">
                  <c:v>-0.84205600000000003</c:v>
                </c:pt>
                <c:pt idx="212">
                  <c:v>-0.920547</c:v>
                </c:pt>
                <c:pt idx="213">
                  <c:v>-0.86132799999999998</c:v>
                </c:pt>
                <c:pt idx="214">
                  <c:v>-0.84787000000000001</c:v>
                </c:pt>
                <c:pt idx="215">
                  <c:v>-0.852661</c:v>
                </c:pt>
                <c:pt idx="216">
                  <c:v>-0.84902999999999995</c:v>
                </c:pt>
                <c:pt idx="217">
                  <c:v>-0.86140399999999995</c:v>
                </c:pt>
                <c:pt idx="218">
                  <c:v>-0.85838300000000001</c:v>
                </c:pt>
                <c:pt idx="219">
                  <c:v>-0.85847499999999999</c:v>
                </c:pt>
                <c:pt idx="220">
                  <c:v>-0.86424299999999998</c:v>
                </c:pt>
                <c:pt idx="221">
                  <c:v>-0.81779500000000005</c:v>
                </c:pt>
                <c:pt idx="222">
                  <c:v>-0.80105599999999999</c:v>
                </c:pt>
                <c:pt idx="223">
                  <c:v>-0.83369400000000005</c:v>
                </c:pt>
                <c:pt idx="224">
                  <c:v>-0.87620500000000001</c:v>
                </c:pt>
                <c:pt idx="225">
                  <c:v>-0.83555599999999997</c:v>
                </c:pt>
                <c:pt idx="226">
                  <c:v>-0.85130300000000003</c:v>
                </c:pt>
                <c:pt idx="227">
                  <c:v>-0.83273299999999995</c:v>
                </c:pt>
                <c:pt idx="228">
                  <c:v>-0.83435099999999995</c:v>
                </c:pt>
                <c:pt idx="229">
                  <c:v>-0.862564</c:v>
                </c:pt>
                <c:pt idx="230">
                  <c:v>-0.85546900000000003</c:v>
                </c:pt>
                <c:pt idx="231">
                  <c:v>-0.84017900000000001</c:v>
                </c:pt>
                <c:pt idx="232">
                  <c:v>-0.83526599999999995</c:v>
                </c:pt>
                <c:pt idx="233">
                  <c:v>-0.82830800000000004</c:v>
                </c:pt>
                <c:pt idx="234">
                  <c:v>-0.88125600000000004</c:v>
                </c:pt>
                <c:pt idx="235">
                  <c:v>-0.87223799999999996</c:v>
                </c:pt>
                <c:pt idx="236">
                  <c:v>-0.89353899999999997</c:v>
                </c:pt>
                <c:pt idx="237">
                  <c:v>-0.908447</c:v>
                </c:pt>
                <c:pt idx="238">
                  <c:v>-0.88595599999999997</c:v>
                </c:pt>
                <c:pt idx="239">
                  <c:v>-0.850082</c:v>
                </c:pt>
                <c:pt idx="240">
                  <c:v>-0.94563299999999995</c:v>
                </c:pt>
                <c:pt idx="241">
                  <c:v>-1.006729</c:v>
                </c:pt>
                <c:pt idx="242">
                  <c:v>-0.98614500000000005</c:v>
                </c:pt>
                <c:pt idx="243">
                  <c:v>-0.93988000000000005</c:v>
                </c:pt>
                <c:pt idx="244">
                  <c:v>-0.98040799999999995</c:v>
                </c:pt>
                <c:pt idx="245">
                  <c:v>-0.96186799999999995</c:v>
                </c:pt>
                <c:pt idx="246">
                  <c:v>-0.99667399999999995</c:v>
                </c:pt>
                <c:pt idx="247">
                  <c:v>-1.011719</c:v>
                </c:pt>
                <c:pt idx="248">
                  <c:v>-0.96363799999999999</c:v>
                </c:pt>
                <c:pt idx="249">
                  <c:v>-1.0130619999999999</c:v>
                </c:pt>
                <c:pt idx="250">
                  <c:v>-1.0133970000000001</c:v>
                </c:pt>
                <c:pt idx="251">
                  <c:v>-1.000076</c:v>
                </c:pt>
                <c:pt idx="252">
                  <c:v>-0.98846400000000001</c:v>
                </c:pt>
                <c:pt idx="253">
                  <c:v>-0.990707</c:v>
                </c:pt>
                <c:pt idx="254">
                  <c:v>-1.0205379999999999</c:v>
                </c:pt>
                <c:pt idx="255">
                  <c:v>-0.99076799999999998</c:v>
                </c:pt>
                <c:pt idx="256">
                  <c:v>-0.98968500000000004</c:v>
                </c:pt>
                <c:pt idx="257">
                  <c:v>-0.99566699999999997</c:v>
                </c:pt>
                <c:pt idx="258">
                  <c:v>-0.99075299999999999</c:v>
                </c:pt>
                <c:pt idx="259">
                  <c:v>-0.999054</c:v>
                </c:pt>
                <c:pt idx="260">
                  <c:v>-0.992981</c:v>
                </c:pt>
                <c:pt idx="261">
                  <c:v>-0.99826000000000004</c:v>
                </c:pt>
                <c:pt idx="262">
                  <c:v>-0.99351500000000004</c:v>
                </c:pt>
                <c:pt idx="263">
                  <c:v>-0.99740600000000001</c:v>
                </c:pt>
                <c:pt idx="264">
                  <c:v>-0.99380500000000005</c:v>
                </c:pt>
                <c:pt idx="265">
                  <c:v>-1.000488</c:v>
                </c:pt>
                <c:pt idx="266">
                  <c:v>-0.996475</c:v>
                </c:pt>
                <c:pt idx="267">
                  <c:v>-0.98112500000000002</c:v>
                </c:pt>
                <c:pt idx="268">
                  <c:v>-0.99639900000000003</c:v>
                </c:pt>
                <c:pt idx="269">
                  <c:v>-1.029282</c:v>
                </c:pt>
                <c:pt idx="270">
                  <c:v>-1.0552220000000001</c:v>
                </c:pt>
                <c:pt idx="271">
                  <c:v>-1.0989530000000001</c:v>
                </c:pt>
                <c:pt idx="272">
                  <c:v>-0.96995500000000001</c:v>
                </c:pt>
                <c:pt idx="273">
                  <c:v>-0.88714599999999999</c:v>
                </c:pt>
                <c:pt idx="274">
                  <c:v>-0.92559800000000003</c:v>
                </c:pt>
                <c:pt idx="275">
                  <c:v>-0.918381</c:v>
                </c:pt>
                <c:pt idx="276">
                  <c:v>-0.90966800000000003</c:v>
                </c:pt>
                <c:pt idx="277">
                  <c:v>-0.96194500000000005</c:v>
                </c:pt>
                <c:pt idx="278">
                  <c:v>-0.91079699999999997</c:v>
                </c:pt>
                <c:pt idx="279">
                  <c:v>-0.92088300000000001</c:v>
                </c:pt>
                <c:pt idx="280">
                  <c:v>-0.86119100000000004</c:v>
                </c:pt>
                <c:pt idx="281">
                  <c:v>-0.832901</c:v>
                </c:pt>
                <c:pt idx="282">
                  <c:v>-0.81961099999999998</c:v>
                </c:pt>
                <c:pt idx="283">
                  <c:v>-0.774841</c:v>
                </c:pt>
                <c:pt idx="284">
                  <c:v>-0.96237200000000001</c:v>
                </c:pt>
                <c:pt idx="285">
                  <c:v>-0.86851500000000004</c:v>
                </c:pt>
              </c:numCache>
            </c:numRef>
          </c:val>
          <c:smooth val="0"/>
          <c:extLst>
            <c:ext xmlns:c16="http://schemas.microsoft.com/office/drawing/2014/chart" uri="{C3380CC4-5D6E-409C-BE32-E72D297353CC}">
              <c16:uniqueId val="{00000000-0B91-43AA-B9E5-8484969B2461}"/>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790475432"/>
        <c:axId val="790476088"/>
      </c:lineChart>
      <c:catAx>
        <c:axId val="790475432"/>
        <c:scaling>
          <c:orientation val="minMax"/>
        </c:scaling>
        <c:delete val="0"/>
        <c:axPos val="b"/>
        <c:numFmt formatCode="mm:ss.0"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ja-JP"/>
          </a:p>
        </c:txPr>
        <c:crossAx val="790476088"/>
        <c:crosses val="autoZero"/>
        <c:auto val="1"/>
        <c:lblAlgn val="ctr"/>
        <c:lblOffset val="100"/>
        <c:noMultiLvlLbl val="0"/>
      </c:catAx>
      <c:valAx>
        <c:axId val="790476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ja-JP"/>
          </a:p>
        </c:txPr>
        <c:crossAx val="790475432"/>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69901368796074"/>
          <c:y val="6.6480723683365203E-2"/>
          <c:w val="0.86008012148638813"/>
          <c:h val="0.86703855263326957"/>
        </c:manualLayout>
      </c:layout>
      <c:lineChart>
        <c:grouping val="standard"/>
        <c:varyColors val="0"/>
        <c:ser>
          <c:idx val="0"/>
          <c:order val="0"/>
          <c:spPr>
            <a:ln w="34925" cap="rnd">
              <a:solidFill>
                <a:schemeClr val="lt1"/>
              </a:solidFill>
              <a:round/>
            </a:ln>
            <a:effectLst>
              <a:outerShdw dist="25400" dir="2700000" algn="tl" rotWithShape="0">
                <a:schemeClr val="accent1"/>
              </a:outerShdw>
            </a:effectLst>
          </c:spPr>
          <c:marker>
            <c:symbol val="none"/>
          </c:marker>
          <c:cat>
            <c:numRef>
              <c:f>Sheet1!$C$1:$C$286</c:f>
              <c:numCache>
                <c:formatCode>mm:ss.0</c:formatCode>
                <c:ptCount val="286"/>
                <c:pt idx="0">
                  <c:v>43358.63583525463</c:v>
                </c:pt>
                <c:pt idx="1">
                  <c:v>43358.635836423608</c:v>
                </c:pt>
                <c:pt idx="2">
                  <c:v>43358.635837581016</c:v>
                </c:pt>
                <c:pt idx="3">
                  <c:v>43358.63583875</c:v>
                </c:pt>
                <c:pt idx="4">
                  <c:v>43358.635839918985</c:v>
                </c:pt>
                <c:pt idx="5">
                  <c:v>43358.635841087962</c:v>
                </c:pt>
                <c:pt idx="6">
                  <c:v>43358.635842256946</c:v>
                </c:pt>
                <c:pt idx="7">
                  <c:v>43358.635843425924</c:v>
                </c:pt>
                <c:pt idx="8">
                  <c:v>43358.635844594908</c:v>
                </c:pt>
                <c:pt idx="9">
                  <c:v>43358.635845763885</c:v>
                </c:pt>
                <c:pt idx="10">
                  <c:v>43358.63584693287</c:v>
                </c:pt>
                <c:pt idx="11">
                  <c:v>43358.635848101854</c:v>
                </c:pt>
                <c:pt idx="12">
                  <c:v>43358.635849270831</c:v>
                </c:pt>
                <c:pt idx="13">
                  <c:v>43358.635850439816</c:v>
                </c:pt>
                <c:pt idx="14">
                  <c:v>43358.635851608793</c:v>
                </c:pt>
                <c:pt idx="15">
                  <c:v>43358.635852777777</c:v>
                </c:pt>
                <c:pt idx="16">
                  <c:v>43358.635853946762</c:v>
                </c:pt>
                <c:pt idx="17">
                  <c:v>43358.635855104163</c:v>
                </c:pt>
                <c:pt idx="18">
                  <c:v>43358.635856284724</c:v>
                </c:pt>
                <c:pt idx="19">
                  <c:v>43358.635857442132</c:v>
                </c:pt>
                <c:pt idx="20">
                  <c:v>43358.635858611109</c:v>
                </c:pt>
                <c:pt idx="21">
                  <c:v>43358.635859780094</c:v>
                </c:pt>
                <c:pt idx="22">
                  <c:v>43358.635860949071</c:v>
                </c:pt>
                <c:pt idx="23">
                  <c:v>43358.635862118055</c:v>
                </c:pt>
                <c:pt idx="24">
                  <c:v>43358.63586328704</c:v>
                </c:pt>
                <c:pt idx="25">
                  <c:v>43358.635864456017</c:v>
                </c:pt>
                <c:pt idx="26">
                  <c:v>43358.635865625001</c:v>
                </c:pt>
                <c:pt idx="27">
                  <c:v>43358.635866793978</c:v>
                </c:pt>
                <c:pt idx="28">
                  <c:v>43358.635867962963</c:v>
                </c:pt>
                <c:pt idx="29">
                  <c:v>43358.635869131947</c:v>
                </c:pt>
                <c:pt idx="30">
                  <c:v>43358.635870300925</c:v>
                </c:pt>
                <c:pt idx="31">
                  <c:v>43358.635871469909</c:v>
                </c:pt>
                <c:pt idx="32">
                  <c:v>43358.635872638886</c:v>
                </c:pt>
                <c:pt idx="33">
                  <c:v>43358.635873796295</c:v>
                </c:pt>
                <c:pt idx="34">
                  <c:v>43358.635874976855</c:v>
                </c:pt>
                <c:pt idx="35">
                  <c:v>43358.635876134256</c:v>
                </c:pt>
                <c:pt idx="36">
                  <c:v>43358.635877303241</c:v>
                </c:pt>
                <c:pt idx="37">
                  <c:v>43358.635878472225</c:v>
                </c:pt>
                <c:pt idx="38">
                  <c:v>43358.635879641202</c:v>
                </c:pt>
                <c:pt idx="39">
                  <c:v>43358.635880810187</c:v>
                </c:pt>
                <c:pt idx="40">
                  <c:v>43358.635881979164</c:v>
                </c:pt>
                <c:pt idx="41">
                  <c:v>43358.635883148148</c:v>
                </c:pt>
                <c:pt idx="42">
                  <c:v>43358.635884317133</c:v>
                </c:pt>
                <c:pt idx="43">
                  <c:v>43358.635885474534</c:v>
                </c:pt>
                <c:pt idx="44">
                  <c:v>43358.635886655095</c:v>
                </c:pt>
                <c:pt idx="45">
                  <c:v>43358.635887824072</c:v>
                </c:pt>
                <c:pt idx="46">
                  <c:v>43358.63588898148</c:v>
                </c:pt>
                <c:pt idx="47">
                  <c:v>43358.635890150465</c:v>
                </c:pt>
                <c:pt idx="48">
                  <c:v>43358.635891319442</c:v>
                </c:pt>
                <c:pt idx="49">
                  <c:v>43358.635892488426</c:v>
                </c:pt>
                <c:pt idx="50">
                  <c:v>43358.635893657411</c:v>
                </c:pt>
                <c:pt idx="51">
                  <c:v>43358.635894826388</c:v>
                </c:pt>
                <c:pt idx="52">
                  <c:v>43358.635895995372</c:v>
                </c:pt>
                <c:pt idx="53">
                  <c:v>43358.635897164349</c:v>
                </c:pt>
                <c:pt idx="54">
                  <c:v>43358.635898333334</c:v>
                </c:pt>
                <c:pt idx="55">
                  <c:v>43358.635899502318</c:v>
                </c:pt>
                <c:pt idx="56">
                  <c:v>43358.635900671296</c:v>
                </c:pt>
                <c:pt idx="57">
                  <c:v>43358.63590184028</c:v>
                </c:pt>
                <c:pt idx="58">
                  <c:v>43358.635903009257</c:v>
                </c:pt>
                <c:pt idx="59">
                  <c:v>43358.635904166666</c:v>
                </c:pt>
                <c:pt idx="60">
                  <c:v>43358.635905347219</c:v>
                </c:pt>
                <c:pt idx="61">
                  <c:v>43358.635906516203</c:v>
                </c:pt>
                <c:pt idx="62">
                  <c:v>43358.635907673612</c:v>
                </c:pt>
                <c:pt idx="63">
                  <c:v>43358.635908842596</c:v>
                </c:pt>
                <c:pt idx="64">
                  <c:v>43358.635910011573</c:v>
                </c:pt>
                <c:pt idx="65">
                  <c:v>43358.635911180558</c:v>
                </c:pt>
                <c:pt idx="66">
                  <c:v>43358.635912349535</c:v>
                </c:pt>
                <c:pt idx="67">
                  <c:v>43358.635913518519</c:v>
                </c:pt>
                <c:pt idx="68">
                  <c:v>43358.635914687497</c:v>
                </c:pt>
                <c:pt idx="69">
                  <c:v>43358.635915856481</c:v>
                </c:pt>
                <c:pt idx="70">
                  <c:v>43358.635917025465</c:v>
                </c:pt>
                <c:pt idx="71">
                  <c:v>43358.635918194443</c:v>
                </c:pt>
                <c:pt idx="72">
                  <c:v>43358.635919363427</c:v>
                </c:pt>
                <c:pt idx="73">
                  <c:v>43358.635920520835</c:v>
                </c:pt>
                <c:pt idx="74">
                  <c:v>43358.635921689813</c:v>
                </c:pt>
                <c:pt idx="75">
                  <c:v>43358.635922858797</c:v>
                </c:pt>
                <c:pt idx="76">
                  <c:v>43358.635924027774</c:v>
                </c:pt>
                <c:pt idx="77">
                  <c:v>43358.635925196759</c:v>
                </c:pt>
                <c:pt idx="78">
                  <c:v>43358.635926365743</c:v>
                </c:pt>
                <c:pt idx="79">
                  <c:v>43358.63592753472</c:v>
                </c:pt>
                <c:pt idx="80">
                  <c:v>43358.635928703705</c:v>
                </c:pt>
                <c:pt idx="81">
                  <c:v>43358.635929872682</c:v>
                </c:pt>
                <c:pt idx="82">
                  <c:v>43358.635931041666</c:v>
                </c:pt>
                <c:pt idx="83">
                  <c:v>43358.635932199075</c:v>
                </c:pt>
                <c:pt idx="84">
                  <c:v>43358.635933379628</c:v>
                </c:pt>
                <c:pt idx="85">
                  <c:v>43358.635934537037</c:v>
                </c:pt>
                <c:pt idx="86">
                  <c:v>43358.635935706021</c:v>
                </c:pt>
                <c:pt idx="87">
                  <c:v>43358.635936874998</c:v>
                </c:pt>
                <c:pt idx="88">
                  <c:v>43358.635938043983</c:v>
                </c:pt>
                <c:pt idx="89">
                  <c:v>43358.63593921296</c:v>
                </c:pt>
                <c:pt idx="90">
                  <c:v>43358.635940381944</c:v>
                </c:pt>
                <c:pt idx="91">
                  <c:v>43358.635941550929</c:v>
                </c:pt>
                <c:pt idx="92">
                  <c:v>43358.635942719906</c:v>
                </c:pt>
                <c:pt idx="93">
                  <c:v>43358.63594388889</c:v>
                </c:pt>
                <c:pt idx="94">
                  <c:v>43358.635945057868</c:v>
                </c:pt>
                <c:pt idx="95">
                  <c:v>43358.635946226852</c:v>
                </c:pt>
                <c:pt idx="96">
                  <c:v>43358.635947395836</c:v>
                </c:pt>
                <c:pt idx="97">
                  <c:v>43358.635948564814</c:v>
                </c:pt>
                <c:pt idx="98">
                  <c:v>43358.635949733798</c:v>
                </c:pt>
                <c:pt idx="99">
                  <c:v>43358.635950902775</c:v>
                </c:pt>
                <c:pt idx="100">
                  <c:v>43358.63595207176</c:v>
                </c:pt>
                <c:pt idx="101">
                  <c:v>43358.635953240744</c:v>
                </c:pt>
                <c:pt idx="102">
                  <c:v>43358.635954409721</c:v>
                </c:pt>
                <c:pt idx="103">
                  <c:v>43358.63595556713</c:v>
                </c:pt>
                <c:pt idx="104">
                  <c:v>43358.635956736114</c:v>
                </c:pt>
                <c:pt idx="105">
                  <c:v>43358.635957905091</c:v>
                </c:pt>
                <c:pt idx="106">
                  <c:v>43358.635959074076</c:v>
                </c:pt>
                <c:pt idx="107">
                  <c:v>43358.635960243053</c:v>
                </c:pt>
                <c:pt idx="108">
                  <c:v>43358.635961412037</c:v>
                </c:pt>
                <c:pt idx="109">
                  <c:v>43358.635962581022</c:v>
                </c:pt>
                <c:pt idx="110">
                  <c:v>43358.635963749999</c:v>
                </c:pt>
                <c:pt idx="111">
                  <c:v>43358.635964918984</c:v>
                </c:pt>
                <c:pt idx="112">
                  <c:v>43358.635966087961</c:v>
                </c:pt>
                <c:pt idx="113">
                  <c:v>43358.635967256945</c:v>
                </c:pt>
                <c:pt idx="114">
                  <c:v>43358.635968414354</c:v>
                </c:pt>
                <c:pt idx="115">
                  <c:v>43358.635969583331</c:v>
                </c:pt>
                <c:pt idx="116">
                  <c:v>43358.635970752315</c:v>
                </c:pt>
                <c:pt idx="117">
                  <c:v>43358.6359719213</c:v>
                </c:pt>
                <c:pt idx="118">
                  <c:v>43358.635973090277</c:v>
                </c:pt>
                <c:pt idx="119">
                  <c:v>43358.635974259261</c:v>
                </c:pt>
                <c:pt idx="120">
                  <c:v>43358.635975428238</c:v>
                </c:pt>
                <c:pt idx="121">
                  <c:v>43358.635976597223</c:v>
                </c:pt>
                <c:pt idx="122">
                  <c:v>43358.6359777662</c:v>
                </c:pt>
                <c:pt idx="123">
                  <c:v>43358.635978935185</c:v>
                </c:pt>
                <c:pt idx="124">
                  <c:v>43358.635980104169</c:v>
                </c:pt>
                <c:pt idx="125">
                  <c:v>43358.635981273146</c:v>
                </c:pt>
                <c:pt idx="126">
                  <c:v>43358.635982442131</c:v>
                </c:pt>
                <c:pt idx="127">
                  <c:v>43358.635983611108</c:v>
                </c:pt>
                <c:pt idx="128">
                  <c:v>43358.635984780092</c:v>
                </c:pt>
                <c:pt idx="129">
                  <c:v>43358.635985949077</c:v>
                </c:pt>
                <c:pt idx="130">
                  <c:v>43358.635987118054</c:v>
                </c:pt>
                <c:pt idx="131">
                  <c:v>43358.635988275462</c:v>
                </c:pt>
                <c:pt idx="132">
                  <c:v>43358.635989444447</c:v>
                </c:pt>
                <c:pt idx="133">
                  <c:v>43358.635990613424</c:v>
                </c:pt>
                <c:pt idx="134">
                  <c:v>43358.635991782408</c:v>
                </c:pt>
                <c:pt idx="135">
                  <c:v>43358.635992951386</c:v>
                </c:pt>
                <c:pt idx="136">
                  <c:v>43358.63599412037</c:v>
                </c:pt>
                <c:pt idx="137">
                  <c:v>43358.635995289354</c:v>
                </c:pt>
                <c:pt idx="138">
                  <c:v>43358.635996458332</c:v>
                </c:pt>
                <c:pt idx="139">
                  <c:v>43358.635997627316</c:v>
                </c:pt>
                <c:pt idx="140">
                  <c:v>43358.635998796293</c:v>
                </c:pt>
                <c:pt idx="141">
                  <c:v>43358.635999965278</c:v>
                </c:pt>
                <c:pt idx="142">
                  <c:v>43358.636001134262</c:v>
                </c:pt>
                <c:pt idx="143">
                  <c:v>43358.636002303239</c:v>
                </c:pt>
                <c:pt idx="144">
                  <c:v>43358.636003472224</c:v>
                </c:pt>
                <c:pt idx="145">
                  <c:v>43358.636004641201</c:v>
                </c:pt>
                <c:pt idx="146">
                  <c:v>43358.636005810185</c:v>
                </c:pt>
                <c:pt idx="147">
                  <c:v>43358.636006967594</c:v>
                </c:pt>
                <c:pt idx="148">
                  <c:v>43358.636008148147</c:v>
                </c:pt>
                <c:pt idx="149">
                  <c:v>43358.636009305555</c:v>
                </c:pt>
                <c:pt idx="150">
                  <c:v>43358.63601047454</c:v>
                </c:pt>
                <c:pt idx="151">
                  <c:v>43358.636011643517</c:v>
                </c:pt>
                <c:pt idx="152">
                  <c:v>43358.636012812502</c:v>
                </c:pt>
                <c:pt idx="153">
                  <c:v>43358.636013981479</c:v>
                </c:pt>
                <c:pt idx="154">
                  <c:v>43358.636015150463</c:v>
                </c:pt>
                <c:pt idx="155">
                  <c:v>43358.636016319448</c:v>
                </c:pt>
                <c:pt idx="156">
                  <c:v>43358.636017488425</c:v>
                </c:pt>
                <c:pt idx="157">
                  <c:v>43358.636018657409</c:v>
                </c:pt>
                <c:pt idx="158">
                  <c:v>43358.636019826386</c:v>
                </c:pt>
                <c:pt idx="159">
                  <c:v>43358.636020995371</c:v>
                </c:pt>
                <c:pt idx="160">
                  <c:v>43358.636022164355</c:v>
                </c:pt>
                <c:pt idx="161">
                  <c:v>43358.636023333333</c:v>
                </c:pt>
                <c:pt idx="162">
                  <c:v>43358.636024490741</c:v>
                </c:pt>
                <c:pt idx="163">
                  <c:v>43358.636025659725</c:v>
                </c:pt>
                <c:pt idx="164">
                  <c:v>43358.636026828703</c:v>
                </c:pt>
                <c:pt idx="165">
                  <c:v>43358.636027997687</c:v>
                </c:pt>
                <c:pt idx="166">
                  <c:v>43358.636029166664</c:v>
                </c:pt>
                <c:pt idx="167">
                  <c:v>43358.636030335649</c:v>
                </c:pt>
                <c:pt idx="168">
                  <c:v>43358.636031504633</c:v>
                </c:pt>
                <c:pt idx="169">
                  <c:v>43358.63603267361</c:v>
                </c:pt>
                <c:pt idx="170">
                  <c:v>43358.636033842595</c:v>
                </c:pt>
                <c:pt idx="171">
                  <c:v>43358.636035011572</c:v>
                </c:pt>
                <c:pt idx="172">
                  <c:v>43358.636036180556</c:v>
                </c:pt>
                <c:pt idx="173">
                  <c:v>43358.636037349534</c:v>
                </c:pt>
                <c:pt idx="174">
                  <c:v>43358.636038518518</c:v>
                </c:pt>
                <c:pt idx="175">
                  <c:v>43358.636039687502</c:v>
                </c:pt>
                <c:pt idx="176">
                  <c:v>43358.63604085648</c:v>
                </c:pt>
                <c:pt idx="177">
                  <c:v>43358.636042025464</c:v>
                </c:pt>
                <c:pt idx="178">
                  <c:v>43358.636043194441</c:v>
                </c:pt>
                <c:pt idx="179">
                  <c:v>43358.636044363426</c:v>
                </c:pt>
                <c:pt idx="180">
                  <c:v>43358.63604553241</c:v>
                </c:pt>
                <c:pt idx="181">
                  <c:v>43358.636046701387</c:v>
                </c:pt>
                <c:pt idx="182">
                  <c:v>43358.636047870372</c:v>
                </c:pt>
                <c:pt idx="183">
                  <c:v>43358.636049039349</c:v>
                </c:pt>
                <c:pt idx="184">
                  <c:v>43358.636050208333</c:v>
                </c:pt>
                <c:pt idx="185">
                  <c:v>43358.636051365742</c:v>
                </c:pt>
                <c:pt idx="186">
                  <c:v>43358.636052534719</c:v>
                </c:pt>
                <c:pt idx="187">
                  <c:v>43358.636053703704</c:v>
                </c:pt>
                <c:pt idx="188">
                  <c:v>43358.636054872688</c:v>
                </c:pt>
                <c:pt idx="189">
                  <c:v>43358.636056041665</c:v>
                </c:pt>
                <c:pt idx="190">
                  <c:v>43358.63605721065</c:v>
                </c:pt>
                <c:pt idx="191">
                  <c:v>43358.636058379627</c:v>
                </c:pt>
                <c:pt idx="192">
                  <c:v>43358.636059548611</c:v>
                </c:pt>
                <c:pt idx="193">
                  <c:v>43358.636060717596</c:v>
                </c:pt>
                <c:pt idx="194">
                  <c:v>43358.636061886573</c:v>
                </c:pt>
                <c:pt idx="195">
                  <c:v>43358.636063067126</c:v>
                </c:pt>
                <c:pt idx="196">
                  <c:v>43358.636064224534</c:v>
                </c:pt>
                <c:pt idx="197">
                  <c:v>43358.636065393519</c:v>
                </c:pt>
                <c:pt idx="198">
                  <c:v>43358.636066562503</c:v>
                </c:pt>
                <c:pt idx="199">
                  <c:v>43358.636067731481</c:v>
                </c:pt>
                <c:pt idx="200">
                  <c:v>43358.636068900465</c:v>
                </c:pt>
                <c:pt idx="201">
                  <c:v>43358.636070069442</c:v>
                </c:pt>
                <c:pt idx="202">
                  <c:v>43358.636071238427</c:v>
                </c:pt>
                <c:pt idx="203">
                  <c:v>43358.636072407404</c:v>
                </c:pt>
                <c:pt idx="204">
                  <c:v>43358.636073576388</c:v>
                </c:pt>
                <c:pt idx="205">
                  <c:v>43358.636074733797</c:v>
                </c:pt>
                <c:pt idx="206">
                  <c:v>43358.63607591435</c:v>
                </c:pt>
                <c:pt idx="207">
                  <c:v>43358.636077083334</c:v>
                </c:pt>
                <c:pt idx="208">
                  <c:v>43358.636078240743</c:v>
                </c:pt>
                <c:pt idx="209">
                  <c:v>43358.63607940972</c:v>
                </c:pt>
                <c:pt idx="210">
                  <c:v>43358.636080578704</c:v>
                </c:pt>
                <c:pt idx="211">
                  <c:v>43358.636081759258</c:v>
                </c:pt>
                <c:pt idx="212">
                  <c:v>43358.636082928242</c:v>
                </c:pt>
                <c:pt idx="213">
                  <c:v>43358.636084085651</c:v>
                </c:pt>
                <c:pt idx="214">
                  <c:v>43358.636085266204</c:v>
                </c:pt>
                <c:pt idx="215">
                  <c:v>43358.636086423612</c:v>
                </c:pt>
                <c:pt idx="216">
                  <c:v>43358.636087592589</c:v>
                </c:pt>
                <c:pt idx="217">
                  <c:v>43358.636088761574</c:v>
                </c:pt>
                <c:pt idx="218">
                  <c:v>43358.636089930558</c:v>
                </c:pt>
                <c:pt idx="219">
                  <c:v>43358.636091099535</c:v>
                </c:pt>
                <c:pt idx="220">
                  <c:v>43358.63609226852</c:v>
                </c:pt>
                <c:pt idx="221">
                  <c:v>43358.636093437497</c:v>
                </c:pt>
                <c:pt idx="222">
                  <c:v>43358.636094606481</c:v>
                </c:pt>
                <c:pt idx="223">
                  <c:v>43358.636095775466</c:v>
                </c:pt>
                <c:pt idx="224">
                  <c:v>43358.636096944443</c:v>
                </c:pt>
                <c:pt idx="225">
                  <c:v>43358.636098113428</c:v>
                </c:pt>
                <c:pt idx="226">
                  <c:v>43358.636099282405</c:v>
                </c:pt>
                <c:pt idx="227">
                  <c:v>43358.636100451389</c:v>
                </c:pt>
                <c:pt idx="228">
                  <c:v>43358.636101608798</c:v>
                </c:pt>
                <c:pt idx="229">
                  <c:v>43358.636102777775</c:v>
                </c:pt>
                <c:pt idx="230">
                  <c:v>43358.636103946759</c:v>
                </c:pt>
                <c:pt idx="231">
                  <c:v>43358.636105115744</c:v>
                </c:pt>
                <c:pt idx="232">
                  <c:v>43358.636106296297</c:v>
                </c:pt>
                <c:pt idx="233">
                  <c:v>43358.636107453705</c:v>
                </c:pt>
                <c:pt idx="234">
                  <c:v>43358.636108622683</c:v>
                </c:pt>
                <c:pt idx="235">
                  <c:v>43358.636109791667</c:v>
                </c:pt>
                <c:pt idx="236">
                  <c:v>43358.636110960651</c:v>
                </c:pt>
                <c:pt idx="237">
                  <c:v>43358.636112129629</c:v>
                </c:pt>
                <c:pt idx="238">
                  <c:v>43358.636113298613</c:v>
                </c:pt>
                <c:pt idx="239">
                  <c:v>43358.63611446759</c:v>
                </c:pt>
                <c:pt idx="240">
                  <c:v>43358.636115636575</c:v>
                </c:pt>
                <c:pt idx="241">
                  <c:v>43358.636116805559</c:v>
                </c:pt>
                <c:pt idx="242">
                  <c:v>43358.636117974536</c:v>
                </c:pt>
                <c:pt idx="243">
                  <c:v>43358.636119143521</c:v>
                </c:pt>
                <c:pt idx="244">
                  <c:v>43358.636120312498</c:v>
                </c:pt>
                <c:pt idx="245">
                  <c:v>43358.636121469906</c:v>
                </c:pt>
                <c:pt idx="246">
                  <c:v>43358.63612265046</c:v>
                </c:pt>
                <c:pt idx="247">
                  <c:v>43358.636123819444</c:v>
                </c:pt>
                <c:pt idx="248">
                  <c:v>43358.636124976852</c:v>
                </c:pt>
                <c:pt idx="249">
                  <c:v>43358.636126145837</c:v>
                </c:pt>
                <c:pt idx="250">
                  <c:v>43358.636127314814</c:v>
                </c:pt>
                <c:pt idx="251">
                  <c:v>43358.636128483799</c:v>
                </c:pt>
                <c:pt idx="252">
                  <c:v>43358.636129652776</c:v>
                </c:pt>
                <c:pt idx="253">
                  <c:v>43358.63613082176</c:v>
                </c:pt>
                <c:pt idx="254">
                  <c:v>43358.636131990737</c:v>
                </c:pt>
                <c:pt idx="255">
                  <c:v>43358.636133159722</c:v>
                </c:pt>
                <c:pt idx="256">
                  <c:v>43358.636134328706</c:v>
                </c:pt>
                <c:pt idx="257">
                  <c:v>43358.636135497683</c:v>
                </c:pt>
                <c:pt idx="258">
                  <c:v>43358.636136655092</c:v>
                </c:pt>
                <c:pt idx="259">
                  <c:v>43358.636137835645</c:v>
                </c:pt>
                <c:pt idx="260">
                  <c:v>43358.636138993053</c:v>
                </c:pt>
                <c:pt idx="261">
                  <c:v>43358.636140162038</c:v>
                </c:pt>
                <c:pt idx="262">
                  <c:v>43358.636141331015</c:v>
                </c:pt>
                <c:pt idx="263">
                  <c:v>43358.6361425</c:v>
                </c:pt>
                <c:pt idx="264">
                  <c:v>43358.636143668984</c:v>
                </c:pt>
                <c:pt idx="265">
                  <c:v>43358.636144837961</c:v>
                </c:pt>
                <c:pt idx="266">
                  <c:v>43358.636146006946</c:v>
                </c:pt>
                <c:pt idx="267">
                  <c:v>43358.636147175923</c:v>
                </c:pt>
                <c:pt idx="268">
                  <c:v>43358.636148344907</c:v>
                </c:pt>
                <c:pt idx="269">
                  <c:v>43358.636149513892</c:v>
                </c:pt>
                <c:pt idx="270">
                  <c:v>43358.636150694445</c:v>
                </c:pt>
                <c:pt idx="271">
                  <c:v>43358.636151851853</c:v>
                </c:pt>
                <c:pt idx="272">
                  <c:v>43358.636153020831</c:v>
                </c:pt>
                <c:pt idx="273">
                  <c:v>43358.636154189815</c:v>
                </c:pt>
                <c:pt idx="274">
                  <c:v>43358.636155358799</c:v>
                </c:pt>
                <c:pt idx="275">
                  <c:v>43358.636156527777</c:v>
                </c:pt>
                <c:pt idx="276">
                  <c:v>43358.636157696761</c:v>
                </c:pt>
                <c:pt idx="277">
                  <c:v>43358.636158865738</c:v>
                </c:pt>
                <c:pt idx="278">
                  <c:v>43358.636160034723</c:v>
                </c:pt>
                <c:pt idx="279">
                  <c:v>43358.636161203707</c:v>
                </c:pt>
                <c:pt idx="280">
                  <c:v>43358.636162372684</c:v>
                </c:pt>
                <c:pt idx="281">
                  <c:v>43358.636163541669</c:v>
                </c:pt>
                <c:pt idx="282">
                  <c:v>43358.636164710646</c:v>
                </c:pt>
                <c:pt idx="283">
                  <c:v>43358.63616587963</c:v>
                </c:pt>
                <c:pt idx="284">
                  <c:v>43358.636167048608</c:v>
                </c:pt>
                <c:pt idx="285">
                  <c:v>43358.636168206016</c:v>
                </c:pt>
              </c:numCache>
            </c:numRef>
          </c:cat>
          <c:val>
            <c:numRef>
              <c:f>Sheet1!$D$1:$D$286</c:f>
              <c:numCache>
                <c:formatCode>General</c:formatCode>
                <c:ptCount val="286"/>
                <c:pt idx="0">
                  <c:v>0.24057000000000001</c:v>
                </c:pt>
                <c:pt idx="1">
                  <c:v>0.12354999999999999</c:v>
                </c:pt>
                <c:pt idx="2">
                  <c:v>8.4075999999999998E-2</c:v>
                </c:pt>
                <c:pt idx="3">
                  <c:v>-5.0552E-2</c:v>
                </c:pt>
                <c:pt idx="4">
                  <c:v>-6.4147999999999997E-2</c:v>
                </c:pt>
                <c:pt idx="5">
                  <c:v>-0.12828100000000001</c:v>
                </c:pt>
                <c:pt idx="6">
                  <c:v>0.28514099999999998</c:v>
                </c:pt>
                <c:pt idx="7">
                  <c:v>-7.8476000000000004E-2</c:v>
                </c:pt>
                <c:pt idx="8">
                  <c:v>-9.1827000000000006E-2</c:v>
                </c:pt>
                <c:pt idx="9">
                  <c:v>2.9450000000000001E-3</c:v>
                </c:pt>
                <c:pt idx="10">
                  <c:v>2.1285999999999999E-2</c:v>
                </c:pt>
                <c:pt idx="11">
                  <c:v>4.0222000000000001E-2</c:v>
                </c:pt>
                <c:pt idx="12">
                  <c:v>-2.3649999999999999E-3</c:v>
                </c:pt>
                <c:pt idx="13">
                  <c:v>-1.3199000000000001E-2</c:v>
                </c:pt>
                <c:pt idx="14">
                  <c:v>-1.8921E-2</c:v>
                </c:pt>
                <c:pt idx="15">
                  <c:v>-5.9082000000000003E-2</c:v>
                </c:pt>
                <c:pt idx="16">
                  <c:v>-5.3696000000000001E-2</c:v>
                </c:pt>
                <c:pt idx="17">
                  <c:v>-0.123322</c:v>
                </c:pt>
                <c:pt idx="18">
                  <c:v>-0.173126</c:v>
                </c:pt>
                <c:pt idx="19">
                  <c:v>-0.23585500000000001</c:v>
                </c:pt>
                <c:pt idx="20">
                  <c:v>-0.308533</c:v>
                </c:pt>
                <c:pt idx="21">
                  <c:v>-0.24435399999999999</c:v>
                </c:pt>
                <c:pt idx="22">
                  <c:v>-0.252106</c:v>
                </c:pt>
                <c:pt idx="23">
                  <c:v>-0.25239600000000001</c:v>
                </c:pt>
                <c:pt idx="24">
                  <c:v>-0.25442500000000001</c:v>
                </c:pt>
                <c:pt idx="25">
                  <c:v>-0.26403799999999999</c:v>
                </c:pt>
                <c:pt idx="26">
                  <c:v>-0.27121000000000001</c:v>
                </c:pt>
                <c:pt idx="27">
                  <c:v>-0.23646500000000001</c:v>
                </c:pt>
                <c:pt idx="28">
                  <c:v>-0.12056</c:v>
                </c:pt>
                <c:pt idx="29">
                  <c:v>8.0612000000000003E-2</c:v>
                </c:pt>
                <c:pt idx="30">
                  <c:v>3.0547999999999999E-2</c:v>
                </c:pt>
                <c:pt idx="31">
                  <c:v>5.4413000000000003E-2</c:v>
                </c:pt>
                <c:pt idx="32">
                  <c:v>8.9005000000000001E-2</c:v>
                </c:pt>
                <c:pt idx="33">
                  <c:v>6.4284999999999995E-2</c:v>
                </c:pt>
                <c:pt idx="34">
                  <c:v>1.9394000000000002E-2</c:v>
                </c:pt>
                <c:pt idx="35">
                  <c:v>-3.1647000000000002E-2</c:v>
                </c:pt>
                <c:pt idx="36">
                  <c:v>-1.4114E-2</c:v>
                </c:pt>
                <c:pt idx="37">
                  <c:v>-0.10495</c:v>
                </c:pt>
                <c:pt idx="38">
                  <c:v>-0.168961</c:v>
                </c:pt>
                <c:pt idx="39">
                  <c:v>-0.24853500000000001</c:v>
                </c:pt>
                <c:pt idx="40">
                  <c:v>-0.203262</c:v>
                </c:pt>
                <c:pt idx="41">
                  <c:v>-3.0991000000000001E-2</c:v>
                </c:pt>
                <c:pt idx="42">
                  <c:v>0.14666699999999999</c:v>
                </c:pt>
                <c:pt idx="43">
                  <c:v>8.4473000000000006E-2</c:v>
                </c:pt>
                <c:pt idx="44">
                  <c:v>1.74E-3</c:v>
                </c:pt>
                <c:pt idx="45">
                  <c:v>-0.104202</c:v>
                </c:pt>
                <c:pt idx="46">
                  <c:v>-0.22059599999999999</c:v>
                </c:pt>
                <c:pt idx="47">
                  <c:v>-0.17913799999999999</c:v>
                </c:pt>
                <c:pt idx="48">
                  <c:v>-0.201492</c:v>
                </c:pt>
                <c:pt idx="49">
                  <c:v>-0.256577</c:v>
                </c:pt>
                <c:pt idx="50">
                  <c:v>-0.270096</c:v>
                </c:pt>
                <c:pt idx="51">
                  <c:v>-0.16497800000000001</c:v>
                </c:pt>
                <c:pt idx="52">
                  <c:v>-7.4706999999999996E-2</c:v>
                </c:pt>
                <c:pt idx="53">
                  <c:v>-7.4096999999999996E-2</c:v>
                </c:pt>
                <c:pt idx="54">
                  <c:v>-0.148148</c:v>
                </c:pt>
                <c:pt idx="55">
                  <c:v>-0.185501</c:v>
                </c:pt>
                <c:pt idx="56">
                  <c:v>-0.22184799999999999</c:v>
                </c:pt>
                <c:pt idx="57">
                  <c:v>-0.26821899999999999</c:v>
                </c:pt>
                <c:pt idx="58">
                  <c:v>-0.35200500000000001</c:v>
                </c:pt>
                <c:pt idx="59">
                  <c:v>-0.47495999999999999</c:v>
                </c:pt>
                <c:pt idx="60">
                  <c:v>-0.27043200000000001</c:v>
                </c:pt>
                <c:pt idx="61">
                  <c:v>-4.2084000000000003E-2</c:v>
                </c:pt>
                <c:pt idx="62">
                  <c:v>0.172958</c:v>
                </c:pt>
                <c:pt idx="63">
                  <c:v>0.26889000000000002</c:v>
                </c:pt>
                <c:pt idx="64">
                  <c:v>0.24838299999999999</c:v>
                </c:pt>
                <c:pt idx="65">
                  <c:v>0.25895699999999999</c:v>
                </c:pt>
                <c:pt idx="66">
                  <c:v>0.22988900000000001</c:v>
                </c:pt>
                <c:pt idx="67">
                  <c:v>0.35560599999999998</c:v>
                </c:pt>
                <c:pt idx="68">
                  <c:v>0.151978</c:v>
                </c:pt>
                <c:pt idx="69">
                  <c:v>-0.118149</c:v>
                </c:pt>
                <c:pt idx="70">
                  <c:v>-9.5717999999999998E-2</c:v>
                </c:pt>
                <c:pt idx="71">
                  <c:v>1.1672999999999999E-2</c:v>
                </c:pt>
                <c:pt idx="72">
                  <c:v>8.4530000000000004E-3</c:v>
                </c:pt>
                <c:pt idx="73">
                  <c:v>0.110794</c:v>
                </c:pt>
                <c:pt idx="74">
                  <c:v>0.129715</c:v>
                </c:pt>
                <c:pt idx="75">
                  <c:v>0.13031000000000001</c:v>
                </c:pt>
                <c:pt idx="76">
                  <c:v>0.183563</c:v>
                </c:pt>
                <c:pt idx="77">
                  <c:v>0.206924</c:v>
                </c:pt>
                <c:pt idx="78">
                  <c:v>0.25679000000000002</c:v>
                </c:pt>
                <c:pt idx="79">
                  <c:v>0.229828</c:v>
                </c:pt>
                <c:pt idx="80">
                  <c:v>0.170074</c:v>
                </c:pt>
                <c:pt idx="81">
                  <c:v>0.18601999999999999</c:v>
                </c:pt>
                <c:pt idx="82">
                  <c:v>0.19209300000000001</c:v>
                </c:pt>
                <c:pt idx="83">
                  <c:v>0.22198499999999999</c:v>
                </c:pt>
                <c:pt idx="84">
                  <c:v>0.29797400000000002</c:v>
                </c:pt>
                <c:pt idx="85">
                  <c:v>0.285858</c:v>
                </c:pt>
                <c:pt idx="86">
                  <c:v>0.30435200000000001</c:v>
                </c:pt>
                <c:pt idx="87">
                  <c:v>0.30993700000000002</c:v>
                </c:pt>
                <c:pt idx="88">
                  <c:v>0.32206699999999999</c:v>
                </c:pt>
                <c:pt idx="89">
                  <c:v>0.32598899999999997</c:v>
                </c:pt>
                <c:pt idx="90">
                  <c:v>0.33174100000000001</c:v>
                </c:pt>
                <c:pt idx="91">
                  <c:v>0.32766699999999999</c:v>
                </c:pt>
                <c:pt idx="92">
                  <c:v>0.30601499999999998</c:v>
                </c:pt>
                <c:pt idx="93">
                  <c:v>0.30915799999999999</c:v>
                </c:pt>
                <c:pt idx="94">
                  <c:v>0.31301899999999999</c:v>
                </c:pt>
                <c:pt idx="95">
                  <c:v>0.32369999999999999</c:v>
                </c:pt>
                <c:pt idx="96">
                  <c:v>0.31803900000000002</c:v>
                </c:pt>
                <c:pt idx="97">
                  <c:v>0.320297</c:v>
                </c:pt>
                <c:pt idx="98">
                  <c:v>0.30766300000000002</c:v>
                </c:pt>
                <c:pt idx="99">
                  <c:v>0.308228</c:v>
                </c:pt>
                <c:pt idx="100">
                  <c:v>0.30757099999999998</c:v>
                </c:pt>
                <c:pt idx="101">
                  <c:v>0.30424499999999999</c:v>
                </c:pt>
                <c:pt idx="102">
                  <c:v>0.310699</c:v>
                </c:pt>
                <c:pt idx="103">
                  <c:v>0.31251499999999999</c:v>
                </c:pt>
                <c:pt idx="104">
                  <c:v>0.29650900000000002</c:v>
                </c:pt>
                <c:pt idx="105">
                  <c:v>0.27496300000000001</c:v>
                </c:pt>
                <c:pt idx="106">
                  <c:v>0.16409299999999999</c:v>
                </c:pt>
                <c:pt idx="107">
                  <c:v>0.15460199999999999</c:v>
                </c:pt>
                <c:pt idx="108">
                  <c:v>0.19413800000000001</c:v>
                </c:pt>
                <c:pt idx="109">
                  <c:v>0.23763999999999999</c:v>
                </c:pt>
                <c:pt idx="110">
                  <c:v>0.23815900000000001</c:v>
                </c:pt>
                <c:pt idx="111">
                  <c:v>0.24732999999999999</c:v>
                </c:pt>
                <c:pt idx="112">
                  <c:v>0.24768100000000001</c:v>
                </c:pt>
                <c:pt idx="113">
                  <c:v>0.25277699999999997</c:v>
                </c:pt>
                <c:pt idx="114">
                  <c:v>0.26329000000000002</c:v>
                </c:pt>
                <c:pt idx="115">
                  <c:v>0.25898700000000002</c:v>
                </c:pt>
                <c:pt idx="116">
                  <c:v>0.20869399999999999</c:v>
                </c:pt>
                <c:pt idx="117">
                  <c:v>0.100922</c:v>
                </c:pt>
                <c:pt idx="118">
                  <c:v>0.29005399999999998</c:v>
                </c:pt>
                <c:pt idx="119">
                  <c:v>-7.5073000000000001E-2</c:v>
                </c:pt>
                <c:pt idx="120">
                  <c:v>-0.135437</c:v>
                </c:pt>
                <c:pt idx="121">
                  <c:v>-0.17883299999999999</c:v>
                </c:pt>
                <c:pt idx="122">
                  <c:v>-0.16969300000000001</c:v>
                </c:pt>
                <c:pt idx="123">
                  <c:v>-0.21394299999999999</c:v>
                </c:pt>
                <c:pt idx="124">
                  <c:v>-0.21713299999999999</c:v>
                </c:pt>
                <c:pt idx="125">
                  <c:v>-0.185776</c:v>
                </c:pt>
                <c:pt idx="126">
                  <c:v>-0.18765299999999999</c:v>
                </c:pt>
                <c:pt idx="127">
                  <c:v>-0.186111</c:v>
                </c:pt>
                <c:pt idx="128">
                  <c:v>-0.19891400000000001</c:v>
                </c:pt>
                <c:pt idx="129">
                  <c:v>-0.19516</c:v>
                </c:pt>
                <c:pt idx="130">
                  <c:v>-0.184341</c:v>
                </c:pt>
                <c:pt idx="131">
                  <c:v>-0.25926199999999999</c:v>
                </c:pt>
                <c:pt idx="132">
                  <c:v>-0.29968299999999998</c:v>
                </c:pt>
                <c:pt idx="133">
                  <c:v>-0.223999</c:v>
                </c:pt>
                <c:pt idx="134">
                  <c:v>-0.14729300000000001</c:v>
                </c:pt>
                <c:pt idx="135">
                  <c:v>-0.38029499999999999</c:v>
                </c:pt>
                <c:pt idx="136">
                  <c:v>-0.24920700000000001</c:v>
                </c:pt>
                <c:pt idx="137">
                  <c:v>8.1406000000000006E-2</c:v>
                </c:pt>
                <c:pt idx="138">
                  <c:v>9.0790000000000003E-3</c:v>
                </c:pt>
                <c:pt idx="139">
                  <c:v>-0.329239</c:v>
                </c:pt>
                <c:pt idx="140">
                  <c:v>-0.518127</c:v>
                </c:pt>
                <c:pt idx="141">
                  <c:v>-0.69872999999999996</c:v>
                </c:pt>
                <c:pt idx="142">
                  <c:v>-0.93440199999999995</c:v>
                </c:pt>
                <c:pt idx="143">
                  <c:v>-0.675095</c:v>
                </c:pt>
                <c:pt idx="144">
                  <c:v>-0.35853600000000002</c:v>
                </c:pt>
                <c:pt idx="145">
                  <c:v>-0.25625599999999998</c:v>
                </c:pt>
                <c:pt idx="146">
                  <c:v>9.8846000000000003E-2</c:v>
                </c:pt>
                <c:pt idx="147">
                  <c:v>0.27658100000000002</c:v>
                </c:pt>
                <c:pt idx="148">
                  <c:v>0.37109399999999998</c:v>
                </c:pt>
                <c:pt idx="149">
                  <c:v>-0.264297</c:v>
                </c:pt>
                <c:pt idx="150">
                  <c:v>-0.53662100000000001</c:v>
                </c:pt>
                <c:pt idx="151">
                  <c:v>-0.35525499999999999</c:v>
                </c:pt>
                <c:pt idx="152">
                  <c:v>-0.51896699999999996</c:v>
                </c:pt>
                <c:pt idx="153">
                  <c:v>-0.80085799999999996</c:v>
                </c:pt>
                <c:pt idx="154">
                  <c:v>-0.61996499999999999</c:v>
                </c:pt>
                <c:pt idx="155">
                  <c:v>-0.29719499999999999</c:v>
                </c:pt>
                <c:pt idx="156">
                  <c:v>-0.13163800000000001</c:v>
                </c:pt>
                <c:pt idx="157">
                  <c:v>0.185532</c:v>
                </c:pt>
                <c:pt idx="158">
                  <c:v>0.35633900000000002</c:v>
                </c:pt>
                <c:pt idx="159">
                  <c:v>9.0393000000000001E-2</c:v>
                </c:pt>
                <c:pt idx="160">
                  <c:v>-0.19877600000000001</c:v>
                </c:pt>
                <c:pt idx="161">
                  <c:v>-0.34343000000000001</c:v>
                </c:pt>
                <c:pt idx="162">
                  <c:v>-0.358261</c:v>
                </c:pt>
                <c:pt idx="163">
                  <c:v>-0.194656</c:v>
                </c:pt>
                <c:pt idx="164">
                  <c:v>-2.4260000000000002E-3</c:v>
                </c:pt>
                <c:pt idx="165">
                  <c:v>3.1219E-2</c:v>
                </c:pt>
                <c:pt idx="166">
                  <c:v>0.37928800000000001</c:v>
                </c:pt>
                <c:pt idx="167">
                  <c:v>9.3989999999999994E-3</c:v>
                </c:pt>
                <c:pt idx="168">
                  <c:v>7.0650000000000001E-3</c:v>
                </c:pt>
                <c:pt idx="169">
                  <c:v>-6.4422999999999994E-2</c:v>
                </c:pt>
                <c:pt idx="170">
                  <c:v>-3.3661000000000003E-2</c:v>
                </c:pt>
                <c:pt idx="171">
                  <c:v>-8.4380999999999998E-2</c:v>
                </c:pt>
                <c:pt idx="172">
                  <c:v>-2.5909000000000001E-2</c:v>
                </c:pt>
                <c:pt idx="173">
                  <c:v>-0.116226</c:v>
                </c:pt>
                <c:pt idx="174">
                  <c:v>-0.222717</c:v>
                </c:pt>
                <c:pt idx="175">
                  <c:v>-0.17785599999999999</c:v>
                </c:pt>
                <c:pt idx="176">
                  <c:v>-0.14361599999999999</c:v>
                </c:pt>
                <c:pt idx="177">
                  <c:v>-0.161438</c:v>
                </c:pt>
                <c:pt idx="178">
                  <c:v>-0.18008399999999999</c:v>
                </c:pt>
                <c:pt idx="179">
                  <c:v>-9.2728000000000005E-2</c:v>
                </c:pt>
                <c:pt idx="180">
                  <c:v>-5.8577999999999998E-2</c:v>
                </c:pt>
                <c:pt idx="181">
                  <c:v>-2.9724E-2</c:v>
                </c:pt>
                <c:pt idx="182">
                  <c:v>-8.9828000000000005E-2</c:v>
                </c:pt>
                <c:pt idx="183">
                  <c:v>-0.11171</c:v>
                </c:pt>
                <c:pt idx="184">
                  <c:v>2.4323000000000001E-2</c:v>
                </c:pt>
                <c:pt idx="185">
                  <c:v>4.7698999999999998E-2</c:v>
                </c:pt>
                <c:pt idx="186">
                  <c:v>8.3144999999999997E-2</c:v>
                </c:pt>
                <c:pt idx="187">
                  <c:v>7.7331999999999998E-2</c:v>
                </c:pt>
                <c:pt idx="188">
                  <c:v>3.3980999999999997E-2</c:v>
                </c:pt>
                <c:pt idx="189">
                  <c:v>5.4642000000000003E-2</c:v>
                </c:pt>
                <c:pt idx="190">
                  <c:v>1.9791E-2</c:v>
                </c:pt>
                <c:pt idx="191">
                  <c:v>1.7014000000000001E-2</c:v>
                </c:pt>
                <c:pt idx="192">
                  <c:v>7.1289000000000005E-2</c:v>
                </c:pt>
                <c:pt idx="193">
                  <c:v>4.6295000000000003E-2</c:v>
                </c:pt>
                <c:pt idx="194">
                  <c:v>6.7444000000000004E-2</c:v>
                </c:pt>
                <c:pt idx="195">
                  <c:v>7.4553999999999995E-2</c:v>
                </c:pt>
                <c:pt idx="196">
                  <c:v>0.175095</c:v>
                </c:pt>
                <c:pt idx="197">
                  <c:v>0.22251899999999999</c:v>
                </c:pt>
                <c:pt idx="198">
                  <c:v>0.146149</c:v>
                </c:pt>
                <c:pt idx="199">
                  <c:v>9.3078999999999995E-2</c:v>
                </c:pt>
                <c:pt idx="200">
                  <c:v>8.6364999999999997E-2</c:v>
                </c:pt>
                <c:pt idx="201">
                  <c:v>0.115677</c:v>
                </c:pt>
                <c:pt idx="202">
                  <c:v>8.4502999999999995E-2</c:v>
                </c:pt>
                <c:pt idx="203">
                  <c:v>3.1784E-2</c:v>
                </c:pt>
                <c:pt idx="204">
                  <c:v>5.4427999999999997E-2</c:v>
                </c:pt>
                <c:pt idx="205">
                  <c:v>9.5702999999999996E-2</c:v>
                </c:pt>
                <c:pt idx="206">
                  <c:v>5.7831E-2</c:v>
                </c:pt>
                <c:pt idx="207">
                  <c:v>6.4209000000000002E-2</c:v>
                </c:pt>
                <c:pt idx="208">
                  <c:v>6.1600000000000002E-2</c:v>
                </c:pt>
                <c:pt idx="209">
                  <c:v>6.7824999999999996E-2</c:v>
                </c:pt>
                <c:pt idx="210">
                  <c:v>5.4398000000000002E-2</c:v>
                </c:pt>
                <c:pt idx="211">
                  <c:v>6.2911999999999996E-2</c:v>
                </c:pt>
                <c:pt idx="212">
                  <c:v>3.5095000000000001E-2</c:v>
                </c:pt>
                <c:pt idx="213">
                  <c:v>2.6047000000000001E-2</c:v>
                </c:pt>
                <c:pt idx="214">
                  <c:v>5.8624000000000002E-2</c:v>
                </c:pt>
                <c:pt idx="215">
                  <c:v>4.7668000000000002E-2</c:v>
                </c:pt>
                <c:pt idx="216">
                  <c:v>3.5019000000000002E-2</c:v>
                </c:pt>
                <c:pt idx="217">
                  <c:v>6.2653E-2</c:v>
                </c:pt>
                <c:pt idx="218">
                  <c:v>5.9508999999999999E-2</c:v>
                </c:pt>
                <c:pt idx="219">
                  <c:v>7.1259000000000003E-2</c:v>
                </c:pt>
                <c:pt idx="220">
                  <c:v>9.0606999999999993E-2</c:v>
                </c:pt>
                <c:pt idx="221">
                  <c:v>8.0307000000000003E-2</c:v>
                </c:pt>
                <c:pt idx="222">
                  <c:v>5.7098000000000003E-2</c:v>
                </c:pt>
                <c:pt idx="223">
                  <c:v>5.2215999999999999E-2</c:v>
                </c:pt>
                <c:pt idx="224">
                  <c:v>6.2653E-2</c:v>
                </c:pt>
                <c:pt idx="225">
                  <c:v>7.5546000000000002E-2</c:v>
                </c:pt>
                <c:pt idx="226">
                  <c:v>7.2555999999999995E-2</c:v>
                </c:pt>
                <c:pt idx="227">
                  <c:v>3.5019000000000002E-2</c:v>
                </c:pt>
                <c:pt idx="228">
                  <c:v>5.3314E-2</c:v>
                </c:pt>
                <c:pt idx="229">
                  <c:v>6.2484999999999999E-2</c:v>
                </c:pt>
                <c:pt idx="230">
                  <c:v>7.9482999999999998E-2</c:v>
                </c:pt>
                <c:pt idx="231">
                  <c:v>6.6726999999999995E-2</c:v>
                </c:pt>
                <c:pt idx="232">
                  <c:v>5.1117000000000003E-2</c:v>
                </c:pt>
                <c:pt idx="233">
                  <c:v>8.5738999999999996E-2</c:v>
                </c:pt>
                <c:pt idx="234">
                  <c:v>8.0718999999999999E-2</c:v>
                </c:pt>
                <c:pt idx="235">
                  <c:v>6.1934999999999997E-2</c:v>
                </c:pt>
                <c:pt idx="236">
                  <c:v>4.6477999999999998E-2</c:v>
                </c:pt>
                <c:pt idx="237">
                  <c:v>7.4737999999999999E-2</c:v>
                </c:pt>
                <c:pt idx="238">
                  <c:v>0.11099199999999999</c:v>
                </c:pt>
                <c:pt idx="239">
                  <c:v>7.3653999999999997E-2</c:v>
                </c:pt>
                <c:pt idx="240">
                  <c:v>7.4981999999999993E-2</c:v>
                </c:pt>
                <c:pt idx="241">
                  <c:v>8.6914000000000005E-2</c:v>
                </c:pt>
                <c:pt idx="242">
                  <c:v>0.102432</c:v>
                </c:pt>
                <c:pt idx="243">
                  <c:v>4.6843999999999997E-2</c:v>
                </c:pt>
                <c:pt idx="244">
                  <c:v>8.3617999999999998E-2</c:v>
                </c:pt>
                <c:pt idx="245">
                  <c:v>8.6166000000000006E-2</c:v>
                </c:pt>
                <c:pt idx="246">
                  <c:v>0.130356</c:v>
                </c:pt>
                <c:pt idx="247">
                  <c:v>0.107941</c:v>
                </c:pt>
                <c:pt idx="248">
                  <c:v>0.103516</c:v>
                </c:pt>
                <c:pt idx="249">
                  <c:v>9.0804999999999997E-2</c:v>
                </c:pt>
                <c:pt idx="250">
                  <c:v>9.4939999999999997E-2</c:v>
                </c:pt>
                <c:pt idx="251">
                  <c:v>7.9009999999999997E-2</c:v>
                </c:pt>
                <c:pt idx="252">
                  <c:v>8.165E-2</c:v>
                </c:pt>
                <c:pt idx="253">
                  <c:v>4.657E-2</c:v>
                </c:pt>
                <c:pt idx="254">
                  <c:v>1.0574E-2</c:v>
                </c:pt>
                <c:pt idx="255">
                  <c:v>2.0874E-2</c:v>
                </c:pt>
                <c:pt idx="256">
                  <c:v>-3.0151000000000001E-2</c:v>
                </c:pt>
                <c:pt idx="257">
                  <c:v>-1.2833000000000001E-2</c:v>
                </c:pt>
                <c:pt idx="258">
                  <c:v>-2.3071000000000001E-2</c:v>
                </c:pt>
                <c:pt idx="259">
                  <c:v>-5.646E-3</c:v>
                </c:pt>
                <c:pt idx="260">
                  <c:v>-4.9290000000000002E-3</c:v>
                </c:pt>
                <c:pt idx="261">
                  <c:v>-1.4499999999999999E-3</c:v>
                </c:pt>
                <c:pt idx="262">
                  <c:v>-1.1440000000000001E-3</c:v>
                </c:pt>
                <c:pt idx="263">
                  <c:v>1.0711999999999999E-2</c:v>
                </c:pt>
                <c:pt idx="264">
                  <c:v>1.7849999999999999E-3</c:v>
                </c:pt>
                <c:pt idx="265">
                  <c:v>1.7731E-2</c:v>
                </c:pt>
                <c:pt idx="266">
                  <c:v>-2.7620000000000001E-3</c:v>
                </c:pt>
                <c:pt idx="267">
                  <c:v>-8.6210000000000002E-3</c:v>
                </c:pt>
                <c:pt idx="268">
                  <c:v>-1.1093E-2</c:v>
                </c:pt>
                <c:pt idx="269">
                  <c:v>1.8645999999999999E-2</c:v>
                </c:pt>
                <c:pt idx="270">
                  <c:v>-2.2811999999999999E-2</c:v>
                </c:pt>
                <c:pt idx="271">
                  <c:v>-1.5533E-2</c:v>
                </c:pt>
                <c:pt idx="272">
                  <c:v>5.2689E-2</c:v>
                </c:pt>
                <c:pt idx="273">
                  <c:v>0.179367</c:v>
                </c:pt>
                <c:pt idx="274">
                  <c:v>0.22172500000000001</c:v>
                </c:pt>
                <c:pt idx="275">
                  <c:v>0.24977099999999999</c:v>
                </c:pt>
                <c:pt idx="276">
                  <c:v>0.241226</c:v>
                </c:pt>
                <c:pt idx="277">
                  <c:v>0.30607600000000001</c:v>
                </c:pt>
                <c:pt idx="278">
                  <c:v>0.333374</c:v>
                </c:pt>
                <c:pt idx="279">
                  <c:v>0.36198399999999997</c:v>
                </c:pt>
                <c:pt idx="280">
                  <c:v>0.370224</c:v>
                </c:pt>
                <c:pt idx="281">
                  <c:v>0.36648599999999998</c:v>
                </c:pt>
                <c:pt idx="282">
                  <c:v>0.40269500000000003</c:v>
                </c:pt>
                <c:pt idx="283">
                  <c:v>0.34501599999999999</c:v>
                </c:pt>
                <c:pt idx="284">
                  <c:v>0.191299</c:v>
                </c:pt>
                <c:pt idx="285">
                  <c:v>0.18484500000000001</c:v>
                </c:pt>
              </c:numCache>
            </c:numRef>
          </c:val>
          <c:smooth val="0"/>
          <c:extLst>
            <c:ext xmlns:c16="http://schemas.microsoft.com/office/drawing/2014/chart" uri="{C3380CC4-5D6E-409C-BE32-E72D297353CC}">
              <c16:uniqueId val="{00000000-4292-4AE6-9866-A576F42BD5CB}"/>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409824440"/>
        <c:axId val="409833952"/>
      </c:lineChart>
      <c:catAx>
        <c:axId val="409824440"/>
        <c:scaling>
          <c:orientation val="minMax"/>
        </c:scaling>
        <c:delete val="0"/>
        <c:axPos val="b"/>
        <c:numFmt formatCode="mm:ss.0"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ja-JP"/>
          </a:p>
        </c:txPr>
        <c:crossAx val="409833952"/>
        <c:crosses val="autoZero"/>
        <c:auto val="1"/>
        <c:lblAlgn val="ctr"/>
        <c:lblOffset val="100"/>
        <c:noMultiLvlLbl val="0"/>
      </c:catAx>
      <c:valAx>
        <c:axId val="4098339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ja-JP"/>
          </a:p>
        </c:txPr>
        <c:crossAx val="409824440"/>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4925" cap="rnd">
              <a:solidFill>
                <a:schemeClr val="lt1"/>
              </a:solidFill>
              <a:round/>
            </a:ln>
            <a:effectLst>
              <a:outerShdw dist="25400" dir="2700000" algn="tl" rotWithShape="0">
                <a:schemeClr val="accent1"/>
              </a:outerShdw>
            </a:effectLst>
          </c:spPr>
          <c:marker>
            <c:symbol val="none"/>
          </c:marker>
          <c:cat>
            <c:numRef>
              <c:f>Sheet2!$C$2:$C$286</c:f>
              <c:numCache>
                <c:formatCode>mm:ss.0</c:formatCode>
                <c:ptCount val="285"/>
                <c:pt idx="0">
                  <c:v>43358.63583525463</c:v>
                </c:pt>
                <c:pt idx="1">
                  <c:v>43358.635836423608</c:v>
                </c:pt>
                <c:pt idx="2">
                  <c:v>43358.635837581016</c:v>
                </c:pt>
                <c:pt idx="3">
                  <c:v>43358.63583875</c:v>
                </c:pt>
                <c:pt idx="4">
                  <c:v>43358.635839918985</c:v>
                </c:pt>
                <c:pt idx="5">
                  <c:v>43358.635841087962</c:v>
                </c:pt>
                <c:pt idx="6">
                  <c:v>43358.635842256946</c:v>
                </c:pt>
                <c:pt idx="7">
                  <c:v>43358.635843425924</c:v>
                </c:pt>
                <c:pt idx="8">
                  <c:v>43358.635844594908</c:v>
                </c:pt>
                <c:pt idx="9">
                  <c:v>43358.635845763885</c:v>
                </c:pt>
                <c:pt idx="10">
                  <c:v>43358.63584693287</c:v>
                </c:pt>
                <c:pt idx="11">
                  <c:v>43358.635848101854</c:v>
                </c:pt>
                <c:pt idx="12">
                  <c:v>43358.635849270831</c:v>
                </c:pt>
                <c:pt idx="13">
                  <c:v>43358.635850439816</c:v>
                </c:pt>
                <c:pt idx="14">
                  <c:v>43358.635851608793</c:v>
                </c:pt>
                <c:pt idx="15">
                  <c:v>43358.635852777777</c:v>
                </c:pt>
                <c:pt idx="16">
                  <c:v>43358.635853946762</c:v>
                </c:pt>
                <c:pt idx="17">
                  <c:v>43358.635855104163</c:v>
                </c:pt>
                <c:pt idx="18">
                  <c:v>43358.635856284724</c:v>
                </c:pt>
                <c:pt idx="19">
                  <c:v>43358.635857442132</c:v>
                </c:pt>
                <c:pt idx="20">
                  <c:v>43358.635858611109</c:v>
                </c:pt>
                <c:pt idx="21">
                  <c:v>43358.635859780094</c:v>
                </c:pt>
                <c:pt idx="22">
                  <c:v>43358.635860949071</c:v>
                </c:pt>
                <c:pt idx="23">
                  <c:v>43358.635862118055</c:v>
                </c:pt>
                <c:pt idx="24">
                  <c:v>43358.63586328704</c:v>
                </c:pt>
                <c:pt idx="25">
                  <c:v>43358.635864456017</c:v>
                </c:pt>
                <c:pt idx="26">
                  <c:v>43358.635865625001</c:v>
                </c:pt>
                <c:pt idx="27">
                  <c:v>43358.635866793978</c:v>
                </c:pt>
                <c:pt idx="28">
                  <c:v>43358.635867962963</c:v>
                </c:pt>
                <c:pt idx="29">
                  <c:v>43358.635869131947</c:v>
                </c:pt>
                <c:pt idx="30">
                  <c:v>43358.635870300925</c:v>
                </c:pt>
                <c:pt idx="31">
                  <c:v>43358.635871469909</c:v>
                </c:pt>
                <c:pt idx="32">
                  <c:v>43358.635872638886</c:v>
                </c:pt>
                <c:pt idx="33">
                  <c:v>43358.635873796295</c:v>
                </c:pt>
                <c:pt idx="34">
                  <c:v>43358.635874976855</c:v>
                </c:pt>
                <c:pt idx="35">
                  <c:v>43358.635876134256</c:v>
                </c:pt>
                <c:pt idx="36">
                  <c:v>43358.635877303241</c:v>
                </c:pt>
                <c:pt idx="37">
                  <c:v>43358.635878472225</c:v>
                </c:pt>
                <c:pt idx="38">
                  <c:v>43358.635879641202</c:v>
                </c:pt>
                <c:pt idx="39">
                  <c:v>43358.635880810187</c:v>
                </c:pt>
                <c:pt idx="40">
                  <c:v>43358.635881979164</c:v>
                </c:pt>
                <c:pt idx="41">
                  <c:v>43358.635883148148</c:v>
                </c:pt>
                <c:pt idx="42">
                  <c:v>43358.635884317133</c:v>
                </c:pt>
                <c:pt idx="43">
                  <c:v>43358.635885474534</c:v>
                </c:pt>
                <c:pt idx="44">
                  <c:v>43358.635886655095</c:v>
                </c:pt>
                <c:pt idx="45">
                  <c:v>43358.635887824072</c:v>
                </c:pt>
                <c:pt idx="46">
                  <c:v>43358.63588898148</c:v>
                </c:pt>
                <c:pt idx="47">
                  <c:v>43358.635890150465</c:v>
                </c:pt>
                <c:pt idx="48">
                  <c:v>43358.635891319442</c:v>
                </c:pt>
                <c:pt idx="49">
                  <c:v>43358.635892488426</c:v>
                </c:pt>
                <c:pt idx="50">
                  <c:v>43358.635893657411</c:v>
                </c:pt>
                <c:pt idx="51">
                  <c:v>43358.635894826388</c:v>
                </c:pt>
                <c:pt idx="52">
                  <c:v>43358.635895995372</c:v>
                </c:pt>
                <c:pt idx="53">
                  <c:v>43358.635897164349</c:v>
                </c:pt>
                <c:pt idx="54">
                  <c:v>43358.635898333334</c:v>
                </c:pt>
                <c:pt idx="55">
                  <c:v>43358.635899502318</c:v>
                </c:pt>
                <c:pt idx="56">
                  <c:v>43358.635900671296</c:v>
                </c:pt>
                <c:pt idx="57">
                  <c:v>43358.63590184028</c:v>
                </c:pt>
                <c:pt idx="58">
                  <c:v>43358.635903009257</c:v>
                </c:pt>
                <c:pt idx="59">
                  <c:v>43358.635904166666</c:v>
                </c:pt>
                <c:pt idx="60">
                  <c:v>43358.635905347219</c:v>
                </c:pt>
                <c:pt idx="61">
                  <c:v>43358.635906516203</c:v>
                </c:pt>
                <c:pt idx="62">
                  <c:v>43358.635907673612</c:v>
                </c:pt>
                <c:pt idx="63">
                  <c:v>43358.635908842596</c:v>
                </c:pt>
                <c:pt idx="64">
                  <c:v>43358.635910011573</c:v>
                </c:pt>
                <c:pt idx="65">
                  <c:v>43358.635911180558</c:v>
                </c:pt>
                <c:pt idx="66">
                  <c:v>43358.635912349535</c:v>
                </c:pt>
                <c:pt idx="67">
                  <c:v>43358.635913518519</c:v>
                </c:pt>
                <c:pt idx="68">
                  <c:v>43358.635914687497</c:v>
                </c:pt>
                <c:pt idx="69">
                  <c:v>43358.635915856481</c:v>
                </c:pt>
                <c:pt idx="70">
                  <c:v>43358.635917025465</c:v>
                </c:pt>
                <c:pt idx="71">
                  <c:v>43358.635918194443</c:v>
                </c:pt>
                <c:pt idx="72">
                  <c:v>43358.635919363427</c:v>
                </c:pt>
                <c:pt idx="73">
                  <c:v>43358.635920520835</c:v>
                </c:pt>
                <c:pt idx="74">
                  <c:v>43358.635921689813</c:v>
                </c:pt>
                <c:pt idx="75">
                  <c:v>43358.635922858797</c:v>
                </c:pt>
                <c:pt idx="76">
                  <c:v>43358.635924027774</c:v>
                </c:pt>
                <c:pt idx="77">
                  <c:v>43358.635925196759</c:v>
                </c:pt>
                <c:pt idx="78">
                  <c:v>43358.635926365743</c:v>
                </c:pt>
                <c:pt idx="79">
                  <c:v>43358.63592753472</c:v>
                </c:pt>
                <c:pt idx="80">
                  <c:v>43358.635928703705</c:v>
                </c:pt>
                <c:pt idx="81">
                  <c:v>43358.635929872682</c:v>
                </c:pt>
                <c:pt idx="82">
                  <c:v>43358.635931041666</c:v>
                </c:pt>
                <c:pt idx="83">
                  <c:v>43358.635932199075</c:v>
                </c:pt>
                <c:pt idx="84">
                  <c:v>43358.635933379628</c:v>
                </c:pt>
                <c:pt idx="85">
                  <c:v>43358.635934537037</c:v>
                </c:pt>
                <c:pt idx="86">
                  <c:v>43358.635935706021</c:v>
                </c:pt>
                <c:pt idx="87">
                  <c:v>43358.635936874998</c:v>
                </c:pt>
                <c:pt idx="88">
                  <c:v>43358.635938043983</c:v>
                </c:pt>
                <c:pt idx="89">
                  <c:v>43358.63593921296</c:v>
                </c:pt>
                <c:pt idx="90">
                  <c:v>43358.635940381944</c:v>
                </c:pt>
                <c:pt idx="91">
                  <c:v>43358.635941550929</c:v>
                </c:pt>
                <c:pt idx="92">
                  <c:v>43358.635942719906</c:v>
                </c:pt>
                <c:pt idx="93">
                  <c:v>43358.63594388889</c:v>
                </c:pt>
                <c:pt idx="94">
                  <c:v>43358.635945057868</c:v>
                </c:pt>
                <c:pt idx="95">
                  <c:v>43358.635946226852</c:v>
                </c:pt>
                <c:pt idx="96">
                  <c:v>43358.635947395836</c:v>
                </c:pt>
                <c:pt idx="97">
                  <c:v>43358.635948564814</c:v>
                </c:pt>
                <c:pt idx="98">
                  <c:v>43358.635949733798</c:v>
                </c:pt>
                <c:pt idx="99">
                  <c:v>43358.635950902775</c:v>
                </c:pt>
                <c:pt idx="100">
                  <c:v>43358.63595207176</c:v>
                </c:pt>
                <c:pt idx="101">
                  <c:v>43358.635953240744</c:v>
                </c:pt>
                <c:pt idx="102">
                  <c:v>43358.635954409721</c:v>
                </c:pt>
                <c:pt idx="103">
                  <c:v>43358.63595556713</c:v>
                </c:pt>
                <c:pt idx="104">
                  <c:v>43358.635956736114</c:v>
                </c:pt>
                <c:pt idx="105">
                  <c:v>43358.635957905091</c:v>
                </c:pt>
                <c:pt idx="106">
                  <c:v>43358.635959074076</c:v>
                </c:pt>
                <c:pt idx="107">
                  <c:v>43358.635960243053</c:v>
                </c:pt>
                <c:pt idx="108">
                  <c:v>43358.635961412037</c:v>
                </c:pt>
                <c:pt idx="109">
                  <c:v>43358.635962581022</c:v>
                </c:pt>
                <c:pt idx="110">
                  <c:v>43358.635963749999</c:v>
                </c:pt>
                <c:pt idx="111">
                  <c:v>43358.635964918984</c:v>
                </c:pt>
                <c:pt idx="112">
                  <c:v>43358.635966087961</c:v>
                </c:pt>
                <c:pt idx="113">
                  <c:v>43358.635967256945</c:v>
                </c:pt>
                <c:pt idx="114">
                  <c:v>43358.635968414354</c:v>
                </c:pt>
                <c:pt idx="115">
                  <c:v>43358.635969583331</c:v>
                </c:pt>
                <c:pt idx="116">
                  <c:v>43358.635970752315</c:v>
                </c:pt>
                <c:pt idx="117">
                  <c:v>43358.6359719213</c:v>
                </c:pt>
                <c:pt idx="118">
                  <c:v>43358.635973090277</c:v>
                </c:pt>
                <c:pt idx="119">
                  <c:v>43358.635974259261</c:v>
                </c:pt>
                <c:pt idx="120">
                  <c:v>43358.635975428238</c:v>
                </c:pt>
                <c:pt idx="121">
                  <c:v>43358.635976597223</c:v>
                </c:pt>
                <c:pt idx="122">
                  <c:v>43358.6359777662</c:v>
                </c:pt>
                <c:pt idx="123">
                  <c:v>43358.635978935185</c:v>
                </c:pt>
                <c:pt idx="124">
                  <c:v>43358.635980104169</c:v>
                </c:pt>
                <c:pt idx="125">
                  <c:v>43358.635981273146</c:v>
                </c:pt>
                <c:pt idx="126">
                  <c:v>43358.635982442131</c:v>
                </c:pt>
                <c:pt idx="127">
                  <c:v>43358.635983611108</c:v>
                </c:pt>
                <c:pt idx="128">
                  <c:v>43358.635984780092</c:v>
                </c:pt>
                <c:pt idx="129">
                  <c:v>43358.635985949077</c:v>
                </c:pt>
                <c:pt idx="130">
                  <c:v>43358.635987118054</c:v>
                </c:pt>
                <c:pt idx="131">
                  <c:v>43358.635988275462</c:v>
                </c:pt>
                <c:pt idx="132">
                  <c:v>43358.635989444447</c:v>
                </c:pt>
                <c:pt idx="133">
                  <c:v>43358.635990613424</c:v>
                </c:pt>
                <c:pt idx="134">
                  <c:v>43358.635991782408</c:v>
                </c:pt>
                <c:pt idx="135">
                  <c:v>43358.635992951386</c:v>
                </c:pt>
                <c:pt idx="136">
                  <c:v>43358.63599412037</c:v>
                </c:pt>
                <c:pt idx="137">
                  <c:v>43358.635995289354</c:v>
                </c:pt>
                <c:pt idx="138">
                  <c:v>43358.635996458332</c:v>
                </c:pt>
                <c:pt idx="139">
                  <c:v>43358.635997627316</c:v>
                </c:pt>
                <c:pt idx="140">
                  <c:v>43358.635998796293</c:v>
                </c:pt>
                <c:pt idx="141">
                  <c:v>43358.635999965278</c:v>
                </c:pt>
                <c:pt idx="142">
                  <c:v>43358.636001134262</c:v>
                </c:pt>
                <c:pt idx="143">
                  <c:v>43358.636002303239</c:v>
                </c:pt>
                <c:pt idx="144">
                  <c:v>43358.636003472224</c:v>
                </c:pt>
                <c:pt idx="145">
                  <c:v>43358.636004641201</c:v>
                </c:pt>
                <c:pt idx="146">
                  <c:v>43358.636005810185</c:v>
                </c:pt>
                <c:pt idx="147">
                  <c:v>43358.636006967594</c:v>
                </c:pt>
                <c:pt idx="148">
                  <c:v>43358.636008148147</c:v>
                </c:pt>
                <c:pt idx="149">
                  <c:v>43358.636009305555</c:v>
                </c:pt>
                <c:pt idx="150">
                  <c:v>43358.63601047454</c:v>
                </c:pt>
                <c:pt idx="151">
                  <c:v>43358.636011643517</c:v>
                </c:pt>
                <c:pt idx="152">
                  <c:v>43358.636012812502</c:v>
                </c:pt>
                <c:pt idx="153">
                  <c:v>43358.636013981479</c:v>
                </c:pt>
                <c:pt idx="154">
                  <c:v>43358.636015150463</c:v>
                </c:pt>
                <c:pt idx="155">
                  <c:v>43358.636016319448</c:v>
                </c:pt>
                <c:pt idx="156">
                  <c:v>43358.636017488425</c:v>
                </c:pt>
                <c:pt idx="157">
                  <c:v>43358.636018657409</c:v>
                </c:pt>
                <c:pt idx="158">
                  <c:v>43358.636019826386</c:v>
                </c:pt>
                <c:pt idx="159">
                  <c:v>43358.636020995371</c:v>
                </c:pt>
                <c:pt idx="160">
                  <c:v>43358.636022164355</c:v>
                </c:pt>
                <c:pt idx="161">
                  <c:v>43358.636023333333</c:v>
                </c:pt>
                <c:pt idx="162">
                  <c:v>43358.636024490741</c:v>
                </c:pt>
                <c:pt idx="163">
                  <c:v>43358.636025659725</c:v>
                </c:pt>
                <c:pt idx="164">
                  <c:v>43358.636026828703</c:v>
                </c:pt>
                <c:pt idx="165">
                  <c:v>43358.636027997687</c:v>
                </c:pt>
                <c:pt idx="166">
                  <c:v>43358.636029166664</c:v>
                </c:pt>
                <c:pt idx="167">
                  <c:v>43358.636030335649</c:v>
                </c:pt>
                <c:pt idx="168">
                  <c:v>43358.636031504633</c:v>
                </c:pt>
                <c:pt idx="169">
                  <c:v>43358.63603267361</c:v>
                </c:pt>
                <c:pt idx="170">
                  <c:v>43358.636033842595</c:v>
                </c:pt>
                <c:pt idx="171">
                  <c:v>43358.636035011572</c:v>
                </c:pt>
                <c:pt idx="172">
                  <c:v>43358.636036180556</c:v>
                </c:pt>
                <c:pt idx="173">
                  <c:v>43358.636037349534</c:v>
                </c:pt>
                <c:pt idx="174">
                  <c:v>43358.636038518518</c:v>
                </c:pt>
                <c:pt idx="175">
                  <c:v>43358.636039687502</c:v>
                </c:pt>
                <c:pt idx="176">
                  <c:v>43358.63604085648</c:v>
                </c:pt>
                <c:pt idx="177">
                  <c:v>43358.636042025464</c:v>
                </c:pt>
                <c:pt idx="178">
                  <c:v>43358.636043194441</c:v>
                </c:pt>
                <c:pt idx="179">
                  <c:v>43358.636044363426</c:v>
                </c:pt>
                <c:pt idx="180">
                  <c:v>43358.63604553241</c:v>
                </c:pt>
                <c:pt idx="181">
                  <c:v>43358.636046701387</c:v>
                </c:pt>
                <c:pt idx="182">
                  <c:v>43358.636047870372</c:v>
                </c:pt>
                <c:pt idx="183">
                  <c:v>43358.636049039349</c:v>
                </c:pt>
                <c:pt idx="184">
                  <c:v>43358.636050208333</c:v>
                </c:pt>
                <c:pt idx="185">
                  <c:v>43358.636051365742</c:v>
                </c:pt>
                <c:pt idx="186">
                  <c:v>43358.636052534719</c:v>
                </c:pt>
                <c:pt idx="187">
                  <c:v>43358.636053703704</c:v>
                </c:pt>
                <c:pt idx="188">
                  <c:v>43358.636054872688</c:v>
                </c:pt>
                <c:pt idx="189">
                  <c:v>43358.636056041665</c:v>
                </c:pt>
                <c:pt idx="190">
                  <c:v>43358.63605721065</c:v>
                </c:pt>
                <c:pt idx="191">
                  <c:v>43358.636058379627</c:v>
                </c:pt>
                <c:pt idx="192">
                  <c:v>43358.636059548611</c:v>
                </c:pt>
                <c:pt idx="193">
                  <c:v>43358.636060717596</c:v>
                </c:pt>
                <c:pt idx="194">
                  <c:v>43358.636061886573</c:v>
                </c:pt>
                <c:pt idx="195">
                  <c:v>43358.636063067126</c:v>
                </c:pt>
                <c:pt idx="196">
                  <c:v>43358.636064224534</c:v>
                </c:pt>
                <c:pt idx="197">
                  <c:v>43358.636065393519</c:v>
                </c:pt>
                <c:pt idx="198">
                  <c:v>43358.636066562503</c:v>
                </c:pt>
                <c:pt idx="199">
                  <c:v>43358.636067731481</c:v>
                </c:pt>
                <c:pt idx="200">
                  <c:v>43358.636068900465</c:v>
                </c:pt>
                <c:pt idx="201">
                  <c:v>43358.636070069442</c:v>
                </c:pt>
                <c:pt idx="202">
                  <c:v>43358.636071238427</c:v>
                </c:pt>
                <c:pt idx="203">
                  <c:v>43358.636072407404</c:v>
                </c:pt>
                <c:pt idx="204">
                  <c:v>43358.636073576388</c:v>
                </c:pt>
                <c:pt idx="205">
                  <c:v>43358.636074733797</c:v>
                </c:pt>
                <c:pt idx="206">
                  <c:v>43358.63607591435</c:v>
                </c:pt>
                <c:pt idx="207">
                  <c:v>43358.636077083334</c:v>
                </c:pt>
                <c:pt idx="208">
                  <c:v>43358.636078240743</c:v>
                </c:pt>
                <c:pt idx="209">
                  <c:v>43358.63607940972</c:v>
                </c:pt>
                <c:pt idx="210">
                  <c:v>43358.636080578704</c:v>
                </c:pt>
                <c:pt idx="211">
                  <c:v>43358.636081759258</c:v>
                </c:pt>
                <c:pt idx="212">
                  <c:v>43358.636082928242</c:v>
                </c:pt>
                <c:pt idx="213">
                  <c:v>43358.636084085651</c:v>
                </c:pt>
                <c:pt idx="214">
                  <c:v>43358.636085266204</c:v>
                </c:pt>
                <c:pt idx="215">
                  <c:v>43358.636086423612</c:v>
                </c:pt>
                <c:pt idx="216">
                  <c:v>43358.636087592589</c:v>
                </c:pt>
                <c:pt idx="217">
                  <c:v>43358.636088761574</c:v>
                </c:pt>
                <c:pt idx="218">
                  <c:v>43358.636089930558</c:v>
                </c:pt>
                <c:pt idx="219">
                  <c:v>43358.636091099535</c:v>
                </c:pt>
                <c:pt idx="220">
                  <c:v>43358.63609226852</c:v>
                </c:pt>
                <c:pt idx="221">
                  <c:v>43358.636093437497</c:v>
                </c:pt>
                <c:pt idx="222">
                  <c:v>43358.636094606481</c:v>
                </c:pt>
                <c:pt idx="223">
                  <c:v>43358.636095775466</c:v>
                </c:pt>
                <c:pt idx="224">
                  <c:v>43358.636096944443</c:v>
                </c:pt>
                <c:pt idx="225">
                  <c:v>43358.636098113428</c:v>
                </c:pt>
                <c:pt idx="226">
                  <c:v>43358.636099282405</c:v>
                </c:pt>
                <c:pt idx="227">
                  <c:v>43358.636100451389</c:v>
                </c:pt>
                <c:pt idx="228">
                  <c:v>43358.636101608798</c:v>
                </c:pt>
                <c:pt idx="229">
                  <c:v>43358.636102777775</c:v>
                </c:pt>
                <c:pt idx="230">
                  <c:v>43358.636103946759</c:v>
                </c:pt>
                <c:pt idx="231">
                  <c:v>43358.636105115744</c:v>
                </c:pt>
                <c:pt idx="232">
                  <c:v>43358.636106296297</c:v>
                </c:pt>
                <c:pt idx="233">
                  <c:v>43358.636107453705</c:v>
                </c:pt>
                <c:pt idx="234">
                  <c:v>43358.636108622683</c:v>
                </c:pt>
                <c:pt idx="235">
                  <c:v>43358.636109791667</c:v>
                </c:pt>
                <c:pt idx="236">
                  <c:v>43358.636110960651</c:v>
                </c:pt>
                <c:pt idx="237">
                  <c:v>43358.636112129629</c:v>
                </c:pt>
                <c:pt idx="238">
                  <c:v>43358.636113298613</c:v>
                </c:pt>
                <c:pt idx="239">
                  <c:v>43358.63611446759</c:v>
                </c:pt>
                <c:pt idx="240">
                  <c:v>43358.636115636575</c:v>
                </c:pt>
                <c:pt idx="241">
                  <c:v>43358.636116805559</c:v>
                </c:pt>
                <c:pt idx="242">
                  <c:v>43358.636117974536</c:v>
                </c:pt>
                <c:pt idx="243">
                  <c:v>43358.636119143521</c:v>
                </c:pt>
                <c:pt idx="244">
                  <c:v>43358.636120312498</c:v>
                </c:pt>
                <c:pt idx="245">
                  <c:v>43358.636121469906</c:v>
                </c:pt>
                <c:pt idx="246">
                  <c:v>43358.63612265046</c:v>
                </c:pt>
                <c:pt idx="247">
                  <c:v>43358.636123819444</c:v>
                </c:pt>
                <c:pt idx="248">
                  <c:v>43358.636124976852</c:v>
                </c:pt>
                <c:pt idx="249">
                  <c:v>43358.636126145837</c:v>
                </c:pt>
                <c:pt idx="250">
                  <c:v>43358.636127314814</c:v>
                </c:pt>
                <c:pt idx="251">
                  <c:v>43358.636128483799</c:v>
                </c:pt>
                <c:pt idx="252">
                  <c:v>43358.636129652776</c:v>
                </c:pt>
                <c:pt idx="253">
                  <c:v>43358.63613082176</c:v>
                </c:pt>
                <c:pt idx="254">
                  <c:v>43358.636131990737</c:v>
                </c:pt>
                <c:pt idx="255">
                  <c:v>43358.636133159722</c:v>
                </c:pt>
                <c:pt idx="256">
                  <c:v>43358.636134328706</c:v>
                </c:pt>
                <c:pt idx="257">
                  <c:v>43358.636135497683</c:v>
                </c:pt>
                <c:pt idx="258">
                  <c:v>43358.636136655092</c:v>
                </c:pt>
                <c:pt idx="259">
                  <c:v>43358.636137835645</c:v>
                </c:pt>
                <c:pt idx="260">
                  <c:v>43358.636138993053</c:v>
                </c:pt>
                <c:pt idx="261">
                  <c:v>43358.636140162038</c:v>
                </c:pt>
                <c:pt idx="262">
                  <c:v>43358.636141331015</c:v>
                </c:pt>
                <c:pt idx="263">
                  <c:v>43358.6361425</c:v>
                </c:pt>
                <c:pt idx="264">
                  <c:v>43358.636143668984</c:v>
                </c:pt>
                <c:pt idx="265">
                  <c:v>43358.636144837961</c:v>
                </c:pt>
                <c:pt idx="266">
                  <c:v>43358.636146006946</c:v>
                </c:pt>
                <c:pt idx="267">
                  <c:v>43358.636147175923</c:v>
                </c:pt>
                <c:pt idx="268">
                  <c:v>43358.636148344907</c:v>
                </c:pt>
                <c:pt idx="269">
                  <c:v>43358.636149513892</c:v>
                </c:pt>
                <c:pt idx="270">
                  <c:v>43358.636150694445</c:v>
                </c:pt>
                <c:pt idx="271">
                  <c:v>43358.636151851853</c:v>
                </c:pt>
                <c:pt idx="272">
                  <c:v>43358.636153020831</c:v>
                </c:pt>
                <c:pt idx="273">
                  <c:v>43358.636154189815</c:v>
                </c:pt>
                <c:pt idx="274">
                  <c:v>43358.636155358799</c:v>
                </c:pt>
                <c:pt idx="275">
                  <c:v>43358.636156527777</c:v>
                </c:pt>
                <c:pt idx="276">
                  <c:v>43358.636157696761</c:v>
                </c:pt>
                <c:pt idx="277">
                  <c:v>43358.636158865738</c:v>
                </c:pt>
                <c:pt idx="278">
                  <c:v>43358.636160034723</c:v>
                </c:pt>
                <c:pt idx="279">
                  <c:v>43358.636161203707</c:v>
                </c:pt>
                <c:pt idx="280">
                  <c:v>43358.636162372684</c:v>
                </c:pt>
                <c:pt idx="281">
                  <c:v>43358.636163541669</c:v>
                </c:pt>
                <c:pt idx="282">
                  <c:v>43358.636164710646</c:v>
                </c:pt>
                <c:pt idx="283">
                  <c:v>43358.63616587963</c:v>
                </c:pt>
                <c:pt idx="284">
                  <c:v>43358.636167048608</c:v>
                </c:pt>
              </c:numCache>
            </c:numRef>
          </c:cat>
          <c:val>
            <c:numRef>
              <c:f>Sheet2!$D$2:$D$286</c:f>
              <c:numCache>
                <c:formatCode>General</c:formatCode>
                <c:ptCount val="285"/>
                <c:pt idx="0">
                  <c:v>-0.64108299999999996</c:v>
                </c:pt>
                <c:pt idx="1">
                  <c:v>-0.57090799999999997</c:v>
                </c:pt>
                <c:pt idx="2">
                  <c:v>-0.59924299999999997</c:v>
                </c:pt>
                <c:pt idx="3">
                  <c:v>-0.25984200000000002</c:v>
                </c:pt>
                <c:pt idx="4">
                  <c:v>-0.28723100000000001</c:v>
                </c:pt>
                <c:pt idx="5">
                  <c:v>-0.47979699999999997</c:v>
                </c:pt>
                <c:pt idx="6">
                  <c:v>0.50085400000000002</c:v>
                </c:pt>
                <c:pt idx="7">
                  <c:v>-0.36315900000000001</c:v>
                </c:pt>
                <c:pt idx="8">
                  <c:v>-0.27604699999999999</c:v>
                </c:pt>
                <c:pt idx="9">
                  <c:v>-0.17276</c:v>
                </c:pt>
                <c:pt idx="10">
                  <c:v>-0.17341599999999999</c:v>
                </c:pt>
                <c:pt idx="11">
                  <c:v>-0.16148399999999999</c:v>
                </c:pt>
                <c:pt idx="12">
                  <c:v>-0.154419</c:v>
                </c:pt>
                <c:pt idx="13">
                  <c:v>-0.16487099999999999</c:v>
                </c:pt>
                <c:pt idx="14">
                  <c:v>-0.18151900000000001</c:v>
                </c:pt>
                <c:pt idx="15">
                  <c:v>-0.207596</c:v>
                </c:pt>
                <c:pt idx="16">
                  <c:v>-0.26457199999999997</c:v>
                </c:pt>
                <c:pt idx="17">
                  <c:v>-0.334457</c:v>
                </c:pt>
                <c:pt idx="18">
                  <c:v>-0.51667799999999997</c:v>
                </c:pt>
                <c:pt idx="19">
                  <c:v>-0.62765499999999996</c:v>
                </c:pt>
                <c:pt idx="20">
                  <c:v>-0.76356500000000005</c:v>
                </c:pt>
                <c:pt idx="21">
                  <c:v>-0.80592299999999994</c:v>
                </c:pt>
                <c:pt idx="22">
                  <c:v>-0.89329499999999995</c:v>
                </c:pt>
                <c:pt idx="23">
                  <c:v>-0.896729</c:v>
                </c:pt>
                <c:pt idx="24">
                  <c:v>-0.88180499999999995</c:v>
                </c:pt>
                <c:pt idx="25">
                  <c:v>-0.88319400000000003</c:v>
                </c:pt>
                <c:pt idx="26">
                  <c:v>-0.81025700000000001</c:v>
                </c:pt>
                <c:pt idx="27">
                  <c:v>-0.66297899999999998</c:v>
                </c:pt>
                <c:pt idx="28">
                  <c:v>-0.46313500000000002</c:v>
                </c:pt>
                <c:pt idx="29">
                  <c:v>-0.282669</c:v>
                </c:pt>
                <c:pt idx="30">
                  <c:v>-0.20260600000000001</c:v>
                </c:pt>
                <c:pt idx="31">
                  <c:v>-0.158218</c:v>
                </c:pt>
                <c:pt idx="32">
                  <c:v>-0.118683</c:v>
                </c:pt>
                <c:pt idx="33">
                  <c:v>-0.111633</c:v>
                </c:pt>
                <c:pt idx="34">
                  <c:v>-0.13972499999999999</c:v>
                </c:pt>
                <c:pt idx="35">
                  <c:v>-0.156754</c:v>
                </c:pt>
                <c:pt idx="36">
                  <c:v>-0.16761799999999999</c:v>
                </c:pt>
                <c:pt idx="37">
                  <c:v>-0.156586</c:v>
                </c:pt>
                <c:pt idx="38">
                  <c:v>-0.24363699999999999</c:v>
                </c:pt>
                <c:pt idx="39">
                  <c:v>-0.129913</c:v>
                </c:pt>
                <c:pt idx="40">
                  <c:v>-2.9526E-2</c:v>
                </c:pt>
                <c:pt idx="41">
                  <c:v>-1.6174000000000001E-2</c:v>
                </c:pt>
                <c:pt idx="42">
                  <c:v>-3.2578000000000003E-2</c:v>
                </c:pt>
                <c:pt idx="43">
                  <c:v>-0.14331099999999999</c:v>
                </c:pt>
                <c:pt idx="44">
                  <c:v>-0.174683</c:v>
                </c:pt>
                <c:pt idx="45">
                  <c:v>-0.200684</c:v>
                </c:pt>
                <c:pt idx="46">
                  <c:v>-0.25175500000000001</c:v>
                </c:pt>
                <c:pt idx="47">
                  <c:v>-0.257324</c:v>
                </c:pt>
                <c:pt idx="48">
                  <c:v>-0.25817899999999999</c:v>
                </c:pt>
                <c:pt idx="49">
                  <c:v>-0.13650499999999999</c:v>
                </c:pt>
                <c:pt idx="50">
                  <c:v>-0.115387</c:v>
                </c:pt>
                <c:pt idx="51">
                  <c:v>-0.118408</c:v>
                </c:pt>
                <c:pt idx="52">
                  <c:v>-0.114441</c:v>
                </c:pt>
                <c:pt idx="53">
                  <c:v>-0.13969400000000001</c:v>
                </c:pt>
                <c:pt idx="54">
                  <c:v>-0.21640000000000001</c:v>
                </c:pt>
                <c:pt idx="55">
                  <c:v>-0.29722599999999999</c:v>
                </c:pt>
                <c:pt idx="56">
                  <c:v>-0.29956100000000002</c:v>
                </c:pt>
                <c:pt idx="57">
                  <c:v>-0.32521099999999997</c:v>
                </c:pt>
                <c:pt idx="58">
                  <c:v>-0.24168400000000001</c:v>
                </c:pt>
                <c:pt idx="59">
                  <c:v>-0.27706900000000001</c:v>
                </c:pt>
                <c:pt idx="60">
                  <c:v>-0.54058799999999996</c:v>
                </c:pt>
                <c:pt idx="61">
                  <c:v>-0.89147900000000002</c:v>
                </c:pt>
                <c:pt idx="62">
                  <c:v>-0.66551199999999999</c:v>
                </c:pt>
                <c:pt idx="63">
                  <c:v>-0.67008999999999996</c:v>
                </c:pt>
                <c:pt idx="64">
                  <c:v>-0.56762699999999999</c:v>
                </c:pt>
                <c:pt idx="65">
                  <c:v>-0.56843600000000005</c:v>
                </c:pt>
                <c:pt idx="66">
                  <c:v>-0.56956499999999999</c:v>
                </c:pt>
                <c:pt idx="67">
                  <c:v>-0.55946399999999996</c:v>
                </c:pt>
                <c:pt idx="68">
                  <c:v>-0.67556799999999995</c:v>
                </c:pt>
                <c:pt idx="69">
                  <c:v>-0.85279799999999994</c:v>
                </c:pt>
                <c:pt idx="70">
                  <c:v>-0.74117999999999995</c:v>
                </c:pt>
                <c:pt idx="71">
                  <c:v>-0.71836900000000004</c:v>
                </c:pt>
                <c:pt idx="72">
                  <c:v>-0.80630500000000005</c:v>
                </c:pt>
                <c:pt idx="73">
                  <c:v>-0.72818000000000005</c:v>
                </c:pt>
                <c:pt idx="74">
                  <c:v>-0.66380300000000003</c:v>
                </c:pt>
                <c:pt idx="75">
                  <c:v>-0.61706499999999997</c:v>
                </c:pt>
                <c:pt idx="76">
                  <c:v>-0.56129499999999999</c:v>
                </c:pt>
                <c:pt idx="77">
                  <c:v>-0.46003699999999997</c:v>
                </c:pt>
                <c:pt idx="78">
                  <c:v>-0.50123600000000001</c:v>
                </c:pt>
                <c:pt idx="79">
                  <c:v>-0.37426799999999999</c:v>
                </c:pt>
                <c:pt idx="80">
                  <c:v>-0.45150800000000002</c:v>
                </c:pt>
                <c:pt idx="81">
                  <c:v>-0.48205599999999998</c:v>
                </c:pt>
                <c:pt idx="82">
                  <c:v>-0.461395</c:v>
                </c:pt>
                <c:pt idx="83">
                  <c:v>-0.40400700000000001</c:v>
                </c:pt>
                <c:pt idx="84">
                  <c:v>-0.34458899999999998</c:v>
                </c:pt>
                <c:pt idx="85">
                  <c:v>-0.398895</c:v>
                </c:pt>
                <c:pt idx="86">
                  <c:v>-0.398117</c:v>
                </c:pt>
                <c:pt idx="87">
                  <c:v>-0.37908900000000001</c:v>
                </c:pt>
                <c:pt idx="88">
                  <c:v>-0.390961</c:v>
                </c:pt>
                <c:pt idx="89">
                  <c:v>-0.41017199999999998</c:v>
                </c:pt>
                <c:pt idx="90">
                  <c:v>-0.40341199999999999</c:v>
                </c:pt>
                <c:pt idx="91">
                  <c:v>-0.38957199999999997</c:v>
                </c:pt>
                <c:pt idx="92">
                  <c:v>-0.378525</c:v>
                </c:pt>
                <c:pt idx="93">
                  <c:v>-0.403503</c:v>
                </c:pt>
                <c:pt idx="94">
                  <c:v>-0.390015</c:v>
                </c:pt>
                <c:pt idx="95">
                  <c:v>-0.39790300000000001</c:v>
                </c:pt>
                <c:pt idx="96">
                  <c:v>-0.39044200000000001</c:v>
                </c:pt>
                <c:pt idx="97">
                  <c:v>-0.40409899999999999</c:v>
                </c:pt>
                <c:pt idx="98">
                  <c:v>-0.40210000000000001</c:v>
                </c:pt>
                <c:pt idx="99">
                  <c:v>-0.40515099999999998</c:v>
                </c:pt>
                <c:pt idx="100">
                  <c:v>-0.410858</c:v>
                </c:pt>
                <c:pt idx="101">
                  <c:v>-0.40406799999999998</c:v>
                </c:pt>
                <c:pt idx="102">
                  <c:v>-0.40168799999999999</c:v>
                </c:pt>
                <c:pt idx="103">
                  <c:v>-0.402725</c:v>
                </c:pt>
                <c:pt idx="104">
                  <c:v>-0.41212500000000002</c:v>
                </c:pt>
                <c:pt idx="105">
                  <c:v>-0.41389500000000001</c:v>
                </c:pt>
                <c:pt idx="106">
                  <c:v>-0.30285600000000001</c:v>
                </c:pt>
                <c:pt idx="107">
                  <c:v>-0.35566700000000001</c:v>
                </c:pt>
                <c:pt idx="108">
                  <c:v>-0.42198200000000002</c:v>
                </c:pt>
                <c:pt idx="109">
                  <c:v>-0.40301500000000001</c:v>
                </c:pt>
                <c:pt idx="110">
                  <c:v>-0.38621499999999997</c:v>
                </c:pt>
                <c:pt idx="111">
                  <c:v>-0.37730399999999997</c:v>
                </c:pt>
                <c:pt idx="112">
                  <c:v>-0.39610299999999998</c:v>
                </c:pt>
                <c:pt idx="113">
                  <c:v>-0.39454699999999998</c:v>
                </c:pt>
                <c:pt idx="114">
                  <c:v>-0.40698200000000001</c:v>
                </c:pt>
                <c:pt idx="115">
                  <c:v>-0.40109299999999998</c:v>
                </c:pt>
                <c:pt idx="116">
                  <c:v>-0.43888899999999997</c:v>
                </c:pt>
                <c:pt idx="117">
                  <c:v>-0.368668</c:v>
                </c:pt>
                <c:pt idx="118">
                  <c:v>-0.289993</c:v>
                </c:pt>
                <c:pt idx="119">
                  <c:v>-0.26690700000000001</c:v>
                </c:pt>
                <c:pt idx="120">
                  <c:v>-0.34141500000000002</c:v>
                </c:pt>
                <c:pt idx="121">
                  <c:v>-0.37016300000000002</c:v>
                </c:pt>
                <c:pt idx="122">
                  <c:v>-0.46745300000000001</c:v>
                </c:pt>
                <c:pt idx="123">
                  <c:v>-0.50563000000000002</c:v>
                </c:pt>
                <c:pt idx="124">
                  <c:v>-0.52304099999999998</c:v>
                </c:pt>
                <c:pt idx="125">
                  <c:v>-0.48883100000000002</c:v>
                </c:pt>
                <c:pt idx="126">
                  <c:v>-0.48316999999999999</c:v>
                </c:pt>
                <c:pt idx="127">
                  <c:v>-0.50445600000000002</c:v>
                </c:pt>
                <c:pt idx="128">
                  <c:v>-0.50694300000000003</c:v>
                </c:pt>
                <c:pt idx="129">
                  <c:v>-0.52972399999999997</c:v>
                </c:pt>
                <c:pt idx="130">
                  <c:v>-0.52160600000000001</c:v>
                </c:pt>
                <c:pt idx="131">
                  <c:v>-0.47949199999999997</c:v>
                </c:pt>
                <c:pt idx="132">
                  <c:v>-0.40393099999999998</c:v>
                </c:pt>
                <c:pt idx="133">
                  <c:v>-0.28970299999999999</c:v>
                </c:pt>
                <c:pt idx="134">
                  <c:v>2.24E-2</c:v>
                </c:pt>
                <c:pt idx="135">
                  <c:v>-0.230957</c:v>
                </c:pt>
                <c:pt idx="136">
                  <c:v>-4.6096999999999999E-2</c:v>
                </c:pt>
                <c:pt idx="137">
                  <c:v>3.2363999999999997E-2</c:v>
                </c:pt>
                <c:pt idx="138">
                  <c:v>-0.17315700000000001</c:v>
                </c:pt>
                <c:pt idx="139">
                  <c:v>-0.379272</c:v>
                </c:pt>
                <c:pt idx="140">
                  <c:v>-0.30146800000000001</c:v>
                </c:pt>
                <c:pt idx="141">
                  <c:v>-0.36271700000000001</c:v>
                </c:pt>
                <c:pt idx="142">
                  <c:v>3.5706000000000002E-2</c:v>
                </c:pt>
                <c:pt idx="143">
                  <c:v>9.2880000000000004E-2</c:v>
                </c:pt>
                <c:pt idx="144">
                  <c:v>0.18756100000000001</c:v>
                </c:pt>
                <c:pt idx="145">
                  <c:v>0.24745200000000001</c:v>
                </c:pt>
                <c:pt idx="146">
                  <c:v>-2.5162E-2</c:v>
                </c:pt>
                <c:pt idx="147">
                  <c:v>9.7959999999999992E-3</c:v>
                </c:pt>
                <c:pt idx="148">
                  <c:v>-0.23721300000000001</c:v>
                </c:pt>
                <c:pt idx="149">
                  <c:v>-0.61102299999999998</c:v>
                </c:pt>
                <c:pt idx="150">
                  <c:v>-0.67813100000000004</c:v>
                </c:pt>
                <c:pt idx="151">
                  <c:v>-0.25408900000000001</c:v>
                </c:pt>
                <c:pt idx="152">
                  <c:v>-0.270233</c:v>
                </c:pt>
                <c:pt idx="153">
                  <c:v>3.3463E-2</c:v>
                </c:pt>
                <c:pt idx="154">
                  <c:v>0.17086799999999999</c:v>
                </c:pt>
                <c:pt idx="155">
                  <c:v>0.18637100000000001</c:v>
                </c:pt>
                <c:pt idx="156">
                  <c:v>0.25230399999999997</c:v>
                </c:pt>
                <c:pt idx="157">
                  <c:v>1.8707000000000001E-2</c:v>
                </c:pt>
                <c:pt idx="158">
                  <c:v>-0.291107</c:v>
                </c:pt>
                <c:pt idx="159">
                  <c:v>-0.37998999999999999</c:v>
                </c:pt>
                <c:pt idx="160">
                  <c:v>-0.34397899999999998</c:v>
                </c:pt>
                <c:pt idx="161">
                  <c:v>-0.30033900000000002</c:v>
                </c:pt>
                <c:pt idx="162">
                  <c:v>-0.28065499999999999</c:v>
                </c:pt>
                <c:pt idx="163">
                  <c:v>-0.13200400000000001</c:v>
                </c:pt>
                <c:pt idx="164">
                  <c:v>-0.10614</c:v>
                </c:pt>
                <c:pt idx="165">
                  <c:v>-0.30215500000000001</c:v>
                </c:pt>
                <c:pt idx="166">
                  <c:v>-0.52114899999999997</c:v>
                </c:pt>
                <c:pt idx="167">
                  <c:v>-0.39602700000000002</c:v>
                </c:pt>
                <c:pt idx="168">
                  <c:v>-0.46537800000000001</c:v>
                </c:pt>
                <c:pt idx="169">
                  <c:v>-0.52049299999999998</c:v>
                </c:pt>
                <c:pt idx="170">
                  <c:v>-0.43099999999999999</c:v>
                </c:pt>
                <c:pt idx="171">
                  <c:v>-0.36996499999999999</c:v>
                </c:pt>
                <c:pt idx="172">
                  <c:v>-0.21546899999999999</c:v>
                </c:pt>
                <c:pt idx="173">
                  <c:v>-0.185776</c:v>
                </c:pt>
                <c:pt idx="174">
                  <c:v>-0.20106499999999999</c:v>
                </c:pt>
                <c:pt idx="175">
                  <c:v>-0.15484600000000001</c:v>
                </c:pt>
                <c:pt idx="176">
                  <c:v>-0.10563699999999999</c:v>
                </c:pt>
                <c:pt idx="177">
                  <c:v>-0.16345199999999999</c:v>
                </c:pt>
                <c:pt idx="178">
                  <c:v>-0.16664100000000001</c:v>
                </c:pt>
                <c:pt idx="179">
                  <c:v>-0.16986100000000001</c:v>
                </c:pt>
                <c:pt idx="180">
                  <c:v>-0.16766400000000001</c:v>
                </c:pt>
                <c:pt idx="181">
                  <c:v>-0.17619299999999999</c:v>
                </c:pt>
                <c:pt idx="182">
                  <c:v>-0.241318</c:v>
                </c:pt>
                <c:pt idx="183">
                  <c:v>-0.18704200000000001</c:v>
                </c:pt>
                <c:pt idx="184">
                  <c:v>-0.109695</c:v>
                </c:pt>
                <c:pt idx="185">
                  <c:v>-8.9110999999999996E-2</c:v>
                </c:pt>
                <c:pt idx="186">
                  <c:v>-0.17135600000000001</c:v>
                </c:pt>
                <c:pt idx="187">
                  <c:v>-0.140121</c:v>
                </c:pt>
                <c:pt idx="188">
                  <c:v>-0.154388</c:v>
                </c:pt>
                <c:pt idx="189">
                  <c:v>-0.205093</c:v>
                </c:pt>
                <c:pt idx="190">
                  <c:v>-0.22958400000000001</c:v>
                </c:pt>
                <c:pt idx="191">
                  <c:v>-0.208954</c:v>
                </c:pt>
                <c:pt idx="192">
                  <c:v>-0.249802</c:v>
                </c:pt>
                <c:pt idx="193">
                  <c:v>-0.192245</c:v>
                </c:pt>
                <c:pt idx="194">
                  <c:v>-0.19677700000000001</c:v>
                </c:pt>
                <c:pt idx="195">
                  <c:v>-0.206039</c:v>
                </c:pt>
                <c:pt idx="196">
                  <c:v>-0.17752100000000001</c:v>
                </c:pt>
                <c:pt idx="197">
                  <c:v>-0.27941899999999997</c:v>
                </c:pt>
                <c:pt idx="198">
                  <c:v>-0.36494399999999999</c:v>
                </c:pt>
                <c:pt idx="199">
                  <c:v>-0.42561300000000002</c:v>
                </c:pt>
                <c:pt idx="200">
                  <c:v>-0.45416299999999998</c:v>
                </c:pt>
                <c:pt idx="201">
                  <c:v>-0.43945299999999998</c:v>
                </c:pt>
                <c:pt idx="202">
                  <c:v>-0.41763299999999998</c:v>
                </c:pt>
                <c:pt idx="203">
                  <c:v>-0.492371</c:v>
                </c:pt>
                <c:pt idx="204">
                  <c:v>-0.46723900000000002</c:v>
                </c:pt>
                <c:pt idx="205">
                  <c:v>-0.44856299999999999</c:v>
                </c:pt>
                <c:pt idx="206">
                  <c:v>-0.464615</c:v>
                </c:pt>
                <c:pt idx="207">
                  <c:v>-0.44354199999999999</c:v>
                </c:pt>
                <c:pt idx="208">
                  <c:v>-0.44966099999999998</c:v>
                </c:pt>
                <c:pt idx="209">
                  <c:v>-0.47416700000000001</c:v>
                </c:pt>
                <c:pt idx="210">
                  <c:v>-0.48841899999999999</c:v>
                </c:pt>
                <c:pt idx="211">
                  <c:v>-0.47853099999999998</c:v>
                </c:pt>
                <c:pt idx="212">
                  <c:v>-0.54647800000000002</c:v>
                </c:pt>
                <c:pt idx="213">
                  <c:v>-0.51354999999999995</c:v>
                </c:pt>
                <c:pt idx="214">
                  <c:v>-0.49732999999999999</c:v>
                </c:pt>
                <c:pt idx="215">
                  <c:v>-0.50712599999999997</c:v>
                </c:pt>
                <c:pt idx="216">
                  <c:v>-0.51116899999999998</c:v>
                </c:pt>
                <c:pt idx="217">
                  <c:v>-0.50787400000000005</c:v>
                </c:pt>
                <c:pt idx="218">
                  <c:v>-0.50865199999999999</c:v>
                </c:pt>
                <c:pt idx="219">
                  <c:v>-0.52120999999999995</c:v>
                </c:pt>
                <c:pt idx="220">
                  <c:v>-0.51632699999999998</c:v>
                </c:pt>
                <c:pt idx="221">
                  <c:v>-0.54327400000000003</c:v>
                </c:pt>
                <c:pt idx="222">
                  <c:v>-0.55398599999999998</c:v>
                </c:pt>
                <c:pt idx="223">
                  <c:v>-0.53527800000000003</c:v>
                </c:pt>
                <c:pt idx="224">
                  <c:v>-0.50019800000000003</c:v>
                </c:pt>
                <c:pt idx="225">
                  <c:v>-0.51570099999999996</c:v>
                </c:pt>
                <c:pt idx="226">
                  <c:v>-0.51907300000000001</c:v>
                </c:pt>
                <c:pt idx="227">
                  <c:v>-0.52085899999999996</c:v>
                </c:pt>
                <c:pt idx="228">
                  <c:v>-0.52188100000000004</c:v>
                </c:pt>
                <c:pt idx="229">
                  <c:v>-0.50805699999999998</c:v>
                </c:pt>
                <c:pt idx="230">
                  <c:v>-0.492004</c:v>
                </c:pt>
                <c:pt idx="231">
                  <c:v>-0.53037999999999996</c:v>
                </c:pt>
                <c:pt idx="232">
                  <c:v>-0.55017099999999997</c:v>
                </c:pt>
                <c:pt idx="233">
                  <c:v>-0.48033100000000001</c:v>
                </c:pt>
                <c:pt idx="234">
                  <c:v>-0.46690399999999999</c:v>
                </c:pt>
                <c:pt idx="235">
                  <c:v>-0.47181699999999999</c:v>
                </c:pt>
                <c:pt idx="236">
                  <c:v>-0.43987999999999999</c:v>
                </c:pt>
                <c:pt idx="237">
                  <c:v>-0.41348299999999999</c:v>
                </c:pt>
                <c:pt idx="238">
                  <c:v>-0.39550800000000003</c:v>
                </c:pt>
                <c:pt idx="239">
                  <c:v>-0.38870199999999999</c:v>
                </c:pt>
                <c:pt idx="240">
                  <c:v>-0.32290600000000003</c:v>
                </c:pt>
                <c:pt idx="241">
                  <c:v>-0.23672499999999999</c:v>
                </c:pt>
                <c:pt idx="242">
                  <c:v>-0.218445</c:v>
                </c:pt>
                <c:pt idx="243">
                  <c:v>-0.22947699999999999</c:v>
                </c:pt>
                <c:pt idx="244">
                  <c:v>-0.172287</c:v>
                </c:pt>
                <c:pt idx="245">
                  <c:v>-0.162964</c:v>
                </c:pt>
                <c:pt idx="246">
                  <c:v>-0.108337</c:v>
                </c:pt>
                <c:pt idx="247">
                  <c:v>-6.3126000000000002E-2</c:v>
                </c:pt>
                <c:pt idx="248">
                  <c:v>-4.8751999999999997E-2</c:v>
                </c:pt>
                <c:pt idx="249">
                  <c:v>-3.3890000000000003E-2</c:v>
                </c:pt>
                <c:pt idx="250">
                  <c:v>-1.9608E-2</c:v>
                </c:pt>
                <c:pt idx="251">
                  <c:v>-1.175E-3</c:v>
                </c:pt>
                <c:pt idx="252">
                  <c:v>4.4559999999999999E-3</c:v>
                </c:pt>
                <c:pt idx="253">
                  <c:v>7.7510000000000001E-3</c:v>
                </c:pt>
                <c:pt idx="254">
                  <c:v>-2.4399999999999999E-4</c:v>
                </c:pt>
                <c:pt idx="255">
                  <c:v>8.9873999999999996E-2</c:v>
                </c:pt>
                <c:pt idx="256">
                  <c:v>4.5654E-2</c:v>
                </c:pt>
                <c:pt idx="257">
                  <c:v>5.6350999999999998E-2</c:v>
                </c:pt>
                <c:pt idx="258">
                  <c:v>6.5856999999999999E-2</c:v>
                </c:pt>
                <c:pt idx="259">
                  <c:v>8.0444000000000002E-2</c:v>
                </c:pt>
                <c:pt idx="260">
                  <c:v>7.7331999999999998E-2</c:v>
                </c:pt>
                <c:pt idx="261">
                  <c:v>8.1420999999999993E-2</c:v>
                </c:pt>
                <c:pt idx="262">
                  <c:v>8.8547000000000001E-2</c:v>
                </c:pt>
                <c:pt idx="263">
                  <c:v>9.6602999999999994E-2</c:v>
                </c:pt>
                <c:pt idx="264">
                  <c:v>9.7671999999999995E-2</c:v>
                </c:pt>
                <c:pt idx="265">
                  <c:v>0.103867</c:v>
                </c:pt>
                <c:pt idx="266">
                  <c:v>7.9575000000000007E-2</c:v>
                </c:pt>
                <c:pt idx="267">
                  <c:v>5.7738999999999999E-2</c:v>
                </c:pt>
                <c:pt idx="268">
                  <c:v>6.0500999999999999E-2</c:v>
                </c:pt>
                <c:pt idx="269">
                  <c:v>8.3344000000000001E-2</c:v>
                </c:pt>
                <c:pt idx="270">
                  <c:v>3.8588999999999998E-2</c:v>
                </c:pt>
                <c:pt idx="271">
                  <c:v>-4.5837000000000003E-2</c:v>
                </c:pt>
                <c:pt idx="272">
                  <c:v>-0.119766</c:v>
                </c:pt>
                <c:pt idx="273">
                  <c:v>-0.14819299999999999</c:v>
                </c:pt>
                <c:pt idx="274">
                  <c:v>-0.22106899999999999</c:v>
                </c:pt>
                <c:pt idx="275">
                  <c:v>-0.23024</c:v>
                </c:pt>
                <c:pt idx="276">
                  <c:v>-0.24626200000000001</c:v>
                </c:pt>
                <c:pt idx="277">
                  <c:v>-0.234955</c:v>
                </c:pt>
                <c:pt idx="278">
                  <c:v>-0.21029700000000001</c:v>
                </c:pt>
                <c:pt idx="279">
                  <c:v>-0.202316</c:v>
                </c:pt>
                <c:pt idx="280">
                  <c:v>-0.26441999999999999</c:v>
                </c:pt>
                <c:pt idx="281">
                  <c:v>-0.34384199999999998</c:v>
                </c:pt>
                <c:pt idx="282">
                  <c:v>-0.36419699999999999</c:v>
                </c:pt>
                <c:pt idx="283">
                  <c:v>-0.378998</c:v>
                </c:pt>
                <c:pt idx="284">
                  <c:v>-0.42059299999999999</c:v>
                </c:pt>
              </c:numCache>
            </c:numRef>
          </c:val>
          <c:smooth val="0"/>
          <c:extLst>
            <c:ext xmlns:c16="http://schemas.microsoft.com/office/drawing/2014/chart" uri="{C3380CC4-5D6E-409C-BE32-E72D297353CC}">
              <c16:uniqueId val="{00000000-A103-4C43-B208-55C1F81C7190}"/>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525341352"/>
        <c:axId val="525333152"/>
      </c:lineChart>
      <c:catAx>
        <c:axId val="525341352"/>
        <c:scaling>
          <c:orientation val="minMax"/>
        </c:scaling>
        <c:delete val="0"/>
        <c:axPos val="b"/>
        <c:numFmt formatCode="mm:ss.0"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ja-JP"/>
          </a:p>
        </c:txPr>
        <c:crossAx val="525333152"/>
        <c:crosses val="autoZero"/>
        <c:auto val="1"/>
        <c:lblAlgn val="ctr"/>
        <c:lblOffset val="100"/>
        <c:noMultiLvlLbl val="0"/>
      </c:catAx>
      <c:valAx>
        <c:axId val="5253331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ja-JP"/>
          </a:p>
        </c:txPr>
        <c:crossAx val="525341352"/>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4925" cap="rnd">
              <a:solidFill>
                <a:schemeClr val="lt1"/>
              </a:solidFill>
              <a:round/>
            </a:ln>
            <a:effectLst>
              <a:outerShdw dist="25400" dir="2700000" algn="tl" rotWithShape="0">
                <a:schemeClr val="accent1"/>
              </a:outerShdw>
            </a:effectLst>
          </c:spPr>
          <c:marker>
            <c:symbol val="none"/>
          </c:marker>
          <c:cat>
            <c:numRef>
              <c:f>Sheet3!$C$1:$C$286</c:f>
              <c:numCache>
                <c:formatCode>mm:ss.0</c:formatCode>
                <c:ptCount val="286"/>
                <c:pt idx="0">
                  <c:v>43358.63583525463</c:v>
                </c:pt>
                <c:pt idx="1">
                  <c:v>43358.635836423608</c:v>
                </c:pt>
                <c:pt idx="2">
                  <c:v>43358.635837581016</c:v>
                </c:pt>
                <c:pt idx="3">
                  <c:v>43358.63583875</c:v>
                </c:pt>
                <c:pt idx="4">
                  <c:v>43358.635839918985</c:v>
                </c:pt>
                <c:pt idx="5">
                  <c:v>43358.635841087962</c:v>
                </c:pt>
                <c:pt idx="6">
                  <c:v>43358.635842256946</c:v>
                </c:pt>
                <c:pt idx="7">
                  <c:v>43358.635843425924</c:v>
                </c:pt>
                <c:pt idx="8">
                  <c:v>43358.635844594908</c:v>
                </c:pt>
                <c:pt idx="9">
                  <c:v>43358.635845763885</c:v>
                </c:pt>
                <c:pt idx="10">
                  <c:v>43358.63584693287</c:v>
                </c:pt>
                <c:pt idx="11">
                  <c:v>43358.635848101854</c:v>
                </c:pt>
                <c:pt idx="12">
                  <c:v>43358.635849270831</c:v>
                </c:pt>
                <c:pt idx="13">
                  <c:v>43358.635850439816</c:v>
                </c:pt>
                <c:pt idx="14">
                  <c:v>43358.635851608793</c:v>
                </c:pt>
                <c:pt idx="15">
                  <c:v>43358.635852777777</c:v>
                </c:pt>
                <c:pt idx="16">
                  <c:v>43358.635853946762</c:v>
                </c:pt>
                <c:pt idx="17">
                  <c:v>43358.635855104163</c:v>
                </c:pt>
                <c:pt idx="18">
                  <c:v>43358.635856284724</c:v>
                </c:pt>
                <c:pt idx="19">
                  <c:v>43358.635857442132</c:v>
                </c:pt>
                <c:pt idx="20">
                  <c:v>43358.635858611109</c:v>
                </c:pt>
                <c:pt idx="21">
                  <c:v>43358.635859780094</c:v>
                </c:pt>
                <c:pt idx="22">
                  <c:v>43358.635860949071</c:v>
                </c:pt>
                <c:pt idx="23">
                  <c:v>43358.635862118055</c:v>
                </c:pt>
                <c:pt idx="24">
                  <c:v>43358.63586328704</c:v>
                </c:pt>
                <c:pt idx="25">
                  <c:v>43358.635864456017</c:v>
                </c:pt>
                <c:pt idx="26">
                  <c:v>43358.635865625001</c:v>
                </c:pt>
                <c:pt idx="27">
                  <c:v>43358.635866793978</c:v>
                </c:pt>
                <c:pt idx="28">
                  <c:v>43358.635867962963</c:v>
                </c:pt>
                <c:pt idx="29">
                  <c:v>43358.635869131947</c:v>
                </c:pt>
                <c:pt idx="30">
                  <c:v>43358.635870300925</c:v>
                </c:pt>
                <c:pt idx="31">
                  <c:v>43358.635871469909</c:v>
                </c:pt>
                <c:pt idx="32">
                  <c:v>43358.635872638886</c:v>
                </c:pt>
                <c:pt idx="33">
                  <c:v>43358.635873796295</c:v>
                </c:pt>
                <c:pt idx="34">
                  <c:v>43358.635874976855</c:v>
                </c:pt>
                <c:pt idx="35">
                  <c:v>43358.635876134256</c:v>
                </c:pt>
                <c:pt idx="36">
                  <c:v>43358.635877303241</c:v>
                </c:pt>
                <c:pt idx="37">
                  <c:v>43358.635878472225</c:v>
                </c:pt>
                <c:pt idx="38">
                  <c:v>43358.635879641202</c:v>
                </c:pt>
                <c:pt idx="39">
                  <c:v>43358.635880810187</c:v>
                </c:pt>
                <c:pt idx="40">
                  <c:v>43358.635881979164</c:v>
                </c:pt>
                <c:pt idx="41">
                  <c:v>43358.635883148148</c:v>
                </c:pt>
                <c:pt idx="42">
                  <c:v>43358.635884317133</c:v>
                </c:pt>
                <c:pt idx="43">
                  <c:v>43358.635885474534</c:v>
                </c:pt>
                <c:pt idx="44">
                  <c:v>43358.635886655095</c:v>
                </c:pt>
                <c:pt idx="45">
                  <c:v>43358.635887824072</c:v>
                </c:pt>
                <c:pt idx="46">
                  <c:v>43358.63588898148</c:v>
                </c:pt>
                <c:pt idx="47">
                  <c:v>43358.635890150465</c:v>
                </c:pt>
                <c:pt idx="48">
                  <c:v>43358.635891319442</c:v>
                </c:pt>
                <c:pt idx="49">
                  <c:v>43358.635892488426</c:v>
                </c:pt>
                <c:pt idx="50">
                  <c:v>43358.635893657411</c:v>
                </c:pt>
                <c:pt idx="51">
                  <c:v>43358.635894826388</c:v>
                </c:pt>
                <c:pt idx="52">
                  <c:v>43358.635895995372</c:v>
                </c:pt>
                <c:pt idx="53">
                  <c:v>43358.635897164349</c:v>
                </c:pt>
                <c:pt idx="54">
                  <c:v>43358.635898333334</c:v>
                </c:pt>
                <c:pt idx="55">
                  <c:v>43358.635899502318</c:v>
                </c:pt>
                <c:pt idx="56">
                  <c:v>43358.635900671296</c:v>
                </c:pt>
                <c:pt idx="57">
                  <c:v>43358.63590184028</c:v>
                </c:pt>
                <c:pt idx="58">
                  <c:v>43358.635903009257</c:v>
                </c:pt>
                <c:pt idx="59">
                  <c:v>43358.635904166666</c:v>
                </c:pt>
                <c:pt idx="60">
                  <c:v>43358.635905347219</c:v>
                </c:pt>
                <c:pt idx="61">
                  <c:v>43358.635906516203</c:v>
                </c:pt>
                <c:pt idx="62">
                  <c:v>43358.635907673612</c:v>
                </c:pt>
                <c:pt idx="63">
                  <c:v>43358.635908842596</c:v>
                </c:pt>
                <c:pt idx="64">
                  <c:v>43358.635910011573</c:v>
                </c:pt>
                <c:pt idx="65">
                  <c:v>43358.635911180558</c:v>
                </c:pt>
                <c:pt idx="66">
                  <c:v>43358.635912349535</c:v>
                </c:pt>
                <c:pt idx="67">
                  <c:v>43358.635913518519</c:v>
                </c:pt>
                <c:pt idx="68">
                  <c:v>43358.635914687497</c:v>
                </c:pt>
                <c:pt idx="69">
                  <c:v>43358.635915856481</c:v>
                </c:pt>
                <c:pt idx="70">
                  <c:v>43358.635917025465</c:v>
                </c:pt>
                <c:pt idx="71">
                  <c:v>43358.635918194443</c:v>
                </c:pt>
                <c:pt idx="72">
                  <c:v>43358.635919363427</c:v>
                </c:pt>
                <c:pt idx="73">
                  <c:v>43358.635920520835</c:v>
                </c:pt>
                <c:pt idx="74">
                  <c:v>43358.635921689813</c:v>
                </c:pt>
                <c:pt idx="75">
                  <c:v>43358.635922858797</c:v>
                </c:pt>
                <c:pt idx="76">
                  <c:v>43358.635924027774</c:v>
                </c:pt>
                <c:pt idx="77">
                  <c:v>43358.635925196759</c:v>
                </c:pt>
                <c:pt idx="78">
                  <c:v>43358.635926365743</c:v>
                </c:pt>
                <c:pt idx="79">
                  <c:v>43358.63592753472</c:v>
                </c:pt>
                <c:pt idx="80">
                  <c:v>43358.635928703705</c:v>
                </c:pt>
                <c:pt idx="81">
                  <c:v>43358.635929872682</c:v>
                </c:pt>
                <c:pt idx="82">
                  <c:v>43358.635931041666</c:v>
                </c:pt>
                <c:pt idx="83">
                  <c:v>43358.635932199075</c:v>
                </c:pt>
                <c:pt idx="84">
                  <c:v>43358.635933379628</c:v>
                </c:pt>
                <c:pt idx="85">
                  <c:v>43358.635934537037</c:v>
                </c:pt>
                <c:pt idx="86">
                  <c:v>43358.635935706021</c:v>
                </c:pt>
                <c:pt idx="87">
                  <c:v>43358.635936874998</c:v>
                </c:pt>
                <c:pt idx="88">
                  <c:v>43358.635938043983</c:v>
                </c:pt>
                <c:pt idx="89">
                  <c:v>43358.63593921296</c:v>
                </c:pt>
                <c:pt idx="90">
                  <c:v>43358.635940381944</c:v>
                </c:pt>
                <c:pt idx="91">
                  <c:v>43358.635941550929</c:v>
                </c:pt>
                <c:pt idx="92">
                  <c:v>43358.635942719906</c:v>
                </c:pt>
                <c:pt idx="93">
                  <c:v>43358.63594388889</c:v>
                </c:pt>
                <c:pt idx="94">
                  <c:v>43358.635945057868</c:v>
                </c:pt>
                <c:pt idx="95">
                  <c:v>43358.635946226852</c:v>
                </c:pt>
                <c:pt idx="96">
                  <c:v>43358.635947395836</c:v>
                </c:pt>
                <c:pt idx="97">
                  <c:v>43358.635948564814</c:v>
                </c:pt>
                <c:pt idx="98">
                  <c:v>43358.635949733798</c:v>
                </c:pt>
                <c:pt idx="99">
                  <c:v>43358.635950902775</c:v>
                </c:pt>
                <c:pt idx="100">
                  <c:v>43358.63595207176</c:v>
                </c:pt>
                <c:pt idx="101">
                  <c:v>43358.635953240744</c:v>
                </c:pt>
                <c:pt idx="102">
                  <c:v>43358.635954409721</c:v>
                </c:pt>
                <c:pt idx="103">
                  <c:v>43358.63595556713</c:v>
                </c:pt>
                <c:pt idx="104">
                  <c:v>43358.635956736114</c:v>
                </c:pt>
                <c:pt idx="105">
                  <c:v>43358.635957905091</c:v>
                </c:pt>
                <c:pt idx="106">
                  <c:v>43358.635959074076</c:v>
                </c:pt>
                <c:pt idx="107">
                  <c:v>43358.635960243053</c:v>
                </c:pt>
                <c:pt idx="108">
                  <c:v>43358.635961412037</c:v>
                </c:pt>
                <c:pt idx="109">
                  <c:v>43358.635962581022</c:v>
                </c:pt>
                <c:pt idx="110">
                  <c:v>43358.635963749999</c:v>
                </c:pt>
                <c:pt idx="111">
                  <c:v>43358.635964918984</c:v>
                </c:pt>
                <c:pt idx="112">
                  <c:v>43358.635966087961</c:v>
                </c:pt>
                <c:pt idx="113">
                  <c:v>43358.635967256945</c:v>
                </c:pt>
                <c:pt idx="114">
                  <c:v>43358.635968414354</c:v>
                </c:pt>
                <c:pt idx="115">
                  <c:v>43358.635969583331</c:v>
                </c:pt>
                <c:pt idx="116">
                  <c:v>43358.635970752315</c:v>
                </c:pt>
                <c:pt idx="117">
                  <c:v>43358.6359719213</c:v>
                </c:pt>
                <c:pt idx="118">
                  <c:v>43358.635973090277</c:v>
                </c:pt>
                <c:pt idx="119">
                  <c:v>43358.635974259261</c:v>
                </c:pt>
                <c:pt idx="120">
                  <c:v>43358.635975428238</c:v>
                </c:pt>
                <c:pt idx="121">
                  <c:v>43358.635976597223</c:v>
                </c:pt>
                <c:pt idx="122">
                  <c:v>43358.6359777662</c:v>
                </c:pt>
                <c:pt idx="123">
                  <c:v>43358.635978935185</c:v>
                </c:pt>
                <c:pt idx="124">
                  <c:v>43358.635980104169</c:v>
                </c:pt>
                <c:pt idx="125">
                  <c:v>43358.635981273146</c:v>
                </c:pt>
                <c:pt idx="126">
                  <c:v>43358.635982442131</c:v>
                </c:pt>
                <c:pt idx="127">
                  <c:v>43358.635983611108</c:v>
                </c:pt>
                <c:pt idx="128">
                  <c:v>43358.635984780092</c:v>
                </c:pt>
                <c:pt idx="129">
                  <c:v>43358.635985949077</c:v>
                </c:pt>
                <c:pt idx="130">
                  <c:v>43358.635987118054</c:v>
                </c:pt>
                <c:pt idx="131">
                  <c:v>43358.635988275462</c:v>
                </c:pt>
                <c:pt idx="132">
                  <c:v>43358.635989444447</c:v>
                </c:pt>
                <c:pt idx="133">
                  <c:v>43358.635990613424</c:v>
                </c:pt>
                <c:pt idx="134">
                  <c:v>43358.635991782408</c:v>
                </c:pt>
                <c:pt idx="135">
                  <c:v>43358.635992951386</c:v>
                </c:pt>
                <c:pt idx="136">
                  <c:v>43358.63599412037</c:v>
                </c:pt>
                <c:pt idx="137">
                  <c:v>43358.635995289354</c:v>
                </c:pt>
                <c:pt idx="138">
                  <c:v>43358.635996458332</c:v>
                </c:pt>
                <c:pt idx="139">
                  <c:v>43358.635997627316</c:v>
                </c:pt>
                <c:pt idx="140">
                  <c:v>43358.635998796293</c:v>
                </c:pt>
                <c:pt idx="141">
                  <c:v>43358.635999965278</c:v>
                </c:pt>
                <c:pt idx="142">
                  <c:v>43358.636001134262</c:v>
                </c:pt>
                <c:pt idx="143">
                  <c:v>43358.636002303239</c:v>
                </c:pt>
                <c:pt idx="144">
                  <c:v>43358.636003472224</c:v>
                </c:pt>
                <c:pt idx="145">
                  <c:v>43358.636004641201</c:v>
                </c:pt>
                <c:pt idx="146">
                  <c:v>43358.636005810185</c:v>
                </c:pt>
                <c:pt idx="147">
                  <c:v>43358.636006967594</c:v>
                </c:pt>
                <c:pt idx="148">
                  <c:v>43358.636008148147</c:v>
                </c:pt>
                <c:pt idx="149">
                  <c:v>43358.636009305555</c:v>
                </c:pt>
                <c:pt idx="150">
                  <c:v>43358.63601047454</c:v>
                </c:pt>
                <c:pt idx="151">
                  <c:v>43358.636011643517</c:v>
                </c:pt>
                <c:pt idx="152">
                  <c:v>43358.636012812502</c:v>
                </c:pt>
                <c:pt idx="153">
                  <c:v>43358.636013981479</c:v>
                </c:pt>
                <c:pt idx="154">
                  <c:v>43358.636015150463</c:v>
                </c:pt>
                <c:pt idx="155">
                  <c:v>43358.636016319448</c:v>
                </c:pt>
                <c:pt idx="156">
                  <c:v>43358.636017488425</c:v>
                </c:pt>
                <c:pt idx="157">
                  <c:v>43358.636018657409</c:v>
                </c:pt>
                <c:pt idx="158">
                  <c:v>43358.636019826386</c:v>
                </c:pt>
                <c:pt idx="159">
                  <c:v>43358.636020995371</c:v>
                </c:pt>
                <c:pt idx="160">
                  <c:v>43358.636022164355</c:v>
                </c:pt>
                <c:pt idx="161">
                  <c:v>43358.636023333333</c:v>
                </c:pt>
                <c:pt idx="162">
                  <c:v>43358.636024490741</c:v>
                </c:pt>
                <c:pt idx="163">
                  <c:v>43358.636025659725</c:v>
                </c:pt>
                <c:pt idx="164">
                  <c:v>43358.636026828703</c:v>
                </c:pt>
                <c:pt idx="165">
                  <c:v>43358.636027997687</c:v>
                </c:pt>
                <c:pt idx="166">
                  <c:v>43358.636029166664</c:v>
                </c:pt>
                <c:pt idx="167">
                  <c:v>43358.636030335649</c:v>
                </c:pt>
                <c:pt idx="168">
                  <c:v>43358.636031504633</c:v>
                </c:pt>
                <c:pt idx="169">
                  <c:v>43358.63603267361</c:v>
                </c:pt>
                <c:pt idx="170">
                  <c:v>43358.636033842595</c:v>
                </c:pt>
                <c:pt idx="171">
                  <c:v>43358.636035011572</c:v>
                </c:pt>
                <c:pt idx="172">
                  <c:v>43358.636036180556</c:v>
                </c:pt>
                <c:pt idx="173">
                  <c:v>43358.636037349534</c:v>
                </c:pt>
                <c:pt idx="174">
                  <c:v>43358.636038518518</c:v>
                </c:pt>
                <c:pt idx="175">
                  <c:v>43358.636039687502</c:v>
                </c:pt>
                <c:pt idx="176">
                  <c:v>43358.63604085648</c:v>
                </c:pt>
                <c:pt idx="177">
                  <c:v>43358.636042025464</c:v>
                </c:pt>
                <c:pt idx="178">
                  <c:v>43358.636043194441</c:v>
                </c:pt>
                <c:pt idx="179">
                  <c:v>43358.636044363426</c:v>
                </c:pt>
                <c:pt idx="180">
                  <c:v>43358.63604553241</c:v>
                </c:pt>
                <c:pt idx="181">
                  <c:v>43358.636046701387</c:v>
                </c:pt>
                <c:pt idx="182">
                  <c:v>43358.636047870372</c:v>
                </c:pt>
                <c:pt idx="183">
                  <c:v>43358.636049039349</c:v>
                </c:pt>
                <c:pt idx="184">
                  <c:v>43358.636050208333</c:v>
                </c:pt>
                <c:pt idx="185">
                  <c:v>43358.636051365742</c:v>
                </c:pt>
                <c:pt idx="186">
                  <c:v>43358.636052534719</c:v>
                </c:pt>
                <c:pt idx="187">
                  <c:v>43358.636053703704</c:v>
                </c:pt>
                <c:pt idx="188">
                  <c:v>43358.636054872688</c:v>
                </c:pt>
                <c:pt idx="189">
                  <c:v>43358.636056041665</c:v>
                </c:pt>
                <c:pt idx="190">
                  <c:v>43358.63605721065</c:v>
                </c:pt>
                <c:pt idx="191">
                  <c:v>43358.636058379627</c:v>
                </c:pt>
                <c:pt idx="192">
                  <c:v>43358.636059548611</c:v>
                </c:pt>
                <c:pt idx="193">
                  <c:v>43358.636060717596</c:v>
                </c:pt>
                <c:pt idx="194">
                  <c:v>43358.636061886573</c:v>
                </c:pt>
                <c:pt idx="195">
                  <c:v>43358.636063067126</c:v>
                </c:pt>
                <c:pt idx="196">
                  <c:v>43358.636064224534</c:v>
                </c:pt>
                <c:pt idx="197">
                  <c:v>43358.636065393519</c:v>
                </c:pt>
                <c:pt idx="198">
                  <c:v>43358.636066562503</c:v>
                </c:pt>
                <c:pt idx="199">
                  <c:v>43358.636067731481</c:v>
                </c:pt>
                <c:pt idx="200">
                  <c:v>43358.636068900465</c:v>
                </c:pt>
                <c:pt idx="201">
                  <c:v>43358.636070069442</c:v>
                </c:pt>
                <c:pt idx="202">
                  <c:v>43358.636071238427</c:v>
                </c:pt>
                <c:pt idx="203">
                  <c:v>43358.636072407404</c:v>
                </c:pt>
                <c:pt idx="204">
                  <c:v>43358.636073576388</c:v>
                </c:pt>
                <c:pt idx="205">
                  <c:v>43358.636074733797</c:v>
                </c:pt>
                <c:pt idx="206">
                  <c:v>43358.63607591435</c:v>
                </c:pt>
                <c:pt idx="207">
                  <c:v>43358.636077083334</c:v>
                </c:pt>
                <c:pt idx="208">
                  <c:v>43358.636078240743</c:v>
                </c:pt>
                <c:pt idx="209">
                  <c:v>43358.63607940972</c:v>
                </c:pt>
                <c:pt idx="210">
                  <c:v>43358.636080578704</c:v>
                </c:pt>
                <c:pt idx="211">
                  <c:v>43358.636081759258</c:v>
                </c:pt>
                <c:pt idx="212">
                  <c:v>43358.636082928242</c:v>
                </c:pt>
                <c:pt idx="213">
                  <c:v>43358.636084085651</c:v>
                </c:pt>
                <c:pt idx="214">
                  <c:v>43358.636085266204</c:v>
                </c:pt>
                <c:pt idx="215">
                  <c:v>43358.636086423612</c:v>
                </c:pt>
                <c:pt idx="216">
                  <c:v>43358.636087592589</c:v>
                </c:pt>
                <c:pt idx="217">
                  <c:v>43358.636088761574</c:v>
                </c:pt>
                <c:pt idx="218">
                  <c:v>43358.636089930558</c:v>
                </c:pt>
                <c:pt idx="219">
                  <c:v>43358.636091099535</c:v>
                </c:pt>
                <c:pt idx="220">
                  <c:v>43358.63609226852</c:v>
                </c:pt>
                <c:pt idx="221">
                  <c:v>43358.636093437497</c:v>
                </c:pt>
                <c:pt idx="222">
                  <c:v>43358.636094606481</c:v>
                </c:pt>
                <c:pt idx="223">
                  <c:v>43358.636095775466</c:v>
                </c:pt>
                <c:pt idx="224">
                  <c:v>43358.636096944443</c:v>
                </c:pt>
                <c:pt idx="225">
                  <c:v>43358.636098113428</c:v>
                </c:pt>
                <c:pt idx="226">
                  <c:v>43358.636099282405</c:v>
                </c:pt>
                <c:pt idx="227">
                  <c:v>43358.636100451389</c:v>
                </c:pt>
                <c:pt idx="228">
                  <c:v>43358.636101608798</c:v>
                </c:pt>
                <c:pt idx="229">
                  <c:v>43358.636102777775</c:v>
                </c:pt>
                <c:pt idx="230">
                  <c:v>43358.636103946759</c:v>
                </c:pt>
                <c:pt idx="231">
                  <c:v>43358.636105115744</c:v>
                </c:pt>
                <c:pt idx="232">
                  <c:v>43358.636106296297</c:v>
                </c:pt>
                <c:pt idx="233">
                  <c:v>43358.636107453705</c:v>
                </c:pt>
                <c:pt idx="234">
                  <c:v>43358.636108622683</c:v>
                </c:pt>
                <c:pt idx="235">
                  <c:v>43358.636109791667</c:v>
                </c:pt>
                <c:pt idx="236">
                  <c:v>43358.636110960651</c:v>
                </c:pt>
                <c:pt idx="237">
                  <c:v>43358.636112129629</c:v>
                </c:pt>
                <c:pt idx="238">
                  <c:v>43358.636113298613</c:v>
                </c:pt>
                <c:pt idx="239">
                  <c:v>43358.63611446759</c:v>
                </c:pt>
                <c:pt idx="240">
                  <c:v>43358.636115636575</c:v>
                </c:pt>
                <c:pt idx="241">
                  <c:v>43358.636116805559</c:v>
                </c:pt>
                <c:pt idx="242">
                  <c:v>43358.636117974536</c:v>
                </c:pt>
                <c:pt idx="243">
                  <c:v>43358.636119143521</c:v>
                </c:pt>
                <c:pt idx="244">
                  <c:v>43358.636120312498</c:v>
                </c:pt>
                <c:pt idx="245">
                  <c:v>43358.636121469906</c:v>
                </c:pt>
                <c:pt idx="246">
                  <c:v>43358.63612265046</c:v>
                </c:pt>
                <c:pt idx="247">
                  <c:v>43358.636123819444</c:v>
                </c:pt>
                <c:pt idx="248">
                  <c:v>43358.636124976852</c:v>
                </c:pt>
                <c:pt idx="249">
                  <c:v>43358.636126145837</c:v>
                </c:pt>
                <c:pt idx="250">
                  <c:v>43358.636127314814</c:v>
                </c:pt>
                <c:pt idx="251">
                  <c:v>43358.636128483799</c:v>
                </c:pt>
                <c:pt idx="252">
                  <c:v>43358.636129652776</c:v>
                </c:pt>
                <c:pt idx="253">
                  <c:v>43358.63613082176</c:v>
                </c:pt>
                <c:pt idx="254">
                  <c:v>43358.636131990737</c:v>
                </c:pt>
                <c:pt idx="255">
                  <c:v>43358.636133159722</c:v>
                </c:pt>
                <c:pt idx="256">
                  <c:v>43358.636134328706</c:v>
                </c:pt>
                <c:pt idx="257">
                  <c:v>43358.636135497683</c:v>
                </c:pt>
                <c:pt idx="258">
                  <c:v>43358.636136655092</c:v>
                </c:pt>
                <c:pt idx="259">
                  <c:v>43358.636137835645</c:v>
                </c:pt>
                <c:pt idx="260">
                  <c:v>43358.636138993053</c:v>
                </c:pt>
                <c:pt idx="261">
                  <c:v>43358.636140162038</c:v>
                </c:pt>
                <c:pt idx="262">
                  <c:v>43358.636141331015</c:v>
                </c:pt>
                <c:pt idx="263">
                  <c:v>43358.6361425</c:v>
                </c:pt>
                <c:pt idx="264">
                  <c:v>43358.636143668984</c:v>
                </c:pt>
                <c:pt idx="265">
                  <c:v>43358.636144837961</c:v>
                </c:pt>
                <c:pt idx="266">
                  <c:v>43358.636146006946</c:v>
                </c:pt>
                <c:pt idx="267">
                  <c:v>43358.636147175923</c:v>
                </c:pt>
                <c:pt idx="268">
                  <c:v>43358.636148344907</c:v>
                </c:pt>
                <c:pt idx="269">
                  <c:v>43358.636149513892</c:v>
                </c:pt>
                <c:pt idx="270">
                  <c:v>43358.636150694445</c:v>
                </c:pt>
                <c:pt idx="271">
                  <c:v>43358.636151851853</c:v>
                </c:pt>
                <c:pt idx="272">
                  <c:v>43358.636153020831</c:v>
                </c:pt>
                <c:pt idx="273">
                  <c:v>43358.636154189815</c:v>
                </c:pt>
                <c:pt idx="274">
                  <c:v>43358.636155358799</c:v>
                </c:pt>
                <c:pt idx="275">
                  <c:v>43358.636156527777</c:v>
                </c:pt>
                <c:pt idx="276">
                  <c:v>43358.636157696761</c:v>
                </c:pt>
                <c:pt idx="277">
                  <c:v>43358.636158865738</c:v>
                </c:pt>
                <c:pt idx="278">
                  <c:v>43358.636160034723</c:v>
                </c:pt>
                <c:pt idx="279">
                  <c:v>43358.636161203707</c:v>
                </c:pt>
                <c:pt idx="280">
                  <c:v>43358.636162372684</c:v>
                </c:pt>
                <c:pt idx="281">
                  <c:v>43358.636163541669</c:v>
                </c:pt>
                <c:pt idx="282">
                  <c:v>43358.636164710646</c:v>
                </c:pt>
                <c:pt idx="283">
                  <c:v>43358.63616587963</c:v>
                </c:pt>
                <c:pt idx="284">
                  <c:v>43358.636167048608</c:v>
                </c:pt>
                <c:pt idx="285">
                  <c:v>43358.636168206016</c:v>
                </c:pt>
              </c:numCache>
            </c:numRef>
          </c:cat>
          <c:val>
            <c:numRef>
              <c:f>Sheet3!$D$1:$D$286</c:f>
              <c:numCache>
                <c:formatCode>General</c:formatCode>
                <c:ptCount val="286"/>
                <c:pt idx="0">
                  <c:v>-0.75488299999999997</c:v>
                </c:pt>
                <c:pt idx="1">
                  <c:v>-0.75100699999999998</c:v>
                </c:pt>
                <c:pt idx="2">
                  <c:v>-0.84152199999999999</c:v>
                </c:pt>
                <c:pt idx="3">
                  <c:v>-0.83915700000000004</c:v>
                </c:pt>
                <c:pt idx="4">
                  <c:v>-0.94839499999999999</c:v>
                </c:pt>
                <c:pt idx="5">
                  <c:v>-0.87698399999999999</c:v>
                </c:pt>
                <c:pt idx="6">
                  <c:v>-0.62634299999999998</c:v>
                </c:pt>
                <c:pt idx="7">
                  <c:v>-1.0141910000000001</c:v>
                </c:pt>
                <c:pt idx="8">
                  <c:v>-0.87957799999999997</c:v>
                </c:pt>
                <c:pt idx="9">
                  <c:v>-1.0947720000000001</c:v>
                </c:pt>
                <c:pt idx="10">
                  <c:v>-1.001663</c:v>
                </c:pt>
                <c:pt idx="11">
                  <c:v>-0.95771799999999996</c:v>
                </c:pt>
                <c:pt idx="12">
                  <c:v>-1.0236510000000001</c:v>
                </c:pt>
                <c:pt idx="13">
                  <c:v>-0.99514800000000003</c:v>
                </c:pt>
                <c:pt idx="14">
                  <c:v>-0.98710600000000004</c:v>
                </c:pt>
                <c:pt idx="15">
                  <c:v>-1.0003200000000001</c:v>
                </c:pt>
                <c:pt idx="16">
                  <c:v>-1.0738220000000001</c:v>
                </c:pt>
                <c:pt idx="17">
                  <c:v>-0.97199999999999998</c:v>
                </c:pt>
                <c:pt idx="18">
                  <c:v>-0.79327400000000003</c:v>
                </c:pt>
                <c:pt idx="19">
                  <c:v>-0.68026699999999996</c:v>
                </c:pt>
                <c:pt idx="20">
                  <c:v>-0.568604</c:v>
                </c:pt>
                <c:pt idx="21">
                  <c:v>-0.43604999999999999</c:v>
                </c:pt>
                <c:pt idx="22">
                  <c:v>-0.25694299999999998</c:v>
                </c:pt>
                <c:pt idx="23">
                  <c:v>-0.22517400000000001</c:v>
                </c:pt>
                <c:pt idx="24">
                  <c:v>-0.25112899999999999</c:v>
                </c:pt>
                <c:pt idx="25">
                  <c:v>-0.224991</c:v>
                </c:pt>
                <c:pt idx="26">
                  <c:v>-0.36113000000000001</c:v>
                </c:pt>
                <c:pt idx="27">
                  <c:v>-0.51202400000000003</c:v>
                </c:pt>
                <c:pt idx="28">
                  <c:v>-0.83003199999999999</c:v>
                </c:pt>
                <c:pt idx="29">
                  <c:v>-1.125092</c:v>
                </c:pt>
                <c:pt idx="30">
                  <c:v>-0.95689400000000002</c:v>
                </c:pt>
                <c:pt idx="31">
                  <c:v>-0.94891400000000004</c:v>
                </c:pt>
                <c:pt idx="32">
                  <c:v>-1.0171509999999999</c:v>
                </c:pt>
                <c:pt idx="33">
                  <c:v>-0.98556500000000002</c:v>
                </c:pt>
                <c:pt idx="34">
                  <c:v>-0.90084799999999998</c:v>
                </c:pt>
                <c:pt idx="35">
                  <c:v>-0.99610900000000002</c:v>
                </c:pt>
                <c:pt idx="36">
                  <c:v>-1.1002350000000001</c:v>
                </c:pt>
                <c:pt idx="37">
                  <c:v>-1.056305</c:v>
                </c:pt>
                <c:pt idx="38">
                  <c:v>-0.98930399999999996</c:v>
                </c:pt>
                <c:pt idx="39">
                  <c:v>-0.91105700000000001</c:v>
                </c:pt>
                <c:pt idx="40">
                  <c:v>-0.90118399999999999</c:v>
                </c:pt>
                <c:pt idx="41">
                  <c:v>-0.94279500000000005</c:v>
                </c:pt>
                <c:pt idx="42">
                  <c:v>-0.94486999999999999</c:v>
                </c:pt>
                <c:pt idx="43">
                  <c:v>-1.042511</c:v>
                </c:pt>
                <c:pt idx="44">
                  <c:v>-1.1296079999999999</c:v>
                </c:pt>
                <c:pt idx="45">
                  <c:v>-1.057968</c:v>
                </c:pt>
                <c:pt idx="46">
                  <c:v>-0.90582300000000004</c:v>
                </c:pt>
                <c:pt idx="47">
                  <c:v>-0.85157799999999995</c:v>
                </c:pt>
                <c:pt idx="48">
                  <c:v>-0.959534</c:v>
                </c:pt>
                <c:pt idx="49">
                  <c:v>-1.001938</c:v>
                </c:pt>
                <c:pt idx="50">
                  <c:v>-0.93240400000000001</c:v>
                </c:pt>
                <c:pt idx="51">
                  <c:v>-0.94754000000000005</c:v>
                </c:pt>
                <c:pt idx="52">
                  <c:v>-0.98165899999999995</c:v>
                </c:pt>
                <c:pt idx="53">
                  <c:v>-0.98249799999999998</c:v>
                </c:pt>
                <c:pt idx="54">
                  <c:v>-0.98313899999999999</c:v>
                </c:pt>
                <c:pt idx="55">
                  <c:v>-0.98616000000000004</c:v>
                </c:pt>
                <c:pt idx="56">
                  <c:v>-0.97857700000000003</c:v>
                </c:pt>
                <c:pt idx="57">
                  <c:v>-0.89840699999999996</c:v>
                </c:pt>
                <c:pt idx="58">
                  <c:v>-0.93463099999999999</c:v>
                </c:pt>
                <c:pt idx="59">
                  <c:v>-0.85104400000000002</c:v>
                </c:pt>
                <c:pt idx="60">
                  <c:v>-0.673508</c:v>
                </c:pt>
                <c:pt idx="61">
                  <c:v>-0.78898599999999997</c:v>
                </c:pt>
                <c:pt idx="62">
                  <c:v>-0.67837499999999995</c:v>
                </c:pt>
                <c:pt idx="63">
                  <c:v>-0.70039399999999996</c:v>
                </c:pt>
                <c:pt idx="64">
                  <c:v>-0.68800399999999995</c:v>
                </c:pt>
                <c:pt idx="65">
                  <c:v>-0.70063799999999998</c:v>
                </c:pt>
                <c:pt idx="66">
                  <c:v>-0.77467299999999994</c:v>
                </c:pt>
                <c:pt idx="67">
                  <c:v>-0.80241399999999996</c:v>
                </c:pt>
                <c:pt idx="68">
                  <c:v>-0.59576399999999996</c:v>
                </c:pt>
                <c:pt idx="69">
                  <c:v>-0.59886200000000001</c:v>
                </c:pt>
                <c:pt idx="70">
                  <c:v>-0.50767499999999999</c:v>
                </c:pt>
                <c:pt idx="71">
                  <c:v>-0.66361999999999999</c:v>
                </c:pt>
                <c:pt idx="72">
                  <c:v>-0.70489500000000005</c:v>
                </c:pt>
                <c:pt idx="73">
                  <c:v>-0.65916399999999997</c:v>
                </c:pt>
                <c:pt idx="74">
                  <c:v>-0.67639199999999999</c:v>
                </c:pt>
                <c:pt idx="75">
                  <c:v>-0.75470000000000004</c:v>
                </c:pt>
                <c:pt idx="76">
                  <c:v>-0.76988199999999996</c:v>
                </c:pt>
                <c:pt idx="77">
                  <c:v>-0.87486299999999995</c:v>
                </c:pt>
                <c:pt idx="78">
                  <c:v>-0.85186799999999996</c:v>
                </c:pt>
                <c:pt idx="79">
                  <c:v>-0.82583600000000001</c:v>
                </c:pt>
                <c:pt idx="80">
                  <c:v>-0.87847900000000001</c:v>
                </c:pt>
                <c:pt idx="81">
                  <c:v>-0.86416599999999999</c:v>
                </c:pt>
                <c:pt idx="82">
                  <c:v>-0.86863699999999999</c:v>
                </c:pt>
                <c:pt idx="83">
                  <c:v>-0.88781699999999997</c:v>
                </c:pt>
                <c:pt idx="84">
                  <c:v>-0.81103499999999995</c:v>
                </c:pt>
                <c:pt idx="85">
                  <c:v>-0.841812</c:v>
                </c:pt>
                <c:pt idx="86">
                  <c:v>-0.87930299999999995</c:v>
                </c:pt>
                <c:pt idx="87">
                  <c:v>-0.86209100000000005</c:v>
                </c:pt>
                <c:pt idx="88">
                  <c:v>-0.86695900000000004</c:v>
                </c:pt>
                <c:pt idx="89">
                  <c:v>-0.874359</c:v>
                </c:pt>
                <c:pt idx="90">
                  <c:v>-0.85035700000000003</c:v>
                </c:pt>
                <c:pt idx="91">
                  <c:v>-0.853912</c:v>
                </c:pt>
                <c:pt idx="92">
                  <c:v>-0.85282899999999995</c:v>
                </c:pt>
                <c:pt idx="93">
                  <c:v>-0.854935</c:v>
                </c:pt>
                <c:pt idx="94">
                  <c:v>-0.85810900000000001</c:v>
                </c:pt>
                <c:pt idx="95">
                  <c:v>-0.83810399999999996</c:v>
                </c:pt>
                <c:pt idx="96">
                  <c:v>-0.85307299999999997</c:v>
                </c:pt>
                <c:pt idx="97">
                  <c:v>-0.84623700000000002</c:v>
                </c:pt>
                <c:pt idx="98">
                  <c:v>-0.86035200000000001</c:v>
                </c:pt>
                <c:pt idx="99">
                  <c:v>-0.847549</c:v>
                </c:pt>
                <c:pt idx="100">
                  <c:v>-0.85395799999999999</c:v>
                </c:pt>
                <c:pt idx="101">
                  <c:v>-0.85465999999999998</c:v>
                </c:pt>
                <c:pt idx="102">
                  <c:v>-0.85157799999999995</c:v>
                </c:pt>
                <c:pt idx="103">
                  <c:v>-0.846329</c:v>
                </c:pt>
                <c:pt idx="104">
                  <c:v>-0.86219800000000002</c:v>
                </c:pt>
                <c:pt idx="105">
                  <c:v>-0.84565699999999999</c:v>
                </c:pt>
                <c:pt idx="106">
                  <c:v>-0.80087299999999995</c:v>
                </c:pt>
                <c:pt idx="107">
                  <c:v>-0.90260300000000004</c:v>
                </c:pt>
                <c:pt idx="108">
                  <c:v>-0.93870500000000001</c:v>
                </c:pt>
                <c:pt idx="109">
                  <c:v>-0.87596099999999999</c:v>
                </c:pt>
                <c:pt idx="110">
                  <c:v>-0.89376800000000001</c:v>
                </c:pt>
                <c:pt idx="111">
                  <c:v>-0.874969</c:v>
                </c:pt>
                <c:pt idx="112">
                  <c:v>-0.88119499999999995</c:v>
                </c:pt>
                <c:pt idx="113">
                  <c:v>-0.87944</c:v>
                </c:pt>
                <c:pt idx="114">
                  <c:v>-0.87266500000000002</c:v>
                </c:pt>
                <c:pt idx="115">
                  <c:v>-0.87254299999999996</c:v>
                </c:pt>
                <c:pt idx="116">
                  <c:v>-0.93498199999999998</c:v>
                </c:pt>
                <c:pt idx="117">
                  <c:v>-0.76986699999999997</c:v>
                </c:pt>
                <c:pt idx="118">
                  <c:v>-0.90141300000000002</c:v>
                </c:pt>
                <c:pt idx="119">
                  <c:v>-0.92817700000000003</c:v>
                </c:pt>
                <c:pt idx="120">
                  <c:v>-0.86085500000000004</c:v>
                </c:pt>
                <c:pt idx="121">
                  <c:v>-0.872116</c:v>
                </c:pt>
                <c:pt idx="122">
                  <c:v>-0.85771200000000003</c:v>
                </c:pt>
                <c:pt idx="123">
                  <c:v>-0.83515899999999998</c:v>
                </c:pt>
                <c:pt idx="124">
                  <c:v>-0.82539399999999996</c:v>
                </c:pt>
                <c:pt idx="125">
                  <c:v>-0.81872599999999995</c:v>
                </c:pt>
                <c:pt idx="126">
                  <c:v>-0.84571799999999997</c:v>
                </c:pt>
                <c:pt idx="127">
                  <c:v>-0.82652300000000001</c:v>
                </c:pt>
                <c:pt idx="128">
                  <c:v>-0.83573900000000001</c:v>
                </c:pt>
                <c:pt idx="129">
                  <c:v>-0.82128900000000005</c:v>
                </c:pt>
                <c:pt idx="130">
                  <c:v>-0.81460600000000005</c:v>
                </c:pt>
                <c:pt idx="131">
                  <c:v>-0.88186600000000004</c:v>
                </c:pt>
                <c:pt idx="132">
                  <c:v>-0.81974800000000003</c:v>
                </c:pt>
                <c:pt idx="133">
                  <c:v>-0.82928500000000005</c:v>
                </c:pt>
                <c:pt idx="134">
                  <c:v>-1.1291960000000001</c:v>
                </c:pt>
                <c:pt idx="135">
                  <c:v>-1.11972</c:v>
                </c:pt>
                <c:pt idx="136">
                  <c:v>-0.79686000000000001</c:v>
                </c:pt>
                <c:pt idx="137">
                  <c:v>-1.0501400000000001</c:v>
                </c:pt>
                <c:pt idx="138">
                  <c:v>-1.1522520000000001</c:v>
                </c:pt>
                <c:pt idx="139">
                  <c:v>-1.046387</c:v>
                </c:pt>
                <c:pt idx="140">
                  <c:v>-1.0205839999999999</c:v>
                </c:pt>
                <c:pt idx="141">
                  <c:v>-0.70484899999999995</c:v>
                </c:pt>
                <c:pt idx="142">
                  <c:v>-0.89204399999999995</c:v>
                </c:pt>
                <c:pt idx="143">
                  <c:v>-0.81668099999999999</c:v>
                </c:pt>
                <c:pt idx="144">
                  <c:v>-0.87762499999999999</c:v>
                </c:pt>
                <c:pt idx="145">
                  <c:v>-1.0975649999999999</c:v>
                </c:pt>
                <c:pt idx="146">
                  <c:v>-1.1109309999999999</c:v>
                </c:pt>
                <c:pt idx="147">
                  <c:v>-0.78057900000000002</c:v>
                </c:pt>
                <c:pt idx="148">
                  <c:v>-0.77712999999999999</c:v>
                </c:pt>
                <c:pt idx="149">
                  <c:v>-1.583939</c:v>
                </c:pt>
                <c:pt idx="150">
                  <c:v>-1.1588130000000001</c:v>
                </c:pt>
                <c:pt idx="151">
                  <c:v>-1.066559</c:v>
                </c:pt>
                <c:pt idx="152">
                  <c:v>-0.83607500000000001</c:v>
                </c:pt>
                <c:pt idx="153">
                  <c:v>-0.93855299999999997</c:v>
                </c:pt>
                <c:pt idx="154">
                  <c:v>-0.97763100000000003</c:v>
                </c:pt>
                <c:pt idx="155">
                  <c:v>-0.92727700000000002</c:v>
                </c:pt>
                <c:pt idx="156">
                  <c:v>-1.078659</c:v>
                </c:pt>
                <c:pt idx="157">
                  <c:v>-0.95811500000000005</c:v>
                </c:pt>
                <c:pt idx="158">
                  <c:v>-0.78457600000000005</c:v>
                </c:pt>
                <c:pt idx="159">
                  <c:v>-1.140244</c:v>
                </c:pt>
                <c:pt idx="160">
                  <c:v>-1.2938689999999999</c:v>
                </c:pt>
                <c:pt idx="161">
                  <c:v>-1.1903079999999999</c:v>
                </c:pt>
                <c:pt idx="162">
                  <c:v>-1.007919</c:v>
                </c:pt>
                <c:pt idx="163">
                  <c:v>-0.86790500000000004</c:v>
                </c:pt>
                <c:pt idx="164">
                  <c:v>-0.95640599999999998</c:v>
                </c:pt>
                <c:pt idx="165">
                  <c:v>-0.89025900000000002</c:v>
                </c:pt>
                <c:pt idx="166">
                  <c:v>-0.86253400000000002</c:v>
                </c:pt>
                <c:pt idx="167">
                  <c:v>-0.88417100000000004</c:v>
                </c:pt>
                <c:pt idx="168">
                  <c:v>-0.85598799999999997</c:v>
                </c:pt>
                <c:pt idx="169">
                  <c:v>-0.81361399999999995</c:v>
                </c:pt>
                <c:pt idx="170">
                  <c:v>-0.77471900000000005</c:v>
                </c:pt>
                <c:pt idx="171">
                  <c:v>-0.84120200000000001</c:v>
                </c:pt>
                <c:pt idx="172">
                  <c:v>-0.96882599999999996</c:v>
                </c:pt>
                <c:pt idx="173">
                  <c:v>-1.083221</c:v>
                </c:pt>
                <c:pt idx="174">
                  <c:v>-1.122757</c:v>
                </c:pt>
                <c:pt idx="175">
                  <c:v>-1.048492</c:v>
                </c:pt>
                <c:pt idx="176">
                  <c:v>-0.98330700000000004</c:v>
                </c:pt>
                <c:pt idx="177">
                  <c:v>-0.97624200000000005</c:v>
                </c:pt>
                <c:pt idx="178">
                  <c:v>-0.99981699999999996</c:v>
                </c:pt>
                <c:pt idx="179">
                  <c:v>-0.98321499999999995</c:v>
                </c:pt>
                <c:pt idx="180">
                  <c:v>-0.95846600000000004</c:v>
                </c:pt>
                <c:pt idx="181">
                  <c:v>-0.97839399999999999</c:v>
                </c:pt>
                <c:pt idx="182">
                  <c:v>-0.99038700000000002</c:v>
                </c:pt>
                <c:pt idx="183">
                  <c:v>-0.984711</c:v>
                </c:pt>
                <c:pt idx="184">
                  <c:v>-1.0048980000000001</c:v>
                </c:pt>
                <c:pt idx="185">
                  <c:v>-0.98863199999999996</c:v>
                </c:pt>
                <c:pt idx="186">
                  <c:v>-0.95689400000000002</c:v>
                </c:pt>
                <c:pt idx="187">
                  <c:v>-0.97534200000000004</c:v>
                </c:pt>
                <c:pt idx="188">
                  <c:v>-1.008057</c:v>
                </c:pt>
                <c:pt idx="189">
                  <c:v>-0.93827799999999995</c:v>
                </c:pt>
                <c:pt idx="190">
                  <c:v>-0.98252899999999999</c:v>
                </c:pt>
                <c:pt idx="191">
                  <c:v>-0.949905</c:v>
                </c:pt>
                <c:pt idx="192">
                  <c:v>-1.062454</c:v>
                </c:pt>
                <c:pt idx="193">
                  <c:v>-0.95465100000000003</c:v>
                </c:pt>
                <c:pt idx="194">
                  <c:v>-0.99401899999999999</c:v>
                </c:pt>
                <c:pt idx="195">
                  <c:v>-0.96693399999999996</c:v>
                </c:pt>
                <c:pt idx="196">
                  <c:v>-0.96632399999999996</c:v>
                </c:pt>
                <c:pt idx="197">
                  <c:v>-0.96545400000000003</c:v>
                </c:pt>
                <c:pt idx="198">
                  <c:v>-0.87914999999999999</c:v>
                </c:pt>
                <c:pt idx="199">
                  <c:v>-0.92277500000000001</c:v>
                </c:pt>
                <c:pt idx="200">
                  <c:v>-0.86816400000000005</c:v>
                </c:pt>
                <c:pt idx="201">
                  <c:v>-0.83167999999999997</c:v>
                </c:pt>
                <c:pt idx="202">
                  <c:v>-0.90042100000000003</c:v>
                </c:pt>
                <c:pt idx="203">
                  <c:v>-0.86526499999999995</c:v>
                </c:pt>
                <c:pt idx="204">
                  <c:v>-0.87216199999999999</c:v>
                </c:pt>
                <c:pt idx="205">
                  <c:v>-0.89677399999999996</c:v>
                </c:pt>
                <c:pt idx="206">
                  <c:v>-0.89457699999999996</c:v>
                </c:pt>
                <c:pt idx="207">
                  <c:v>-0.91217000000000004</c:v>
                </c:pt>
                <c:pt idx="208">
                  <c:v>-0.87692300000000001</c:v>
                </c:pt>
                <c:pt idx="209">
                  <c:v>-0.87214700000000001</c:v>
                </c:pt>
                <c:pt idx="210">
                  <c:v>-0.86752300000000004</c:v>
                </c:pt>
                <c:pt idx="211">
                  <c:v>-0.84205600000000003</c:v>
                </c:pt>
                <c:pt idx="212">
                  <c:v>-0.920547</c:v>
                </c:pt>
                <c:pt idx="213">
                  <c:v>-0.86132799999999998</c:v>
                </c:pt>
                <c:pt idx="214">
                  <c:v>-0.84787000000000001</c:v>
                </c:pt>
                <c:pt idx="215">
                  <c:v>-0.852661</c:v>
                </c:pt>
                <c:pt idx="216">
                  <c:v>-0.84902999999999995</c:v>
                </c:pt>
                <c:pt idx="217">
                  <c:v>-0.86140399999999995</c:v>
                </c:pt>
                <c:pt idx="218">
                  <c:v>-0.85838300000000001</c:v>
                </c:pt>
                <c:pt idx="219">
                  <c:v>-0.85847499999999999</c:v>
                </c:pt>
                <c:pt idx="220">
                  <c:v>-0.86424299999999998</c:v>
                </c:pt>
                <c:pt idx="221">
                  <c:v>-0.81779500000000005</c:v>
                </c:pt>
                <c:pt idx="222">
                  <c:v>-0.80105599999999999</c:v>
                </c:pt>
                <c:pt idx="223">
                  <c:v>-0.83369400000000005</c:v>
                </c:pt>
                <c:pt idx="224">
                  <c:v>-0.87620500000000001</c:v>
                </c:pt>
                <c:pt idx="225">
                  <c:v>-0.83555599999999997</c:v>
                </c:pt>
                <c:pt idx="226">
                  <c:v>-0.85130300000000003</c:v>
                </c:pt>
                <c:pt idx="227">
                  <c:v>-0.83273299999999995</c:v>
                </c:pt>
                <c:pt idx="228">
                  <c:v>-0.83435099999999995</c:v>
                </c:pt>
                <c:pt idx="229">
                  <c:v>-0.862564</c:v>
                </c:pt>
                <c:pt idx="230">
                  <c:v>-0.85546900000000003</c:v>
                </c:pt>
                <c:pt idx="231">
                  <c:v>-0.84017900000000001</c:v>
                </c:pt>
                <c:pt idx="232">
                  <c:v>-0.83526599999999995</c:v>
                </c:pt>
                <c:pt idx="233">
                  <c:v>-0.82830800000000004</c:v>
                </c:pt>
                <c:pt idx="234">
                  <c:v>-0.88125600000000004</c:v>
                </c:pt>
                <c:pt idx="235">
                  <c:v>-0.87223799999999996</c:v>
                </c:pt>
                <c:pt idx="236">
                  <c:v>-0.89353899999999997</c:v>
                </c:pt>
                <c:pt idx="237">
                  <c:v>-0.908447</c:v>
                </c:pt>
                <c:pt idx="238">
                  <c:v>-0.88595599999999997</c:v>
                </c:pt>
                <c:pt idx="239">
                  <c:v>-0.850082</c:v>
                </c:pt>
                <c:pt idx="240">
                  <c:v>-0.94563299999999995</c:v>
                </c:pt>
                <c:pt idx="241">
                  <c:v>-1.006729</c:v>
                </c:pt>
                <c:pt idx="242">
                  <c:v>-0.98614500000000005</c:v>
                </c:pt>
                <c:pt idx="243">
                  <c:v>-0.93988000000000005</c:v>
                </c:pt>
                <c:pt idx="244">
                  <c:v>-0.98040799999999995</c:v>
                </c:pt>
                <c:pt idx="245">
                  <c:v>-0.96186799999999995</c:v>
                </c:pt>
                <c:pt idx="246">
                  <c:v>-0.99667399999999995</c:v>
                </c:pt>
                <c:pt idx="247">
                  <c:v>-1.011719</c:v>
                </c:pt>
                <c:pt idx="248">
                  <c:v>-0.96363799999999999</c:v>
                </c:pt>
                <c:pt idx="249">
                  <c:v>-1.0130619999999999</c:v>
                </c:pt>
                <c:pt idx="250">
                  <c:v>-1.0133970000000001</c:v>
                </c:pt>
                <c:pt idx="251">
                  <c:v>-1.000076</c:v>
                </c:pt>
                <c:pt idx="252">
                  <c:v>-0.98846400000000001</c:v>
                </c:pt>
                <c:pt idx="253">
                  <c:v>-0.990707</c:v>
                </c:pt>
                <c:pt idx="254">
                  <c:v>-1.0205379999999999</c:v>
                </c:pt>
                <c:pt idx="255">
                  <c:v>-0.99076799999999998</c:v>
                </c:pt>
                <c:pt idx="256">
                  <c:v>-0.98968500000000004</c:v>
                </c:pt>
                <c:pt idx="257">
                  <c:v>-0.99566699999999997</c:v>
                </c:pt>
                <c:pt idx="258">
                  <c:v>-0.99075299999999999</c:v>
                </c:pt>
                <c:pt idx="259">
                  <c:v>-0.999054</c:v>
                </c:pt>
                <c:pt idx="260">
                  <c:v>-0.992981</c:v>
                </c:pt>
                <c:pt idx="261">
                  <c:v>-0.99826000000000004</c:v>
                </c:pt>
                <c:pt idx="262">
                  <c:v>-0.99351500000000004</c:v>
                </c:pt>
                <c:pt idx="263">
                  <c:v>-0.99740600000000001</c:v>
                </c:pt>
                <c:pt idx="264">
                  <c:v>-0.99380500000000005</c:v>
                </c:pt>
                <c:pt idx="265">
                  <c:v>-1.000488</c:v>
                </c:pt>
                <c:pt idx="266">
                  <c:v>-0.996475</c:v>
                </c:pt>
                <c:pt idx="267">
                  <c:v>-0.98112500000000002</c:v>
                </c:pt>
                <c:pt idx="268">
                  <c:v>-0.99639900000000003</c:v>
                </c:pt>
                <c:pt idx="269">
                  <c:v>-1.029282</c:v>
                </c:pt>
                <c:pt idx="270">
                  <c:v>-1.0552220000000001</c:v>
                </c:pt>
                <c:pt idx="271">
                  <c:v>-1.0989530000000001</c:v>
                </c:pt>
                <c:pt idx="272">
                  <c:v>-0.96995500000000001</c:v>
                </c:pt>
                <c:pt idx="273">
                  <c:v>-0.88714599999999999</c:v>
                </c:pt>
                <c:pt idx="274">
                  <c:v>-0.92559800000000003</c:v>
                </c:pt>
                <c:pt idx="275">
                  <c:v>-0.918381</c:v>
                </c:pt>
                <c:pt idx="276">
                  <c:v>-0.90966800000000003</c:v>
                </c:pt>
                <c:pt idx="277">
                  <c:v>-0.96194500000000005</c:v>
                </c:pt>
                <c:pt idx="278">
                  <c:v>-0.91079699999999997</c:v>
                </c:pt>
                <c:pt idx="279">
                  <c:v>-0.92088300000000001</c:v>
                </c:pt>
                <c:pt idx="280">
                  <c:v>-0.86119100000000004</c:v>
                </c:pt>
                <c:pt idx="281">
                  <c:v>-0.832901</c:v>
                </c:pt>
                <c:pt idx="282">
                  <c:v>-0.81961099999999998</c:v>
                </c:pt>
                <c:pt idx="283">
                  <c:v>-0.774841</c:v>
                </c:pt>
                <c:pt idx="284">
                  <c:v>-0.96237200000000001</c:v>
                </c:pt>
                <c:pt idx="285">
                  <c:v>-0.86851500000000004</c:v>
                </c:pt>
              </c:numCache>
            </c:numRef>
          </c:val>
          <c:smooth val="0"/>
          <c:extLst>
            <c:ext xmlns:c16="http://schemas.microsoft.com/office/drawing/2014/chart" uri="{C3380CC4-5D6E-409C-BE32-E72D297353CC}">
              <c16:uniqueId val="{00000000-0B91-43AA-B9E5-8484969B2461}"/>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790475432"/>
        <c:axId val="790476088"/>
      </c:lineChart>
      <c:catAx>
        <c:axId val="790475432"/>
        <c:scaling>
          <c:orientation val="minMax"/>
        </c:scaling>
        <c:delete val="0"/>
        <c:axPos val="b"/>
        <c:numFmt formatCode="mm:ss.0"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ja-JP"/>
          </a:p>
        </c:txPr>
        <c:crossAx val="790476088"/>
        <c:crosses val="autoZero"/>
        <c:auto val="1"/>
        <c:lblAlgn val="ctr"/>
        <c:lblOffset val="100"/>
        <c:noMultiLvlLbl val="0"/>
      </c:catAx>
      <c:valAx>
        <c:axId val="790476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ja-JP"/>
          </a:p>
        </c:txPr>
        <c:crossAx val="790475432"/>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A010D9F4-A87D-4CCB-BAE7-C132702C9DE2}" type="datetimeFigureOut">
              <a:rPr kumimoji="1" lang="ja-JP" altLang="en-US" smtClean="0"/>
              <a:t>2018/9/29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ACFDC4-EE8E-4A71-888A-9AE5C18B2908}" type="slidenum">
              <a:rPr kumimoji="1" lang="ja-JP" altLang="en-US" smtClean="0"/>
              <a:t>‹#›</a:t>
            </a:fld>
            <a:endParaRPr kumimoji="1" lang="ja-JP" altLang="en-US"/>
          </a:p>
        </p:txBody>
      </p:sp>
    </p:spTree>
    <p:extLst>
      <p:ext uri="{BB962C8B-B14F-4D97-AF65-F5344CB8AC3E}">
        <p14:creationId xmlns:p14="http://schemas.microsoft.com/office/powerpoint/2010/main" val="253388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010D9F4-A87D-4CCB-BAE7-C132702C9DE2}" type="datetimeFigureOut">
              <a:rPr kumimoji="1" lang="ja-JP" altLang="en-US" smtClean="0"/>
              <a:t>2018/9/29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ACFDC4-EE8E-4A71-888A-9AE5C18B2908}" type="slidenum">
              <a:rPr kumimoji="1" lang="ja-JP" altLang="en-US" smtClean="0"/>
              <a:t>‹#›</a:t>
            </a:fld>
            <a:endParaRPr kumimoji="1" lang="ja-JP" altLang="en-US"/>
          </a:p>
        </p:txBody>
      </p:sp>
    </p:spTree>
    <p:extLst>
      <p:ext uri="{BB962C8B-B14F-4D97-AF65-F5344CB8AC3E}">
        <p14:creationId xmlns:p14="http://schemas.microsoft.com/office/powerpoint/2010/main" val="375995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010D9F4-A87D-4CCB-BAE7-C132702C9DE2}" type="datetimeFigureOut">
              <a:rPr kumimoji="1" lang="ja-JP" altLang="en-US" smtClean="0"/>
              <a:t>2018/9/29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ACFDC4-EE8E-4A71-888A-9AE5C18B2908}" type="slidenum">
              <a:rPr kumimoji="1" lang="ja-JP" altLang="en-US" smtClean="0"/>
              <a:t>‹#›</a:t>
            </a:fld>
            <a:endParaRPr kumimoji="1" lang="ja-JP" altLang="en-US"/>
          </a:p>
        </p:txBody>
      </p:sp>
    </p:spTree>
    <p:extLst>
      <p:ext uri="{BB962C8B-B14F-4D97-AF65-F5344CB8AC3E}">
        <p14:creationId xmlns:p14="http://schemas.microsoft.com/office/powerpoint/2010/main" val="392022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010D9F4-A87D-4CCB-BAE7-C132702C9DE2}" type="datetimeFigureOut">
              <a:rPr kumimoji="1" lang="ja-JP" altLang="en-US" smtClean="0"/>
              <a:t>2018/9/29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ACFDC4-EE8E-4A71-888A-9AE5C18B2908}" type="slidenum">
              <a:rPr kumimoji="1" lang="ja-JP" altLang="en-US" smtClean="0"/>
              <a:t>‹#›</a:t>
            </a:fld>
            <a:endParaRPr kumimoji="1" lang="ja-JP" altLang="en-US"/>
          </a:p>
        </p:txBody>
      </p:sp>
    </p:spTree>
    <p:extLst>
      <p:ext uri="{BB962C8B-B14F-4D97-AF65-F5344CB8AC3E}">
        <p14:creationId xmlns:p14="http://schemas.microsoft.com/office/powerpoint/2010/main" val="338685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A010D9F4-A87D-4CCB-BAE7-C132702C9DE2}" type="datetimeFigureOut">
              <a:rPr kumimoji="1" lang="ja-JP" altLang="en-US" smtClean="0"/>
              <a:t>2018/9/29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ACFDC4-EE8E-4A71-888A-9AE5C18B2908}" type="slidenum">
              <a:rPr kumimoji="1" lang="ja-JP" altLang="en-US" smtClean="0"/>
              <a:t>‹#›</a:t>
            </a:fld>
            <a:endParaRPr kumimoji="1" lang="ja-JP" altLang="en-US"/>
          </a:p>
        </p:txBody>
      </p:sp>
    </p:spTree>
    <p:extLst>
      <p:ext uri="{BB962C8B-B14F-4D97-AF65-F5344CB8AC3E}">
        <p14:creationId xmlns:p14="http://schemas.microsoft.com/office/powerpoint/2010/main" val="98534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A010D9F4-A87D-4CCB-BAE7-C132702C9DE2}" type="datetimeFigureOut">
              <a:rPr kumimoji="1" lang="ja-JP" altLang="en-US" smtClean="0"/>
              <a:t>2018/9/29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BACFDC4-EE8E-4A71-888A-9AE5C18B2908}" type="slidenum">
              <a:rPr kumimoji="1" lang="ja-JP" altLang="en-US" smtClean="0"/>
              <a:t>‹#›</a:t>
            </a:fld>
            <a:endParaRPr kumimoji="1" lang="ja-JP" altLang="en-US"/>
          </a:p>
        </p:txBody>
      </p:sp>
    </p:spTree>
    <p:extLst>
      <p:ext uri="{BB962C8B-B14F-4D97-AF65-F5344CB8AC3E}">
        <p14:creationId xmlns:p14="http://schemas.microsoft.com/office/powerpoint/2010/main" val="2527797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A010D9F4-A87D-4CCB-BAE7-C132702C9DE2}" type="datetimeFigureOut">
              <a:rPr kumimoji="1" lang="ja-JP" altLang="en-US" smtClean="0"/>
              <a:t>2018/9/29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BACFDC4-EE8E-4A71-888A-9AE5C18B2908}" type="slidenum">
              <a:rPr kumimoji="1" lang="ja-JP" altLang="en-US" smtClean="0"/>
              <a:t>‹#›</a:t>
            </a:fld>
            <a:endParaRPr kumimoji="1" lang="ja-JP" altLang="en-US"/>
          </a:p>
        </p:txBody>
      </p:sp>
    </p:spTree>
    <p:extLst>
      <p:ext uri="{BB962C8B-B14F-4D97-AF65-F5344CB8AC3E}">
        <p14:creationId xmlns:p14="http://schemas.microsoft.com/office/powerpoint/2010/main" val="423443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010D9F4-A87D-4CCB-BAE7-C132702C9DE2}" type="datetimeFigureOut">
              <a:rPr kumimoji="1" lang="ja-JP" altLang="en-US" smtClean="0"/>
              <a:t>2018/9/29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BACFDC4-EE8E-4A71-888A-9AE5C18B2908}" type="slidenum">
              <a:rPr kumimoji="1" lang="ja-JP" altLang="en-US" smtClean="0"/>
              <a:t>‹#›</a:t>
            </a:fld>
            <a:endParaRPr kumimoji="1" lang="ja-JP" altLang="en-US"/>
          </a:p>
        </p:txBody>
      </p:sp>
    </p:spTree>
    <p:extLst>
      <p:ext uri="{BB962C8B-B14F-4D97-AF65-F5344CB8AC3E}">
        <p14:creationId xmlns:p14="http://schemas.microsoft.com/office/powerpoint/2010/main" val="212737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010D9F4-A87D-4CCB-BAE7-C132702C9DE2}" type="datetimeFigureOut">
              <a:rPr kumimoji="1" lang="ja-JP" altLang="en-US" smtClean="0"/>
              <a:t>2018/9/29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BACFDC4-EE8E-4A71-888A-9AE5C18B2908}" type="slidenum">
              <a:rPr kumimoji="1" lang="ja-JP" altLang="en-US" smtClean="0"/>
              <a:t>‹#›</a:t>
            </a:fld>
            <a:endParaRPr kumimoji="1" lang="ja-JP" altLang="en-US"/>
          </a:p>
        </p:txBody>
      </p:sp>
    </p:spTree>
    <p:extLst>
      <p:ext uri="{BB962C8B-B14F-4D97-AF65-F5344CB8AC3E}">
        <p14:creationId xmlns:p14="http://schemas.microsoft.com/office/powerpoint/2010/main" val="314407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010D9F4-A87D-4CCB-BAE7-C132702C9DE2}" type="datetimeFigureOut">
              <a:rPr kumimoji="1" lang="ja-JP" altLang="en-US" smtClean="0"/>
              <a:t>2018/9/29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BACFDC4-EE8E-4A71-888A-9AE5C18B2908}" type="slidenum">
              <a:rPr kumimoji="1" lang="ja-JP" altLang="en-US" smtClean="0"/>
              <a:t>‹#›</a:t>
            </a:fld>
            <a:endParaRPr kumimoji="1" lang="ja-JP" altLang="en-US"/>
          </a:p>
        </p:txBody>
      </p:sp>
    </p:spTree>
    <p:extLst>
      <p:ext uri="{BB962C8B-B14F-4D97-AF65-F5344CB8AC3E}">
        <p14:creationId xmlns:p14="http://schemas.microsoft.com/office/powerpoint/2010/main" val="3620685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010D9F4-A87D-4CCB-BAE7-C132702C9DE2}" type="datetimeFigureOut">
              <a:rPr kumimoji="1" lang="ja-JP" altLang="en-US" smtClean="0"/>
              <a:t>2018/9/29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BACFDC4-EE8E-4A71-888A-9AE5C18B2908}" type="slidenum">
              <a:rPr kumimoji="1" lang="ja-JP" altLang="en-US" smtClean="0"/>
              <a:t>‹#›</a:t>
            </a:fld>
            <a:endParaRPr kumimoji="1" lang="ja-JP" altLang="en-US"/>
          </a:p>
        </p:txBody>
      </p:sp>
    </p:spTree>
    <p:extLst>
      <p:ext uri="{BB962C8B-B14F-4D97-AF65-F5344CB8AC3E}">
        <p14:creationId xmlns:p14="http://schemas.microsoft.com/office/powerpoint/2010/main" val="287037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0D9F4-A87D-4CCB-BAE7-C132702C9DE2}" type="datetimeFigureOut">
              <a:rPr kumimoji="1" lang="ja-JP" altLang="en-US" smtClean="0"/>
              <a:t>2018/9/29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CFDC4-EE8E-4A71-888A-9AE5C18B2908}" type="slidenum">
              <a:rPr kumimoji="1" lang="ja-JP" altLang="en-US" smtClean="0"/>
              <a:t>‹#›</a:t>
            </a:fld>
            <a:endParaRPr kumimoji="1" lang="ja-JP" altLang="en-US"/>
          </a:p>
        </p:txBody>
      </p:sp>
    </p:spTree>
    <p:extLst>
      <p:ext uri="{BB962C8B-B14F-4D97-AF65-F5344CB8AC3E}">
        <p14:creationId xmlns:p14="http://schemas.microsoft.com/office/powerpoint/2010/main" val="314454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2.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11.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10.png"/><Relationship Id="rId5" Type="http://schemas.openxmlformats.org/officeDocument/2006/relationships/image" Target="../media/image18.png"/><Relationship Id="rId15" Type="http://schemas.openxmlformats.org/officeDocument/2006/relationships/image" Target="../media/image25.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1.png"/><Relationship Id="rId7"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603379"/>
            <a:ext cx="9144000" cy="2387600"/>
          </a:xfrm>
        </p:spPr>
        <p:txBody>
          <a:bodyPr/>
          <a:lstStyle/>
          <a:p>
            <a:r>
              <a:rPr kumimoji="1" lang="en-US" altLang="ja-JP" dirty="0">
                <a:latin typeface="Meiryo UI" panose="020B0604030504040204" pitchFamily="50" charset="-128"/>
                <a:ea typeface="Meiryo UI" panose="020B0604030504040204" pitchFamily="50" charset="-128"/>
              </a:rPr>
              <a:t>K1 </a:t>
            </a:r>
            <a:r>
              <a:rPr kumimoji="1" lang="ja-JP" altLang="en-US" dirty="0">
                <a:latin typeface="Meiryo UI" panose="020B0604030504040204" pitchFamily="50" charset="-128"/>
                <a:ea typeface="Meiryo UI" panose="020B0604030504040204" pitchFamily="50" charset="-128"/>
              </a:rPr>
              <a:t>スマート</a:t>
            </a:r>
            <a:r>
              <a:rPr kumimoji="1" lang="en-US" altLang="ja-JP" dirty="0" err="1">
                <a:latin typeface="Meiryo UI" panose="020B0604030504040204" pitchFamily="50" charset="-128"/>
                <a:ea typeface="Meiryo UI" panose="020B0604030504040204" pitchFamily="50" charset="-128"/>
              </a:rPr>
              <a:t>IoT</a:t>
            </a:r>
            <a:r>
              <a:rPr kumimoji="1" lang="ja-JP" altLang="en-US" dirty="0">
                <a:latin typeface="Meiryo UI" panose="020B0604030504040204" pitchFamily="50" charset="-128"/>
                <a:ea typeface="Meiryo UI" panose="020B0604030504040204" pitchFamily="50" charset="-128"/>
              </a:rPr>
              <a:t>システム開発実習</a:t>
            </a:r>
          </a:p>
        </p:txBody>
      </p:sp>
      <p:sp>
        <p:nvSpPr>
          <p:cNvPr id="3" name="サブタイトル 2"/>
          <p:cNvSpPr>
            <a:spLocks noGrp="1"/>
          </p:cNvSpPr>
          <p:nvPr>
            <p:ph type="subTitle" idx="1"/>
          </p:nvPr>
        </p:nvSpPr>
        <p:spPr/>
        <p:txBody>
          <a:bodyPr>
            <a:noAutofit/>
          </a:bodyPr>
          <a:lstStyle/>
          <a:p>
            <a:r>
              <a:rPr kumimoji="1" lang="en-US" altLang="ja-JP" sz="2000" dirty="0">
                <a:latin typeface="Meiryo UI" panose="020B0604030504040204" pitchFamily="50" charset="-128"/>
                <a:ea typeface="Meiryo UI" panose="020B0604030504040204" pitchFamily="50" charset="-128"/>
              </a:rPr>
              <a:t>Group</a:t>
            </a:r>
            <a:r>
              <a:rPr kumimoji="1" lang="ja-JP" altLang="en-US" sz="2000" dirty="0">
                <a:latin typeface="Meiryo UI" panose="020B0604030504040204" pitchFamily="50" charset="-128"/>
                <a:ea typeface="Meiryo UI" panose="020B0604030504040204" pitchFamily="50" charset="-128"/>
              </a:rPr>
              <a:t> </a:t>
            </a:r>
            <a:r>
              <a:rPr kumimoji="1" lang="en-US" altLang="ja-JP" sz="2000" dirty="0">
                <a:latin typeface="Meiryo UI" panose="020B0604030504040204" pitchFamily="50" charset="-128"/>
                <a:ea typeface="Meiryo UI" panose="020B0604030504040204" pitchFamily="50" charset="-128"/>
              </a:rPr>
              <a:t>1</a:t>
            </a:r>
          </a:p>
          <a:p>
            <a:r>
              <a:rPr lang="zh-TW" altLang="en-US" sz="2000" dirty="0">
                <a:latin typeface="Meiryo UI" panose="020B0604030504040204" pitchFamily="50" charset="-128"/>
                <a:ea typeface="Meiryo UI" panose="020B0604030504040204" pitchFamily="50" charset="-128"/>
              </a:rPr>
              <a:t>相羽 毅一郎</a:t>
            </a:r>
          </a:p>
          <a:p>
            <a:r>
              <a:rPr lang="zh-TW" altLang="en-US" sz="2000" dirty="0">
                <a:latin typeface="Meiryo UI" panose="020B0604030504040204" pitchFamily="50" charset="-128"/>
                <a:ea typeface="Meiryo UI" panose="020B0604030504040204" pitchFamily="50" charset="-128"/>
              </a:rPr>
              <a:t>柿崎雅人</a:t>
            </a:r>
          </a:p>
          <a:p>
            <a:r>
              <a:rPr lang="zh-TW" altLang="en-US" sz="2000" dirty="0">
                <a:latin typeface="Meiryo UI" panose="020B0604030504040204" pitchFamily="50" charset="-128"/>
                <a:ea typeface="Meiryo UI" panose="020B0604030504040204" pitchFamily="50" charset="-128"/>
              </a:rPr>
              <a:t>大塚雄三</a:t>
            </a:r>
          </a:p>
          <a:p>
            <a:r>
              <a:rPr lang="zh-TW" altLang="en-US" sz="2000" dirty="0">
                <a:latin typeface="Meiryo UI" panose="020B0604030504040204" pitchFamily="50" charset="-128"/>
                <a:ea typeface="Meiryo UI" panose="020B0604030504040204" pitchFamily="50" charset="-128"/>
              </a:rPr>
              <a:t>入江功</a:t>
            </a:r>
          </a:p>
          <a:p>
            <a:r>
              <a:rPr lang="zh-TW" altLang="en-US" sz="2000" dirty="0">
                <a:latin typeface="Meiryo UI" panose="020B0604030504040204" pitchFamily="50" charset="-128"/>
                <a:ea typeface="Meiryo UI" panose="020B0604030504040204" pitchFamily="50" charset="-128"/>
              </a:rPr>
              <a:t>櫻井紀美子</a:t>
            </a:r>
          </a:p>
          <a:p>
            <a:r>
              <a:rPr lang="zh-TW" altLang="en-US" sz="2000" dirty="0">
                <a:latin typeface="Meiryo UI" panose="020B0604030504040204" pitchFamily="50" charset="-128"/>
                <a:ea typeface="Meiryo UI" panose="020B0604030504040204" pitchFamily="50" charset="-128"/>
              </a:rPr>
              <a:t>本間和晴</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63987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グループ化 14"/>
          <p:cNvGrpSpPr/>
          <p:nvPr/>
        </p:nvGrpSpPr>
        <p:grpSpPr>
          <a:xfrm>
            <a:off x="371109" y="162713"/>
            <a:ext cx="3856893" cy="6550269"/>
            <a:chOff x="597876" y="131885"/>
            <a:chExt cx="3856893" cy="6550269"/>
          </a:xfrm>
        </p:grpSpPr>
        <p:graphicFrame>
          <p:nvGraphicFramePr>
            <p:cNvPr id="24" name="グラフ 23"/>
            <p:cNvGraphicFramePr>
              <a:graphicFrameLocks/>
            </p:cNvGraphicFramePr>
            <p:nvPr>
              <p:extLst/>
            </p:nvPr>
          </p:nvGraphicFramePr>
          <p:xfrm>
            <a:off x="597876" y="131885"/>
            <a:ext cx="3856893" cy="21013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グラフ 24"/>
            <p:cNvGraphicFramePr>
              <a:graphicFrameLocks/>
            </p:cNvGraphicFramePr>
            <p:nvPr>
              <p:extLst/>
            </p:nvPr>
          </p:nvGraphicFramePr>
          <p:xfrm>
            <a:off x="597876" y="2321169"/>
            <a:ext cx="3856893" cy="18727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グラフ 25"/>
            <p:cNvGraphicFramePr>
              <a:graphicFrameLocks/>
            </p:cNvGraphicFramePr>
            <p:nvPr>
              <p:extLst/>
            </p:nvPr>
          </p:nvGraphicFramePr>
          <p:xfrm>
            <a:off x="597876" y="4281854"/>
            <a:ext cx="3856893" cy="2400300"/>
          </p:xfrm>
          <a:graphic>
            <a:graphicData uri="http://schemas.openxmlformats.org/drawingml/2006/chart">
              <c:chart xmlns:c="http://schemas.openxmlformats.org/drawingml/2006/chart" xmlns:r="http://schemas.openxmlformats.org/officeDocument/2006/relationships" r:id="rId4"/>
            </a:graphicData>
          </a:graphic>
        </p:graphicFrame>
        <p:sp>
          <p:nvSpPr>
            <p:cNvPr id="27" name="角丸四角形 26"/>
            <p:cNvSpPr/>
            <p:nvPr/>
          </p:nvSpPr>
          <p:spPr>
            <a:xfrm>
              <a:off x="3576271" y="1778975"/>
              <a:ext cx="782516" cy="34290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kumimoji="1" lang="en-US" altLang="ja-JP" sz="1600" dirty="0">
                  <a:latin typeface="メイリオ" panose="020B0604030504040204" pitchFamily="50" charset="-128"/>
                  <a:ea typeface="メイリオ" panose="020B0604030504040204" pitchFamily="50" charset="-128"/>
                </a:rPr>
                <a:t>X</a:t>
              </a:r>
              <a:r>
                <a:rPr kumimoji="1" lang="ja-JP" altLang="en-US" sz="1600" dirty="0">
                  <a:latin typeface="メイリオ" panose="020B0604030504040204" pitchFamily="50" charset="-128"/>
                  <a:ea typeface="メイリオ" panose="020B0604030504040204" pitchFamily="50" charset="-128"/>
                </a:rPr>
                <a:t>軸</a:t>
              </a:r>
            </a:p>
          </p:txBody>
        </p:sp>
        <p:sp>
          <p:nvSpPr>
            <p:cNvPr id="28" name="角丸四角形 27"/>
            <p:cNvSpPr/>
            <p:nvPr/>
          </p:nvSpPr>
          <p:spPr>
            <a:xfrm>
              <a:off x="3576271" y="2531450"/>
              <a:ext cx="782516" cy="34290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kumimoji="1" lang="en-US" altLang="ja-JP" sz="1600" dirty="0">
                  <a:latin typeface="メイリオ" panose="020B0604030504040204" pitchFamily="50" charset="-128"/>
                  <a:ea typeface="メイリオ" panose="020B0604030504040204" pitchFamily="50" charset="-128"/>
                </a:rPr>
                <a:t>Y</a:t>
              </a:r>
              <a:r>
                <a:rPr kumimoji="1" lang="ja-JP" altLang="en-US" sz="1600" dirty="0">
                  <a:latin typeface="メイリオ" panose="020B0604030504040204" pitchFamily="50" charset="-128"/>
                  <a:ea typeface="メイリオ" panose="020B0604030504040204" pitchFamily="50" charset="-128"/>
                </a:rPr>
                <a:t>軸</a:t>
              </a:r>
            </a:p>
          </p:txBody>
        </p:sp>
        <p:sp>
          <p:nvSpPr>
            <p:cNvPr id="29" name="角丸四角形 28"/>
            <p:cNvSpPr/>
            <p:nvPr/>
          </p:nvSpPr>
          <p:spPr>
            <a:xfrm>
              <a:off x="3576271" y="6112850"/>
              <a:ext cx="782516" cy="34290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ja-JP" sz="1600" dirty="0">
                  <a:latin typeface="メイリオ" panose="020B0604030504040204" pitchFamily="50" charset="-128"/>
                  <a:ea typeface="メイリオ" panose="020B0604030504040204" pitchFamily="50" charset="-128"/>
                </a:rPr>
                <a:t>Z</a:t>
              </a:r>
              <a:r>
                <a:rPr kumimoji="1" lang="ja-JP" altLang="en-US" sz="1600" dirty="0">
                  <a:latin typeface="メイリオ" panose="020B0604030504040204" pitchFamily="50" charset="-128"/>
                  <a:ea typeface="メイリオ" panose="020B0604030504040204" pitchFamily="50" charset="-128"/>
                </a:rPr>
                <a:t>軸</a:t>
              </a:r>
            </a:p>
          </p:txBody>
        </p:sp>
        <p:cxnSp>
          <p:nvCxnSpPr>
            <p:cNvPr id="30" name="直線コネクタ 29"/>
            <p:cNvCxnSpPr/>
            <p:nvPr/>
          </p:nvCxnSpPr>
          <p:spPr>
            <a:xfrm>
              <a:off x="2286000" y="131885"/>
              <a:ext cx="28575" cy="6550269"/>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3171825" y="131885"/>
              <a:ext cx="28575" cy="6550269"/>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pic>
        <p:nvPicPr>
          <p:cNvPr id="2" name="図 1"/>
          <p:cNvPicPr>
            <a:picLocks noChangeAspect="1"/>
          </p:cNvPicPr>
          <p:nvPr/>
        </p:nvPicPr>
        <p:blipFill>
          <a:blip r:embed="rId5"/>
          <a:stretch>
            <a:fillRect/>
          </a:stretch>
        </p:blipFill>
        <p:spPr>
          <a:xfrm>
            <a:off x="4896436" y="2552155"/>
            <a:ext cx="6443076" cy="3109858"/>
          </a:xfrm>
          <a:prstGeom prst="rect">
            <a:avLst/>
          </a:prstGeom>
        </p:spPr>
      </p:pic>
      <p:sp>
        <p:nvSpPr>
          <p:cNvPr id="6" name="テキスト ボックス 5"/>
          <p:cNvSpPr txBox="1"/>
          <p:nvPr/>
        </p:nvSpPr>
        <p:spPr>
          <a:xfrm>
            <a:off x="8117974" y="2905179"/>
            <a:ext cx="3435118" cy="884306"/>
          </a:xfrm>
          <a:prstGeom prst="rect">
            <a:avLst/>
          </a:prstGeom>
          <a:solidFill>
            <a:schemeClr val="bg1"/>
          </a:solidFill>
        </p:spPr>
        <p:txBody>
          <a:bodyPr wrap="square" rtlCol="0">
            <a:spAutoFit/>
          </a:bodyPr>
          <a:lstStyle/>
          <a:p>
            <a:endParaRPr kumimoji="1" lang="ja-JP" altLang="en-US" dirty="0"/>
          </a:p>
        </p:txBody>
      </p:sp>
      <p:sp>
        <p:nvSpPr>
          <p:cNvPr id="10" name="テキスト ボックス 9"/>
          <p:cNvSpPr txBox="1"/>
          <p:nvPr/>
        </p:nvSpPr>
        <p:spPr>
          <a:xfrm>
            <a:off x="4603873" y="520830"/>
            <a:ext cx="7272119" cy="2031325"/>
          </a:xfrm>
          <a:prstGeom prst="rect">
            <a:avLst/>
          </a:prstGeom>
          <a:noFill/>
        </p:spPr>
        <p:txBody>
          <a:bodyPr wrap="square" rtlCol="0">
            <a:spAutoFit/>
          </a:bodyPr>
          <a:lstStyle/>
          <a:p>
            <a:r>
              <a:rPr kumimoji="1" lang="en-US" altLang="ja-JP" dirty="0">
                <a:solidFill>
                  <a:schemeClr val="accent2">
                    <a:lumMod val="50000"/>
                  </a:schemeClr>
                </a:solidFill>
                <a:latin typeface="メイリオ" panose="020B0604030504040204" pitchFamily="50" charset="-128"/>
                <a:ea typeface="メイリオ" panose="020B0604030504040204" pitchFamily="50" charset="-128"/>
              </a:rPr>
              <a:t>SARIMA</a:t>
            </a:r>
            <a:r>
              <a:rPr kumimoji="1" lang="ja-JP" altLang="en-US" dirty="0">
                <a:solidFill>
                  <a:schemeClr val="accent2">
                    <a:lumMod val="50000"/>
                  </a:schemeClr>
                </a:solidFill>
                <a:latin typeface="メイリオ" panose="020B0604030504040204" pitchFamily="50" charset="-128"/>
                <a:ea typeface="メイリオ" panose="020B0604030504040204" pitchFamily="50" charset="-128"/>
              </a:rPr>
              <a:t>（季節自己回帰和分移動平均）モデル</a:t>
            </a:r>
            <a:r>
              <a:rPr kumimoji="1" lang="ja-JP" altLang="en-US" dirty="0">
                <a:latin typeface="メイリオ" panose="020B0604030504040204" pitchFamily="50" charset="-128"/>
                <a:ea typeface="メイリオ" panose="020B0604030504040204" pitchFamily="50" charset="-128"/>
              </a:rPr>
              <a:t>を応用し</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Trend</a:t>
            </a:r>
            <a:r>
              <a:rPr lang="ja-JP" altLang="en-US" dirty="0">
                <a:latin typeface="メイリオ" panose="020B0604030504040204" pitchFamily="50" charset="-128"/>
                <a:ea typeface="メイリオ" panose="020B0604030504040204" pitchFamily="50" charset="-128"/>
              </a:rPr>
              <a:t>（傾向）</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Seasonal</a:t>
            </a:r>
            <a:r>
              <a:rPr kumimoji="1" lang="ja-JP" altLang="en-US" dirty="0">
                <a:latin typeface="メイリオ" panose="020B0604030504040204" pitchFamily="50" charset="-128"/>
                <a:ea typeface="メイリオ" panose="020B0604030504040204" pitchFamily="50" charset="-128"/>
              </a:rPr>
              <a:t>（周期）</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Residual</a:t>
            </a:r>
            <a:r>
              <a:rPr lang="ja-JP" altLang="en-US" dirty="0">
                <a:latin typeface="メイリオ" panose="020B0604030504040204" pitchFamily="50" charset="-128"/>
                <a:ea typeface="メイリオ" panose="020B0604030504040204" pitchFamily="50" charset="-128"/>
              </a:rPr>
              <a:t>（残差）</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に分解した上で、主に残差部分から周回行動（＝便意）を抽出する</a:t>
            </a:r>
          </a:p>
        </p:txBody>
      </p:sp>
      <p:sp>
        <p:nvSpPr>
          <p:cNvPr id="34" name="角丸四角形 33"/>
          <p:cNvSpPr/>
          <p:nvPr/>
        </p:nvSpPr>
        <p:spPr>
          <a:xfrm>
            <a:off x="5603265" y="5800777"/>
            <a:ext cx="782516" cy="342901"/>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algn="ctr"/>
            <a:r>
              <a:rPr kumimoji="1" lang="en-US" altLang="ja-JP" sz="1600" dirty="0">
                <a:latin typeface="メイリオ" panose="020B0604030504040204" pitchFamily="50" charset="-128"/>
                <a:ea typeface="メイリオ" panose="020B0604030504040204" pitchFamily="50" charset="-128"/>
              </a:rPr>
              <a:t>Trend</a:t>
            </a:r>
            <a:endParaRPr kumimoji="1" lang="ja-JP" altLang="en-US" sz="1600" dirty="0">
              <a:latin typeface="メイリオ" panose="020B0604030504040204" pitchFamily="50" charset="-128"/>
              <a:ea typeface="メイリオ" panose="020B0604030504040204" pitchFamily="50" charset="-128"/>
            </a:endParaRPr>
          </a:p>
        </p:txBody>
      </p:sp>
      <p:sp>
        <p:nvSpPr>
          <p:cNvPr id="35" name="角丸四角形 34"/>
          <p:cNvSpPr/>
          <p:nvPr/>
        </p:nvSpPr>
        <p:spPr>
          <a:xfrm>
            <a:off x="7848673" y="5800777"/>
            <a:ext cx="981001" cy="342901"/>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algn="ctr"/>
            <a:r>
              <a:rPr kumimoji="1" lang="en-US" altLang="ja-JP" sz="1600" dirty="0">
                <a:latin typeface="メイリオ" panose="020B0604030504040204" pitchFamily="50" charset="-128"/>
                <a:ea typeface="メイリオ" panose="020B0604030504040204" pitchFamily="50" charset="-128"/>
              </a:rPr>
              <a:t>Seasonal</a:t>
            </a:r>
            <a:endParaRPr kumimoji="1" lang="ja-JP" altLang="en-US" sz="1600" dirty="0">
              <a:latin typeface="メイリオ" panose="020B0604030504040204" pitchFamily="50" charset="-128"/>
              <a:ea typeface="メイリオ" panose="020B0604030504040204" pitchFamily="50" charset="-128"/>
            </a:endParaRPr>
          </a:p>
        </p:txBody>
      </p:sp>
      <p:sp>
        <p:nvSpPr>
          <p:cNvPr id="37" name="角丸四角形 36"/>
          <p:cNvSpPr/>
          <p:nvPr/>
        </p:nvSpPr>
        <p:spPr>
          <a:xfrm>
            <a:off x="9943441" y="5800776"/>
            <a:ext cx="981001" cy="34290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algn="ctr"/>
            <a:r>
              <a:rPr lang="en-US" altLang="ja-JP" sz="1600" dirty="0">
                <a:latin typeface="メイリオ" panose="020B0604030504040204" pitchFamily="50" charset="-128"/>
                <a:ea typeface="メイリオ" panose="020B0604030504040204" pitchFamily="50" charset="-128"/>
              </a:rPr>
              <a:t>Residual</a:t>
            </a:r>
            <a:endParaRPr kumimoji="1" lang="ja-JP" altLang="en-US" sz="1600" dirty="0">
              <a:latin typeface="メイリオ" panose="020B0604030504040204" pitchFamily="50" charset="-128"/>
              <a:ea typeface="メイリオ" panose="020B0604030504040204" pitchFamily="50" charset="-128"/>
            </a:endParaRPr>
          </a:p>
        </p:txBody>
      </p:sp>
      <p:sp>
        <p:nvSpPr>
          <p:cNvPr id="38" name="正方形/長方形 37"/>
          <p:cNvSpPr/>
          <p:nvPr/>
        </p:nvSpPr>
        <p:spPr>
          <a:xfrm>
            <a:off x="9363075" y="3789485"/>
            <a:ext cx="2095500" cy="2544640"/>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カギ線コネクタ 39"/>
          <p:cNvCxnSpPr/>
          <p:nvPr/>
        </p:nvCxnSpPr>
        <p:spPr>
          <a:xfrm>
            <a:off x="2581275" y="2993102"/>
            <a:ext cx="3396505" cy="102523"/>
          </a:xfrm>
          <a:prstGeom prst="bentConnector3">
            <a:avLst/>
          </a:prstGeom>
          <a:ln w="412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66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https://cdn.mofmo.jp/v3/640/imeditor_storage/1/article/387788440.jpg"/>
          <p:cNvPicPr>
            <a:picLocks noChangeAspect="1" noChangeArrowheads="1"/>
          </p:cNvPicPr>
          <p:nvPr/>
        </p:nvPicPr>
        <p:blipFill rotWithShape="1">
          <a:blip r:embed="rId2">
            <a:extLst>
              <a:ext uri="{28A0092B-C50C-407E-A947-70E740481C1C}">
                <a14:useLocalDpi xmlns:a14="http://schemas.microsoft.com/office/drawing/2010/main" val="0"/>
              </a:ext>
            </a:extLst>
          </a:blip>
          <a:srcRect l="16099" t="15630" r="9441" b="2541"/>
          <a:stretch/>
        </p:blipFill>
        <p:spPr bwMode="auto">
          <a:xfrm flipH="1">
            <a:off x="1178010" y="3122141"/>
            <a:ext cx="4539048" cy="3328086"/>
          </a:xfrm>
          <a:prstGeom prst="rect">
            <a:avLst/>
          </a:prstGeom>
          <a:noFill/>
          <a:extLst>
            <a:ext uri="{909E8E84-426E-40DD-AFC4-6F175D3DCCD1}">
              <a14:hiddenFill xmlns:a14="http://schemas.microsoft.com/office/drawing/2010/main">
                <a:solidFill>
                  <a:srgbClr val="FFFFFF"/>
                </a:solidFill>
              </a14:hiddenFill>
            </a:ext>
          </a:extLst>
        </p:spPr>
      </p:pic>
      <p:sp>
        <p:nvSpPr>
          <p:cNvPr id="3" name="雲形吹き出し 2"/>
          <p:cNvSpPr/>
          <p:nvPr/>
        </p:nvSpPr>
        <p:spPr>
          <a:xfrm>
            <a:off x="6213583" y="205946"/>
            <a:ext cx="5706567" cy="6392562"/>
          </a:xfrm>
          <a:prstGeom prst="cloudCallout">
            <a:avLst>
              <a:gd name="adj1" fmla="val -65905"/>
              <a:gd name="adj2" fmla="val 2232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838200" y="365125"/>
            <a:ext cx="10515600" cy="663575"/>
          </a:xfrm>
        </p:spPr>
        <p:txBody>
          <a:bodyPr>
            <a:normAutofit/>
          </a:bodyPr>
          <a:lstStyle/>
          <a:p>
            <a:r>
              <a:rPr kumimoji="1" lang="ja-JP" altLang="en-US" sz="3200" dirty="0"/>
              <a:t>デモンストレーション</a:t>
            </a:r>
          </a:p>
        </p:txBody>
      </p:sp>
      <p:sp>
        <p:nvSpPr>
          <p:cNvPr id="25" name="テキスト ボックス 25">
            <a:extLst>
              <a:ext uri="{FF2B5EF4-FFF2-40B4-BE49-F238E27FC236}">
                <a16:creationId xmlns:a16="http://schemas.microsoft.com/office/drawing/2014/main" id="{3B9BA490-3835-004C-B266-6D4B9A2439E4}"/>
              </a:ext>
            </a:extLst>
          </p:cNvPr>
          <p:cNvSpPr txBox="1"/>
          <p:nvPr/>
        </p:nvSpPr>
        <p:spPr>
          <a:xfrm>
            <a:off x="6739663" y="2185139"/>
            <a:ext cx="917575" cy="276225"/>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4G </a:t>
            </a:r>
            <a:r>
              <a:rPr kumimoji="1" lang="en-US" altLang="ja-JP" sz="1100" b="0" i="0" u="none" strike="noStrike" kern="0" cap="none" spc="0" normalizeH="0" baseline="0" noProof="0" dirty="0" err="1">
                <a:ln>
                  <a:noFill/>
                </a:ln>
                <a:solidFill>
                  <a:sysClr val="windowText" lastClr="000000"/>
                </a:solidFill>
                <a:effectLst/>
                <a:uLnTx/>
                <a:uFillTx/>
                <a:latin typeface="Calibri" panose="020F0502020204030204"/>
                <a:ea typeface="游ゴシック" panose="020B0400000000000000" pitchFamily="50" charset="-128"/>
                <a:cs typeface="+mn-cs"/>
              </a:rPr>
              <a:t>WiFi</a:t>
            </a:r>
            <a:endPar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endParaRPr>
          </a:p>
        </p:txBody>
      </p:sp>
      <p:pic>
        <p:nvPicPr>
          <p:cNvPr id="28" name="図 27">
            <a:extLst>
              <a:ext uri="{FF2B5EF4-FFF2-40B4-BE49-F238E27FC236}">
                <a16:creationId xmlns:a16="http://schemas.microsoft.com/office/drawing/2014/main" id="{A56B1AE6-7E15-D845-BD3A-69E772471A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577" y="5029084"/>
            <a:ext cx="1984280" cy="1094661"/>
          </a:xfrm>
          <a:prstGeom prst="rect">
            <a:avLst/>
          </a:prstGeom>
        </p:spPr>
      </p:pic>
      <p:pic>
        <p:nvPicPr>
          <p:cNvPr id="29" name="図 28">
            <a:extLst>
              <a:ext uri="{FF2B5EF4-FFF2-40B4-BE49-F238E27FC236}">
                <a16:creationId xmlns:a16="http://schemas.microsoft.com/office/drawing/2014/main" id="{F2A953B2-BA04-4A43-8F2C-2122BFA8B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31768" y="5294275"/>
            <a:ext cx="836447" cy="627336"/>
          </a:xfrm>
          <a:prstGeom prst="rect">
            <a:avLst/>
          </a:prstGeom>
        </p:spPr>
      </p:pic>
      <p:pic>
        <p:nvPicPr>
          <p:cNvPr id="30" name="図 29">
            <a:extLst>
              <a:ext uri="{FF2B5EF4-FFF2-40B4-BE49-F238E27FC236}">
                <a16:creationId xmlns:a16="http://schemas.microsoft.com/office/drawing/2014/main" id="{77C25075-8EEF-0A46-86BF-EE630B09C3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019523" y="5340621"/>
            <a:ext cx="301248" cy="604647"/>
          </a:xfrm>
          <a:prstGeom prst="rect">
            <a:avLst/>
          </a:prstGeom>
        </p:spPr>
      </p:pic>
      <p:pic>
        <p:nvPicPr>
          <p:cNvPr id="33" name="図 32">
            <a:extLst>
              <a:ext uri="{FF2B5EF4-FFF2-40B4-BE49-F238E27FC236}">
                <a16:creationId xmlns:a16="http://schemas.microsoft.com/office/drawing/2014/main" id="{66989EB6-DABF-204D-A7E8-7840141D223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04172" y="2651409"/>
            <a:ext cx="937986" cy="1299584"/>
          </a:xfrm>
          <a:prstGeom prst="rect">
            <a:avLst/>
          </a:prstGeom>
        </p:spPr>
      </p:pic>
      <p:pic>
        <p:nvPicPr>
          <p:cNvPr id="35" name="図 34">
            <a:extLst>
              <a:ext uri="{FF2B5EF4-FFF2-40B4-BE49-F238E27FC236}">
                <a16:creationId xmlns:a16="http://schemas.microsoft.com/office/drawing/2014/main" id="{341CEFBD-7671-B347-AC04-BF481057D0D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6200000">
            <a:off x="6862484" y="4227642"/>
            <a:ext cx="387466" cy="584721"/>
          </a:xfrm>
          <a:prstGeom prst="rect">
            <a:avLst/>
          </a:prstGeom>
        </p:spPr>
      </p:pic>
      <p:pic>
        <p:nvPicPr>
          <p:cNvPr id="37" name="図 36">
            <a:extLst>
              <a:ext uri="{FF2B5EF4-FFF2-40B4-BE49-F238E27FC236}">
                <a16:creationId xmlns:a16="http://schemas.microsoft.com/office/drawing/2014/main" id="{62059D42-F5C4-C94B-BA38-DD3BD658E7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13583" y="687789"/>
            <a:ext cx="1969733" cy="590299"/>
          </a:xfrm>
          <a:prstGeom prst="rect">
            <a:avLst/>
          </a:prstGeom>
        </p:spPr>
      </p:pic>
      <p:pic>
        <p:nvPicPr>
          <p:cNvPr id="39" name="図 38">
            <a:extLst>
              <a:ext uri="{FF2B5EF4-FFF2-40B4-BE49-F238E27FC236}">
                <a16:creationId xmlns:a16="http://schemas.microsoft.com/office/drawing/2014/main" id="{40208832-AFB8-2C4F-AF2F-3D36CE2287E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76735" y="1817134"/>
            <a:ext cx="416551" cy="416551"/>
          </a:xfrm>
          <a:prstGeom prst="rect">
            <a:avLst/>
          </a:prstGeom>
        </p:spPr>
      </p:pic>
      <p:pic>
        <p:nvPicPr>
          <p:cNvPr id="41" name="図 40">
            <a:extLst>
              <a:ext uri="{FF2B5EF4-FFF2-40B4-BE49-F238E27FC236}">
                <a16:creationId xmlns:a16="http://schemas.microsoft.com/office/drawing/2014/main" id="{4437E392-08D1-9141-BDBD-0A4E888B1DB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900" y="4748521"/>
            <a:ext cx="783695" cy="222768"/>
          </a:xfrm>
          <a:prstGeom prst="rect">
            <a:avLst/>
          </a:prstGeom>
        </p:spPr>
      </p:pic>
      <p:grpSp>
        <p:nvGrpSpPr>
          <p:cNvPr id="42" name="グループ化 41">
            <a:extLst>
              <a:ext uri="{FF2B5EF4-FFF2-40B4-BE49-F238E27FC236}">
                <a16:creationId xmlns:a16="http://schemas.microsoft.com/office/drawing/2014/main" id="{76D11557-91EB-BB46-92BC-013B7FB26212}"/>
              </a:ext>
            </a:extLst>
          </p:cNvPr>
          <p:cNvGrpSpPr/>
          <p:nvPr/>
        </p:nvGrpSpPr>
        <p:grpSpPr>
          <a:xfrm>
            <a:off x="10151753" y="306694"/>
            <a:ext cx="1385585" cy="2649534"/>
            <a:chOff x="5194300" y="1606550"/>
            <a:chExt cx="2000250" cy="3933825"/>
          </a:xfrm>
        </p:grpSpPr>
        <p:pic>
          <p:nvPicPr>
            <p:cNvPr id="43" name="図 42">
              <a:extLst>
                <a:ext uri="{FF2B5EF4-FFF2-40B4-BE49-F238E27FC236}">
                  <a16:creationId xmlns:a16="http://schemas.microsoft.com/office/drawing/2014/main" id="{4634CF31-94FD-A045-A085-9DAA9BA32188}"/>
                </a:ext>
              </a:extLst>
            </p:cNvPr>
            <p:cNvPicPr>
              <a:picLocks noChangeAspect="1"/>
            </p:cNvPicPr>
            <p:nvPr/>
          </p:nvPicPr>
          <p:blipFill>
            <a:blip r:embed="rId11"/>
            <a:stretch>
              <a:fillRect/>
            </a:stretch>
          </p:blipFill>
          <p:spPr>
            <a:xfrm>
              <a:off x="5194300" y="1606550"/>
              <a:ext cx="2000250" cy="3933825"/>
            </a:xfrm>
            <a:prstGeom prst="rect">
              <a:avLst/>
            </a:prstGeom>
          </p:spPr>
        </p:pic>
        <p:sp>
          <p:nvSpPr>
            <p:cNvPr id="44" name="テキスト ボックス 13">
              <a:extLst>
                <a:ext uri="{FF2B5EF4-FFF2-40B4-BE49-F238E27FC236}">
                  <a16:creationId xmlns:a16="http://schemas.microsoft.com/office/drawing/2014/main" id="{65BE6562-2D33-0F41-870F-33613B87CC92}"/>
                </a:ext>
              </a:extLst>
            </p:cNvPr>
            <p:cNvSpPr txBox="1"/>
            <p:nvPr/>
          </p:nvSpPr>
          <p:spPr>
            <a:xfrm>
              <a:off x="5388857" y="3621780"/>
              <a:ext cx="1546714" cy="646331"/>
            </a:xfrm>
            <a:prstGeom prst="rect">
              <a:avLst/>
            </a:prstGeom>
            <a:solidFill>
              <a:srgbClr val="4472C4">
                <a:lumMod val="20000"/>
                <a:lumOff val="80000"/>
              </a:srgbClr>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C00000"/>
                  </a:solidFill>
                  <a:effectLst/>
                  <a:uLnTx/>
                  <a:uFillTx/>
                  <a:latin typeface="MS UI Gothic" panose="020B0600070205080204" pitchFamily="50" charset="-128"/>
                  <a:ea typeface="MS UI Gothic" panose="020B0600070205080204" pitchFamily="50" charset="-128"/>
                  <a:cs typeface="+mn-cs"/>
                </a:rPr>
                <a:t>もうすぐ</a:t>
              </a:r>
              <a:endParaRPr kumimoji="0" lang="en-US" altLang="ja-JP" sz="1050" b="0" i="0" u="none" strike="noStrike" kern="0" cap="none" spc="0" normalizeH="0" baseline="0" noProof="0">
                <a:ln>
                  <a:noFill/>
                </a:ln>
                <a:solidFill>
                  <a:srgbClr val="C00000"/>
                </a:solidFill>
                <a:effectLst/>
                <a:uLnTx/>
                <a:uFillTx/>
                <a:latin typeface="MS UI Gothic" panose="020B0600070205080204" pitchFamily="50" charset="-128"/>
                <a:ea typeface="MS UI Gothic"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C00000"/>
                  </a:solidFill>
                  <a:effectLst/>
                  <a:uLnTx/>
                  <a:uFillTx/>
                  <a:latin typeface="MS UI Gothic" panose="020B0600070205080204" pitchFamily="50" charset="-128"/>
                  <a:ea typeface="MS UI Gothic" panose="020B0600070205080204" pitchFamily="50" charset="-128"/>
                  <a:cs typeface="+mn-cs"/>
                </a:rPr>
                <a:t>トイレ！</a:t>
              </a:r>
              <a:endParaRPr kumimoji="1" lang="ja-JP" altLang="en-US" sz="1050" b="0" i="0" u="none" strike="noStrike" kern="0" cap="none" spc="0" normalizeH="0" baseline="0" noProof="0">
                <a:ln>
                  <a:noFill/>
                </a:ln>
                <a:solidFill>
                  <a:srgbClr val="C00000"/>
                </a:solidFill>
                <a:effectLst/>
                <a:uLnTx/>
                <a:uFillTx/>
                <a:latin typeface="MS UI Gothic" panose="020B0600070205080204" pitchFamily="50" charset="-128"/>
                <a:ea typeface="MS UI Gothic" panose="020B0600070205080204" pitchFamily="50" charset="-128"/>
                <a:cs typeface="+mn-cs"/>
              </a:endParaRPr>
            </a:p>
          </p:txBody>
        </p:sp>
        <p:pic>
          <p:nvPicPr>
            <p:cNvPr id="45" name="図 44">
              <a:extLst>
                <a:ext uri="{FF2B5EF4-FFF2-40B4-BE49-F238E27FC236}">
                  <a16:creationId xmlns:a16="http://schemas.microsoft.com/office/drawing/2014/main" id="{8BBB811A-E046-DA49-AA75-54872DDE6743}"/>
                </a:ext>
              </a:extLst>
            </p:cNvPr>
            <p:cNvPicPr>
              <a:picLocks noChangeAspect="1"/>
            </p:cNvPicPr>
            <p:nvPr/>
          </p:nvPicPr>
          <p:blipFill>
            <a:blip r:embed="rId12"/>
            <a:stretch>
              <a:fillRect/>
            </a:stretch>
          </p:blipFill>
          <p:spPr>
            <a:xfrm>
              <a:off x="5582712" y="2381324"/>
              <a:ext cx="1195496" cy="1110104"/>
            </a:xfrm>
            <a:prstGeom prst="rect">
              <a:avLst/>
            </a:prstGeom>
          </p:spPr>
        </p:pic>
        <p:pic>
          <p:nvPicPr>
            <p:cNvPr id="46" name="図 45">
              <a:extLst>
                <a:ext uri="{FF2B5EF4-FFF2-40B4-BE49-F238E27FC236}">
                  <a16:creationId xmlns:a16="http://schemas.microsoft.com/office/drawing/2014/main" id="{214076B6-C957-164A-B00A-B31CA24EB63F}"/>
                </a:ext>
              </a:extLst>
            </p:cNvPr>
            <p:cNvPicPr>
              <a:picLocks noChangeAspect="1"/>
            </p:cNvPicPr>
            <p:nvPr/>
          </p:nvPicPr>
          <p:blipFill>
            <a:blip r:embed="rId13"/>
            <a:stretch>
              <a:fillRect/>
            </a:stretch>
          </p:blipFill>
          <p:spPr>
            <a:xfrm>
              <a:off x="5637794" y="4365954"/>
              <a:ext cx="1173234" cy="661130"/>
            </a:xfrm>
            <a:prstGeom prst="rect">
              <a:avLst/>
            </a:prstGeom>
          </p:spPr>
        </p:pic>
      </p:grpSp>
      <p:sp>
        <p:nvSpPr>
          <p:cNvPr id="48" name="テキスト ボックス 25">
            <a:extLst>
              <a:ext uri="{FF2B5EF4-FFF2-40B4-BE49-F238E27FC236}">
                <a16:creationId xmlns:a16="http://schemas.microsoft.com/office/drawing/2014/main" id="{49E471B9-3202-094B-AF28-36EE353F572D}"/>
              </a:ext>
            </a:extLst>
          </p:cNvPr>
          <p:cNvSpPr txBox="1"/>
          <p:nvPr/>
        </p:nvSpPr>
        <p:spPr>
          <a:xfrm>
            <a:off x="8681619" y="914423"/>
            <a:ext cx="917575" cy="276225"/>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4G </a:t>
            </a:r>
            <a:r>
              <a:rPr kumimoji="1" lang="en-US" altLang="ja-JP" sz="1100" b="0" i="0" u="none" strike="noStrike" kern="0" cap="none" spc="0" normalizeH="0" baseline="0" noProof="0" dirty="0" err="1">
                <a:ln>
                  <a:noFill/>
                </a:ln>
                <a:solidFill>
                  <a:sysClr val="windowText" lastClr="000000"/>
                </a:solidFill>
                <a:effectLst/>
                <a:uLnTx/>
                <a:uFillTx/>
                <a:latin typeface="Calibri" panose="020F0502020204030204"/>
                <a:ea typeface="游ゴシック" panose="020B0400000000000000" pitchFamily="50" charset="-128"/>
                <a:cs typeface="+mn-cs"/>
              </a:rPr>
              <a:t>WiFi</a:t>
            </a:r>
            <a:endParaRPr kumimoji="1" lang="en-US" altLang="ja-JP" sz="11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a:defRPr/>
            </a:pPr>
            <a:r>
              <a:rPr lang="en-US" altLang="ja-JP" kern="0" dirty="0">
                <a:solidFill>
                  <a:sysClr val="windowText" lastClr="000000"/>
                </a:solidFill>
                <a:latin typeface="Calibri" panose="020F0502020204030204"/>
                <a:ea typeface="游ゴシック" panose="020B0400000000000000" pitchFamily="50" charset="-128"/>
              </a:rPr>
              <a:t>PUSH</a:t>
            </a:r>
            <a:r>
              <a:rPr lang="ja-JP" altLang="en-US" kern="0">
                <a:solidFill>
                  <a:sysClr val="windowText" lastClr="000000"/>
                </a:solidFill>
                <a:latin typeface="Calibri" panose="020F0502020204030204"/>
                <a:ea typeface="游ゴシック" panose="020B0400000000000000" pitchFamily="50" charset="-128"/>
              </a:rPr>
              <a:t>通知</a:t>
            </a:r>
          </a:p>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endParaRPr>
          </a:p>
        </p:txBody>
      </p:sp>
      <p:pic>
        <p:nvPicPr>
          <p:cNvPr id="49" name="図 48">
            <a:extLst>
              <a:ext uri="{FF2B5EF4-FFF2-40B4-BE49-F238E27FC236}">
                <a16:creationId xmlns:a16="http://schemas.microsoft.com/office/drawing/2014/main" id="{E50065F2-BEFD-1240-82F1-C33A478C6D6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5400000">
            <a:off x="8772669" y="533070"/>
            <a:ext cx="359099" cy="359099"/>
          </a:xfrm>
          <a:prstGeom prst="rect">
            <a:avLst/>
          </a:prstGeom>
        </p:spPr>
      </p:pic>
      <p:sp>
        <p:nvSpPr>
          <p:cNvPr id="51" name="矢印: 右 22">
            <a:extLst>
              <a:ext uri="{FF2B5EF4-FFF2-40B4-BE49-F238E27FC236}">
                <a16:creationId xmlns:a16="http://schemas.microsoft.com/office/drawing/2014/main" id="{BE609357-4225-E842-A9B1-71F79A0B0A8C}"/>
              </a:ext>
            </a:extLst>
          </p:cNvPr>
          <p:cNvSpPr/>
          <p:nvPr/>
        </p:nvSpPr>
        <p:spPr>
          <a:xfrm>
            <a:off x="8724804" y="1393336"/>
            <a:ext cx="603250" cy="238125"/>
          </a:xfrm>
          <a:prstGeom prst="rightArrow">
            <a:avLst/>
          </a:prstGeom>
          <a:solidFill>
            <a:srgbClr val="5B9BD5"/>
          </a:solidFill>
          <a:ln w="12700" cap="flat" cmpd="sng" algn="ctr">
            <a:solidFill>
              <a:srgbClr val="5B9BD5">
                <a:shade val="50000"/>
              </a:srgbClr>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sp>
        <p:nvSpPr>
          <p:cNvPr id="52" name="矢印: 右 22">
            <a:extLst>
              <a:ext uri="{FF2B5EF4-FFF2-40B4-BE49-F238E27FC236}">
                <a16:creationId xmlns:a16="http://schemas.microsoft.com/office/drawing/2014/main" id="{0F270FBB-FCB0-BD41-9543-D9F65081DB31}"/>
              </a:ext>
            </a:extLst>
          </p:cNvPr>
          <p:cNvSpPr/>
          <p:nvPr/>
        </p:nvSpPr>
        <p:spPr>
          <a:xfrm rot="16200000">
            <a:off x="7406342" y="1884751"/>
            <a:ext cx="603250" cy="238125"/>
          </a:xfrm>
          <a:prstGeom prst="rightArrow">
            <a:avLst/>
          </a:prstGeom>
          <a:solidFill>
            <a:srgbClr val="5B9BD5"/>
          </a:solidFill>
          <a:ln w="12700" cap="flat" cmpd="sng" algn="ctr">
            <a:solidFill>
              <a:srgbClr val="5B9BD5">
                <a:shade val="50000"/>
              </a:srgbClr>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sp>
        <p:nvSpPr>
          <p:cNvPr id="53" name="矢印: 右 22">
            <a:extLst>
              <a:ext uri="{FF2B5EF4-FFF2-40B4-BE49-F238E27FC236}">
                <a16:creationId xmlns:a16="http://schemas.microsoft.com/office/drawing/2014/main" id="{F59E0939-BA64-FF4C-BD90-B2FBD513E201}"/>
              </a:ext>
            </a:extLst>
          </p:cNvPr>
          <p:cNvSpPr/>
          <p:nvPr/>
        </p:nvSpPr>
        <p:spPr>
          <a:xfrm rot="16200000">
            <a:off x="7377548" y="4508965"/>
            <a:ext cx="603250" cy="238125"/>
          </a:xfrm>
          <a:prstGeom prst="rightArrow">
            <a:avLst/>
          </a:prstGeom>
          <a:solidFill>
            <a:srgbClr val="5B9BD5"/>
          </a:solidFill>
          <a:ln w="12700" cap="flat" cmpd="sng" algn="ctr">
            <a:solidFill>
              <a:srgbClr val="5B9BD5">
                <a:shade val="50000"/>
              </a:srgbClr>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sp>
        <p:nvSpPr>
          <p:cNvPr id="54" name="矢印: 右 22">
            <a:extLst>
              <a:ext uri="{FF2B5EF4-FFF2-40B4-BE49-F238E27FC236}">
                <a16:creationId xmlns:a16="http://schemas.microsoft.com/office/drawing/2014/main" id="{C1D3BC4B-E49A-DA4C-923B-36D8C89CE62F}"/>
              </a:ext>
            </a:extLst>
          </p:cNvPr>
          <p:cNvSpPr/>
          <p:nvPr/>
        </p:nvSpPr>
        <p:spPr>
          <a:xfrm rot="10800000">
            <a:off x="8830794" y="6114497"/>
            <a:ext cx="603250" cy="238125"/>
          </a:xfrm>
          <a:prstGeom prst="rightArrow">
            <a:avLst/>
          </a:prstGeom>
          <a:solidFill>
            <a:srgbClr val="5B9BD5"/>
          </a:solidFill>
          <a:ln w="12700" cap="flat" cmpd="sng" algn="ctr">
            <a:solidFill>
              <a:srgbClr val="5B9BD5">
                <a:shade val="50000"/>
              </a:srgbClr>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sp>
        <p:nvSpPr>
          <p:cNvPr id="55" name="矢印: 右 22">
            <a:extLst>
              <a:ext uri="{FF2B5EF4-FFF2-40B4-BE49-F238E27FC236}">
                <a16:creationId xmlns:a16="http://schemas.microsoft.com/office/drawing/2014/main" id="{50AB83E7-F167-1E49-9B72-9A084C1D2104}"/>
              </a:ext>
            </a:extLst>
          </p:cNvPr>
          <p:cNvSpPr/>
          <p:nvPr/>
        </p:nvSpPr>
        <p:spPr>
          <a:xfrm rot="10800000">
            <a:off x="7374207" y="6132633"/>
            <a:ext cx="603250" cy="238125"/>
          </a:xfrm>
          <a:prstGeom prst="rightArrow">
            <a:avLst/>
          </a:prstGeom>
          <a:solidFill>
            <a:srgbClr val="5B9BD5"/>
          </a:solidFill>
          <a:ln w="12700" cap="flat" cmpd="sng" algn="ctr">
            <a:solidFill>
              <a:srgbClr val="5B9BD5">
                <a:shade val="50000"/>
              </a:srgbClr>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cxnSp>
        <p:nvCxnSpPr>
          <p:cNvPr id="58" name="直線コネクタ 57">
            <a:extLst>
              <a:ext uri="{FF2B5EF4-FFF2-40B4-BE49-F238E27FC236}">
                <a16:creationId xmlns:a16="http://schemas.microsoft.com/office/drawing/2014/main" id="{1A32160E-0E91-9146-A71C-8D696EF556B2}"/>
              </a:ext>
            </a:extLst>
          </p:cNvPr>
          <p:cNvCxnSpPr>
            <a:cxnSpLocks/>
          </p:cNvCxnSpPr>
          <p:nvPr/>
        </p:nvCxnSpPr>
        <p:spPr>
          <a:xfrm flipV="1">
            <a:off x="7289241" y="5637835"/>
            <a:ext cx="766959" cy="5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B49EFD23-D7F6-D04F-B6C6-89E5139D7C30}"/>
              </a:ext>
            </a:extLst>
          </p:cNvPr>
          <p:cNvCxnSpPr>
            <a:cxnSpLocks/>
          </p:cNvCxnSpPr>
          <p:nvPr/>
        </p:nvCxnSpPr>
        <p:spPr>
          <a:xfrm flipV="1">
            <a:off x="8641799" y="5632725"/>
            <a:ext cx="766959" cy="5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タイトル 1">
            <a:extLst>
              <a:ext uri="{FF2B5EF4-FFF2-40B4-BE49-F238E27FC236}">
                <a16:creationId xmlns:a16="http://schemas.microsoft.com/office/drawing/2014/main" id="{B3235B46-FF35-F94C-AD12-2A5F5236B209}"/>
              </a:ext>
            </a:extLst>
          </p:cNvPr>
          <p:cNvSpPr txBox="1">
            <a:spLocks/>
          </p:cNvSpPr>
          <p:nvPr/>
        </p:nvSpPr>
        <p:spPr>
          <a:xfrm>
            <a:off x="838200" y="831355"/>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a:t>今回のプロトタイプの仕組み</a:t>
            </a:r>
            <a:endParaRPr lang="ja-JP" altLang="en-US" sz="1800" dirty="0"/>
          </a:p>
        </p:txBody>
      </p:sp>
      <p:pic>
        <p:nvPicPr>
          <p:cNvPr id="64" name="図 63">
            <a:extLst>
              <a:ext uri="{FF2B5EF4-FFF2-40B4-BE49-F238E27FC236}">
                <a16:creationId xmlns:a16="http://schemas.microsoft.com/office/drawing/2014/main" id="{F9F4B55F-8E43-9442-8710-1EE5147F826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72894" y="2817923"/>
            <a:ext cx="1283006" cy="962255"/>
          </a:xfrm>
          <a:prstGeom prst="rect">
            <a:avLst/>
          </a:prstGeom>
        </p:spPr>
      </p:pic>
    </p:spTree>
    <p:extLst>
      <p:ext uri="{BB962C8B-B14F-4D97-AF65-F5344CB8AC3E}">
        <p14:creationId xmlns:p14="http://schemas.microsoft.com/office/powerpoint/2010/main" val="110749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4869924-34B8-41C8-8382-9413EB88814D}"/>
              </a:ext>
            </a:extLst>
          </p:cNvPr>
          <p:cNvSpPr>
            <a:spLocks noGrp="1"/>
          </p:cNvSpPr>
          <p:nvPr>
            <p:ph idx="1"/>
          </p:nvPr>
        </p:nvSpPr>
        <p:spPr/>
        <p:txBody>
          <a:bodyPr/>
          <a:lstStyle/>
          <a:p>
            <a:r>
              <a:rPr lang="en-US" altLang="ja-JP" dirty="0" err="1">
                <a:latin typeface="メイリオ" panose="020B0604030504040204" pitchFamily="50" charset="-128"/>
                <a:ea typeface="メイリオ" panose="020B0604030504040204" pitchFamily="50" charset="-128"/>
              </a:rPr>
              <a:t>SysML</a:t>
            </a:r>
            <a:endParaRPr lang="ja-JP" altLang="en-US"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ADD(Attribute-Driven-Design)</a:t>
            </a:r>
          </a:p>
          <a:p>
            <a:r>
              <a:rPr lang="en-US" altLang="ja-JP" dirty="0">
                <a:latin typeface="メイリオ" panose="020B0604030504040204" pitchFamily="50" charset="-128"/>
                <a:ea typeface="メイリオ" panose="020B0604030504040204" pitchFamily="50" charset="-128"/>
              </a:rPr>
              <a:t>Arduino</a:t>
            </a:r>
          </a:p>
          <a:p>
            <a:endParaRPr kumimoji="1" lang="ja-JP" altLang="en-US" dirty="0">
              <a:latin typeface="メイリオ" panose="020B0604030504040204" pitchFamily="50" charset="-128"/>
              <a:ea typeface="メイリオ" panose="020B0604030504040204" pitchFamily="50" charset="-128"/>
            </a:endParaRPr>
          </a:p>
        </p:txBody>
      </p:sp>
      <p:sp>
        <p:nvSpPr>
          <p:cNvPr id="6" name="タイトル 1">
            <a:extLst>
              <a:ext uri="{FF2B5EF4-FFF2-40B4-BE49-F238E27FC236}">
                <a16:creationId xmlns:a16="http://schemas.microsoft.com/office/drawing/2014/main" id="{23568391-2BB4-4FF4-9C0D-F0FF91DEDA9F}"/>
              </a:ext>
            </a:extLst>
          </p:cNvPr>
          <p:cNvSpPr txBox="1">
            <a:spLocks/>
          </p:cNvSpPr>
          <p:nvPr/>
        </p:nvSpPr>
        <p:spPr>
          <a:xfrm>
            <a:off x="838200" y="365125"/>
            <a:ext cx="10515600" cy="6635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3200" dirty="0"/>
              <a:t>利用技術・ツール</a:t>
            </a:r>
          </a:p>
        </p:txBody>
      </p:sp>
    </p:spTree>
    <p:extLst>
      <p:ext uri="{BB962C8B-B14F-4D97-AF65-F5344CB8AC3E}">
        <p14:creationId xmlns:p14="http://schemas.microsoft.com/office/powerpoint/2010/main" val="1808425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円形吹き出し 6"/>
          <p:cNvSpPr/>
          <p:nvPr/>
        </p:nvSpPr>
        <p:spPr>
          <a:xfrm>
            <a:off x="1585544" y="3763353"/>
            <a:ext cx="3408485" cy="2963009"/>
          </a:xfrm>
          <a:prstGeom prst="wedgeEllipseCallout">
            <a:avLst>
              <a:gd name="adj1" fmla="val 50620"/>
              <a:gd name="adj2" fmla="val 34903"/>
            </a:avLst>
          </a:prstGeom>
          <a:solidFill>
            <a:srgbClr val="FFCCF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838200" y="365125"/>
            <a:ext cx="10515600" cy="663575"/>
          </a:xfrm>
        </p:spPr>
        <p:txBody>
          <a:bodyPr>
            <a:normAutofit/>
          </a:bodyPr>
          <a:lstStyle/>
          <a:p>
            <a:r>
              <a:rPr kumimoji="1" lang="ja-JP" altLang="en-US" sz="3200"/>
              <a:t>メンバーの感想</a:t>
            </a:r>
            <a:endParaRPr kumimoji="1" lang="ja-JP" altLang="en-US" sz="3200" dirty="0"/>
          </a:p>
        </p:txBody>
      </p:sp>
      <p:sp>
        <p:nvSpPr>
          <p:cNvPr id="4" name="円形吹き出し 3"/>
          <p:cNvSpPr/>
          <p:nvPr/>
        </p:nvSpPr>
        <p:spPr>
          <a:xfrm>
            <a:off x="221276" y="914523"/>
            <a:ext cx="3408485" cy="2963009"/>
          </a:xfrm>
          <a:prstGeom prst="wedgeEllipseCallout">
            <a:avLst/>
          </a:prstGeom>
          <a:solidFill>
            <a:schemeClr val="accent1">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形吹き出し 4"/>
          <p:cNvSpPr/>
          <p:nvPr/>
        </p:nvSpPr>
        <p:spPr>
          <a:xfrm>
            <a:off x="4246685" y="92429"/>
            <a:ext cx="3408485" cy="2963009"/>
          </a:xfrm>
          <a:prstGeom prst="wedgeEllipseCallout">
            <a:avLst>
              <a:gd name="adj1" fmla="val 45461"/>
              <a:gd name="adj2" fmla="val -48776"/>
            </a:avLst>
          </a:prstGeom>
          <a:solidFill>
            <a:schemeClr val="accent4">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形吹き出し 5"/>
          <p:cNvSpPr/>
          <p:nvPr/>
        </p:nvSpPr>
        <p:spPr>
          <a:xfrm>
            <a:off x="8402473" y="589087"/>
            <a:ext cx="3658190" cy="3038236"/>
          </a:xfrm>
          <a:prstGeom prst="wedgeEllipseCallout">
            <a:avLst>
              <a:gd name="adj1" fmla="val -11031"/>
              <a:gd name="adj2" fmla="val -61239"/>
            </a:avLst>
          </a:prstGeom>
          <a:solidFill>
            <a:schemeClr val="accent6">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形吹き出し 7"/>
          <p:cNvSpPr/>
          <p:nvPr/>
        </p:nvSpPr>
        <p:spPr>
          <a:xfrm>
            <a:off x="5115656" y="3644412"/>
            <a:ext cx="3408485" cy="2963009"/>
          </a:xfrm>
          <a:prstGeom prst="wedgeEllipseCallout">
            <a:avLst>
              <a:gd name="adj1" fmla="val -11031"/>
              <a:gd name="adj2" fmla="val -612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200" dirty="0">
              <a:solidFill>
                <a:srgbClr val="0070C0"/>
              </a:solidFill>
              <a:latin typeface="メイリオ" panose="020B0604030504040204" pitchFamily="50" charset="-128"/>
              <a:ea typeface="メイリオ" panose="020B0604030504040204" pitchFamily="50" charset="-128"/>
            </a:endParaRPr>
          </a:p>
        </p:txBody>
      </p:sp>
      <p:sp>
        <p:nvSpPr>
          <p:cNvPr id="9" name="円形吹き出し 8"/>
          <p:cNvSpPr/>
          <p:nvPr/>
        </p:nvSpPr>
        <p:spPr>
          <a:xfrm>
            <a:off x="8783515" y="3644413"/>
            <a:ext cx="3408485" cy="2963009"/>
          </a:xfrm>
          <a:prstGeom prst="wedgeEllipseCallout">
            <a:avLst>
              <a:gd name="adj1" fmla="val -57463"/>
              <a:gd name="adj2" fmla="val 31046"/>
            </a:avLst>
          </a:prstGeom>
          <a:solidFill>
            <a:schemeClr val="accent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315865" y="4238341"/>
            <a:ext cx="3145813" cy="2462213"/>
          </a:xfrm>
          <a:prstGeom prst="rect">
            <a:avLst/>
          </a:prstGeom>
          <a:noFill/>
        </p:spPr>
        <p:txBody>
          <a:bodyPr wrap="square" rtlCol="0">
            <a:spAutoFit/>
          </a:bodyPr>
          <a:lstStyle/>
          <a:p>
            <a:pPr marL="171450" indent="-171450">
              <a:buFont typeface="Arial" panose="020B0604020202020204" pitchFamily="34" charset="0"/>
              <a:buChar char="•"/>
            </a:pPr>
            <a:r>
              <a:rPr lang="ja-JP" altLang="en-US" sz="1400" dirty="0">
                <a:solidFill>
                  <a:schemeClr val="accent6">
                    <a:lumMod val="75000"/>
                  </a:schemeClr>
                </a:solidFill>
                <a:latin typeface="メイリオ" panose="020B0604030504040204" pitchFamily="50" charset="-128"/>
                <a:ea typeface="メイリオ" panose="020B0604030504040204" pitchFamily="50" charset="-128"/>
              </a:rPr>
              <a:t>実際のサービスに落とし込むには装着可能な形状</a:t>
            </a:r>
            <a:r>
              <a:rPr lang="en-US" altLang="ja-JP" sz="1400" dirty="0">
                <a:solidFill>
                  <a:schemeClr val="accent6">
                    <a:lumMod val="75000"/>
                  </a:schemeClr>
                </a:solidFill>
                <a:latin typeface="メイリオ" panose="020B0604030504040204" pitchFamily="50" charset="-128"/>
                <a:ea typeface="メイリオ" panose="020B0604030504040204" pitchFamily="50" charset="-128"/>
              </a:rPr>
              <a:t>/</a:t>
            </a:r>
            <a:r>
              <a:rPr lang="ja-JP" altLang="en-US" sz="1400" dirty="0">
                <a:solidFill>
                  <a:schemeClr val="accent6">
                    <a:lumMod val="75000"/>
                  </a:schemeClr>
                </a:solidFill>
                <a:latin typeface="メイリオ" panose="020B0604030504040204" pitchFamily="50" charset="-128"/>
                <a:ea typeface="メイリオ" panose="020B0604030504040204" pitchFamily="50" charset="-128"/>
              </a:rPr>
              <a:t>デザインなども考える必要がある。</a:t>
            </a:r>
            <a:endParaRPr lang="en-US" altLang="ja-JP" sz="1400" dirty="0">
              <a:solidFill>
                <a:schemeClr val="accent6">
                  <a:lumMod val="75000"/>
                </a:schemeClr>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lang="ja-JP" altLang="en-US" sz="1400" dirty="0">
                <a:solidFill>
                  <a:schemeClr val="accent6">
                    <a:lumMod val="75000"/>
                  </a:schemeClr>
                </a:solidFill>
                <a:latin typeface="メイリオ" panose="020B0604030504040204" pitchFamily="50" charset="-128"/>
                <a:ea typeface="メイリオ" panose="020B0604030504040204" pitchFamily="50" charset="-128"/>
              </a:rPr>
              <a:t>またデータから便意を認識する部分も、個体差をどの様に吸収するべきかについて議論が浅かった。</a:t>
            </a:r>
            <a:endParaRPr lang="en-US" altLang="ja-JP" sz="1400" dirty="0">
              <a:solidFill>
                <a:schemeClr val="accent6">
                  <a:lumMod val="75000"/>
                </a:schemeClr>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lang="ja-JP" altLang="en-US" sz="1400" dirty="0">
                <a:solidFill>
                  <a:schemeClr val="accent6">
                    <a:lumMod val="75000"/>
                  </a:schemeClr>
                </a:solidFill>
                <a:latin typeface="メイリオ" panose="020B0604030504040204" pitchFamily="50" charset="-128"/>
                <a:ea typeface="メイリオ" panose="020B0604030504040204" pitchFamily="50" charset="-128"/>
              </a:rPr>
              <a:t>簡単ではなかったが、部分的にでもプロトタイプが作成できたことでサービス開発の全体像が見えた気がした。</a:t>
            </a:r>
          </a:p>
          <a:p>
            <a:endParaRPr kumimoji="1" lang="ja-JP" altLang="en-US" sz="1400" dirty="0"/>
          </a:p>
        </p:txBody>
      </p:sp>
      <p:sp>
        <p:nvSpPr>
          <p:cNvPr id="11" name="テキスト ボックス 10"/>
          <p:cNvSpPr txBox="1"/>
          <p:nvPr/>
        </p:nvSpPr>
        <p:spPr>
          <a:xfrm>
            <a:off x="6164871" y="3859845"/>
            <a:ext cx="1134208" cy="461665"/>
          </a:xfrm>
          <a:prstGeom prst="rect">
            <a:avLst/>
          </a:prstGeom>
          <a:noFill/>
        </p:spPr>
        <p:txBody>
          <a:bodyPr wrap="square" rtlCol="0">
            <a:spAutoFit/>
          </a:bodyPr>
          <a:lstStyle/>
          <a:p>
            <a:r>
              <a:rPr kumimoji="1" lang="en-US" altLang="ja-JP" sz="2400" dirty="0" err="1">
                <a:latin typeface="AR BERKLEY" panose="02000000000000000000" pitchFamily="2" charset="0"/>
              </a:rPr>
              <a:t>K.Aiba</a:t>
            </a:r>
            <a:endParaRPr kumimoji="1" lang="ja-JP" altLang="en-US" sz="2400" dirty="0">
              <a:latin typeface="AR BERKLEY" panose="02000000000000000000" pitchFamily="2" charset="0"/>
            </a:endParaRPr>
          </a:p>
        </p:txBody>
      </p:sp>
      <p:sp>
        <p:nvSpPr>
          <p:cNvPr id="12" name="テキスト ボックス 11"/>
          <p:cNvSpPr txBox="1"/>
          <p:nvPr/>
        </p:nvSpPr>
        <p:spPr>
          <a:xfrm>
            <a:off x="1046285" y="1089115"/>
            <a:ext cx="1859575" cy="461665"/>
          </a:xfrm>
          <a:prstGeom prst="rect">
            <a:avLst/>
          </a:prstGeom>
          <a:noFill/>
        </p:spPr>
        <p:txBody>
          <a:bodyPr wrap="square" rtlCol="0">
            <a:spAutoFit/>
          </a:bodyPr>
          <a:lstStyle/>
          <a:p>
            <a:r>
              <a:rPr kumimoji="1" lang="en-US" altLang="ja-JP" sz="2400" dirty="0" err="1">
                <a:latin typeface="AR BERKLEY" panose="02000000000000000000" pitchFamily="2" charset="0"/>
              </a:rPr>
              <a:t>K.Sakurai</a:t>
            </a:r>
            <a:endParaRPr kumimoji="1" lang="ja-JP" altLang="en-US" sz="2400" dirty="0">
              <a:latin typeface="AR BERKLEY" panose="02000000000000000000" pitchFamily="2" charset="0"/>
            </a:endParaRPr>
          </a:p>
        </p:txBody>
      </p:sp>
      <p:sp>
        <p:nvSpPr>
          <p:cNvPr id="13" name="テキスト ボックス 12"/>
          <p:cNvSpPr txBox="1"/>
          <p:nvPr/>
        </p:nvSpPr>
        <p:spPr>
          <a:xfrm>
            <a:off x="459034" y="1544190"/>
            <a:ext cx="3145813" cy="2031325"/>
          </a:xfrm>
          <a:prstGeom prst="rect">
            <a:avLst/>
          </a:prstGeom>
          <a:noFill/>
        </p:spPr>
        <p:txBody>
          <a:bodyPr wrap="square" rtlCol="0">
            <a:spAutoFit/>
          </a:bodyPr>
          <a:lstStyle/>
          <a:p>
            <a:pPr marL="171450" indent="-171450">
              <a:buFont typeface="Arial" panose="020B0604020202020204" pitchFamily="34" charset="0"/>
              <a:buChar char="•"/>
            </a:pPr>
            <a:r>
              <a:rPr lang="ja-JP" altLang="en-US" sz="1400" dirty="0">
                <a:solidFill>
                  <a:srgbClr val="C00000"/>
                </a:solidFill>
                <a:latin typeface="メイリオ" panose="020B0604030504040204" pitchFamily="50" charset="-128"/>
                <a:ea typeface="メイリオ" panose="020B0604030504040204" pitchFamily="50" charset="-128"/>
              </a:rPr>
              <a:t>ペットが身に着ける予定のセンサーの形状やエッジでのデータの処理、クラウドでの役割、通信量などの議論があり、実際のサービスを考える上では、ユーザーのベネフィットに対して様々な課題があるということを実感しました。</a:t>
            </a:r>
            <a:endParaRPr lang="en-US" altLang="ja-JP" sz="1400" dirty="0">
              <a:solidFill>
                <a:srgbClr val="C00000"/>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lang="en-US" altLang="ja-JP" sz="1400" dirty="0">
                <a:solidFill>
                  <a:srgbClr val="C00000"/>
                </a:solidFill>
                <a:latin typeface="メイリオ" panose="020B0604030504040204" pitchFamily="50" charset="-128"/>
                <a:ea typeface="メイリオ" panose="020B0604030504040204" pitchFamily="50" charset="-128"/>
              </a:rPr>
              <a:t>G1</a:t>
            </a:r>
            <a:r>
              <a:rPr lang="ja-JP" altLang="en-US" sz="1400" dirty="0">
                <a:solidFill>
                  <a:srgbClr val="C00000"/>
                </a:solidFill>
                <a:latin typeface="メイリオ" panose="020B0604030504040204" pitchFamily="50" charset="-128"/>
                <a:ea typeface="メイリオ" panose="020B0604030504040204" pitchFamily="50" charset="-128"/>
              </a:rPr>
              <a:t>のみなさん、どうもありがとうございました！</a:t>
            </a:r>
            <a:endParaRPr lang="ja-JP" altLang="en-US" sz="1400" dirty="0">
              <a:solidFill>
                <a:srgbClr val="C00000"/>
              </a:solidFill>
            </a:endParaRPr>
          </a:p>
        </p:txBody>
      </p:sp>
      <p:sp>
        <p:nvSpPr>
          <p:cNvPr id="14" name="テキスト ボックス 13"/>
          <p:cNvSpPr txBox="1"/>
          <p:nvPr/>
        </p:nvSpPr>
        <p:spPr>
          <a:xfrm>
            <a:off x="5029196" y="256907"/>
            <a:ext cx="1859575" cy="461665"/>
          </a:xfrm>
          <a:prstGeom prst="rect">
            <a:avLst/>
          </a:prstGeom>
          <a:noFill/>
        </p:spPr>
        <p:txBody>
          <a:bodyPr wrap="square" rtlCol="0">
            <a:spAutoFit/>
          </a:bodyPr>
          <a:lstStyle/>
          <a:p>
            <a:r>
              <a:rPr kumimoji="1" lang="en-US" altLang="ja-JP" sz="2400" dirty="0" err="1">
                <a:latin typeface="AR BERKLEY" panose="02000000000000000000" pitchFamily="2" charset="0"/>
              </a:rPr>
              <a:t>M.Kakizaki</a:t>
            </a:r>
            <a:endParaRPr kumimoji="1" lang="ja-JP" altLang="en-US" sz="2400" dirty="0">
              <a:latin typeface="AR BERKLEY" panose="02000000000000000000" pitchFamily="2" charset="0"/>
            </a:endParaRPr>
          </a:p>
        </p:txBody>
      </p:sp>
      <p:sp>
        <p:nvSpPr>
          <p:cNvPr id="15" name="テキスト ボックス 14"/>
          <p:cNvSpPr txBox="1"/>
          <p:nvPr/>
        </p:nvSpPr>
        <p:spPr>
          <a:xfrm>
            <a:off x="4510466" y="935931"/>
            <a:ext cx="3145813" cy="1754326"/>
          </a:xfrm>
          <a:prstGeom prst="rect">
            <a:avLst/>
          </a:prstGeom>
          <a:noFill/>
        </p:spPr>
        <p:txBody>
          <a:bodyPr wrap="square" rtlCol="0">
            <a:spAutoFit/>
          </a:bodyPr>
          <a:lstStyle/>
          <a:p>
            <a:r>
              <a:rPr lang="ja-JP" altLang="en-US" dirty="0">
                <a:solidFill>
                  <a:srgbClr val="0070C0"/>
                </a:solidFill>
                <a:latin typeface="メイリオ" panose="020B0604030504040204" pitchFamily="50" charset="-128"/>
                <a:ea typeface="メイリオ" panose="020B0604030504040204" pitchFamily="50" charset="-128"/>
              </a:rPr>
              <a:t>・システムとしては単純そうだが、作りこまないといけないタスクは多かった。</a:t>
            </a:r>
            <a:r>
              <a:rPr lang="ja-JP" altLang="en-US" sz="1200" dirty="0">
                <a:solidFill>
                  <a:srgbClr val="0070C0"/>
                </a:solidFill>
                <a:latin typeface="メイリオ" panose="020B0604030504040204" pitchFamily="50" charset="-128"/>
                <a:ea typeface="メイリオ" panose="020B0604030504040204" pitchFamily="50" charset="-128"/>
              </a:rPr>
              <a:t/>
            </a:r>
            <a:br>
              <a:rPr lang="ja-JP" altLang="en-US" sz="1200" dirty="0">
                <a:solidFill>
                  <a:srgbClr val="0070C0"/>
                </a:solidFill>
                <a:latin typeface="メイリオ" panose="020B0604030504040204" pitchFamily="50" charset="-128"/>
                <a:ea typeface="メイリオ" panose="020B0604030504040204" pitchFamily="50" charset="-128"/>
              </a:rPr>
            </a:br>
            <a:r>
              <a:rPr lang="ja-JP" altLang="en-US" sz="1200" dirty="0">
                <a:solidFill>
                  <a:srgbClr val="0070C0"/>
                </a:solidFill>
                <a:latin typeface="メイリオ" panose="020B0604030504040204" pitchFamily="50" charset="-128"/>
                <a:ea typeface="メイリオ" panose="020B0604030504040204" pitchFamily="50" charset="-128"/>
              </a:rPr>
              <a:t>・</a:t>
            </a:r>
            <a:r>
              <a:rPr lang="ja-JP" altLang="en-US" dirty="0">
                <a:solidFill>
                  <a:srgbClr val="0070C0"/>
                </a:solidFill>
                <a:latin typeface="メイリオ" panose="020B0604030504040204" pitchFamily="50" charset="-128"/>
                <a:ea typeface="メイリオ" panose="020B0604030504040204" pitchFamily="50" charset="-128"/>
              </a:rPr>
              <a:t>データ取得からの機械学習あたりがとくにタスクが多くなりそうな感じだった。</a:t>
            </a:r>
            <a:endParaRPr kumimoji="1" lang="ja-JP" altLang="en-US" sz="1200" dirty="0">
              <a:solidFill>
                <a:srgbClr val="0070C0"/>
              </a:solidFill>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9680331" y="3889733"/>
            <a:ext cx="1673469" cy="461665"/>
          </a:xfrm>
          <a:prstGeom prst="rect">
            <a:avLst/>
          </a:prstGeom>
          <a:noFill/>
        </p:spPr>
        <p:txBody>
          <a:bodyPr wrap="square" rtlCol="0">
            <a:spAutoFit/>
          </a:bodyPr>
          <a:lstStyle/>
          <a:p>
            <a:r>
              <a:rPr kumimoji="1" lang="en-US" altLang="ja-JP" sz="2400" dirty="0" err="1">
                <a:latin typeface="AR BERKLEY" panose="02000000000000000000" pitchFamily="2" charset="0"/>
              </a:rPr>
              <a:t>Y.Ohtsuka</a:t>
            </a:r>
            <a:endParaRPr kumimoji="1" lang="ja-JP" altLang="en-US" sz="2400" dirty="0">
              <a:latin typeface="AR BERKLEY" panose="02000000000000000000" pitchFamily="2" charset="0"/>
            </a:endParaRPr>
          </a:p>
        </p:txBody>
      </p:sp>
      <p:sp>
        <p:nvSpPr>
          <p:cNvPr id="18" name="テキスト ボックス 17"/>
          <p:cNvSpPr txBox="1"/>
          <p:nvPr/>
        </p:nvSpPr>
        <p:spPr>
          <a:xfrm>
            <a:off x="8914850" y="4448821"/>
            <a:ext cx="3145813" cy="646331"/>
          </a:xfrm>
          <a:prstGeom prst="rect">
            <a:avLst/>
          </a:prstGeom>
          <a:noFill/>
        </p:spPr>
        <p:txBody>
          <a:bodyPr wrap="square" rtlCol="0">
            <a:spAutoFit/>
          </a:bodyPr>
          <a:lstStyle/>
          <a:p>
            <a:pPr marL="171450" indent="-171450">
              <a:buFont typeface="Arial" panose="020B0604020202020204" pitchFamily="34" charset="0"/>
              <a:buChar char="•"/>
            </a:pPr>
            <a:r>
              <a:rPr lang="ja-JP" altLang="en-US" dirty="0">
                <a:solidFill>
                  <a:srgbClr val="C00000"/>
                </a:solidFill>
                <a:latin typeface="メイリオ" panose="020B0604030504040204" pitchFamily="50" charset="-128"/>
                <a:ea typeface="メイリオ" panose="020B0604030504040204" pitchFamily="50" charset="-128"/>
              </a:rPr>
              <a:t>こんな時に入院して残念です。発表見たかった！</a:t>
            </a:r>
            <a:endParaRPr kumimoji="1" lang="ja-JP" altLang="en-US" sz="1200" dirty="0">
              <a:solidFill>
                <a:srgbClr val="C00000"/>
              </a:solidFill>
              <a:latin typeface="メイリオ" panose="020B0604030504040204" pitchFamily="50" charset="-128"/>
              <a:ea typeface="メイリオ" panose="020B0604030504040204" pitchFamily="50" charset="-128"/>
            </a:endParaRPr>
          </a:p>
        </p:txBody>
      </p:sp>
      <p:pic>
        <p:nvPicPr>
          <p:cNvPr id="1026" name="Picture 2" descr="ãå¥é¢ ã¤ã©ã¹ããã®ç»åæ¤ç´¢çµæ"/>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2558" y="5081855"/>
            <a:ext cx="1501161" cy="13217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テキスト ボックス 19"/>
          <p:cNvSpPr txBox="1"/>
          <p:nvPr/>
        </p:nvSpPr>
        <p:spPr>
          <a:xfrm>
            <a:off x="2671397" y="3922118"/>
            <a:ext cx="1134208" cy="461665"/>
          </a:xfrm>
          <a:prstGeom prst="rect">
            <a:avLst/>
          </a:prstGeom>
          <a:noFill/>
        </p:spPr>
        <p:txBody>
          <a:bodyPr wrap="square" rtlCol="0">
            <a:spAutoFit/>
          </a:bodyPr>
          <a:lstStyle/>
          <a:p>
            <a:r>
              <a:rPr kumimoji="1" lang="en-US" altLang="ja-JP" sz="2400" dirty="0" err="1">
                <a:latin typeface="AR BERKLEY" panose="02000000000000000000" pitchFamily="2" charset="0"/>
              </a:rPr>
              <a:t>I.Irie</a:t>
            </a:r>
            <a:endParaRPr kumimoji="1" lang="ja-JP" altLang="en-US" sz="2400" dirty="0">
              <a:latin typeface="AR BERKLEY" panose="02000000000000000000" pitchFamily="2" charset="0"/>
            </a:endParaRPr>
          </a:p>
        </p:txBody>
      </p:sp>
      <p:sp>
        <p:nvSpPr>
          <p:cNvPr id="21" name="テキスト ボックス 20"/>
          <p:cNvSpPr txBox="1"/>
          <p:nvPr/>
        </p:nvSpPr>
        <p:spPr>
          <a:xfrm>
            <a:off x="1731198" y="4378938"/>
            <a:ext cx="3145813" cy="2031325"/>
          </a:xfrm>
          <a:prstGeom prst="rect">
            <a:avLst/>
          </a:prstGeom>
          <a:noFill/>
        </p:spPr>
        <p:txBody>
          <a:bodyPr wrap="square" rtlCol="0">
            <a:spAutoFit/>
          </a:bodyPr>
          <a:lstStyle/>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ペットのトイレサインを検知するという一見単純そうな課題でも「どのようなペット動きをトイレサインとするのか」「デバイスはどのようなデザインでどこに取り付けるのか」「センサーはどうするのか」「モデルはどのように構築するのか」「</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」と多くの課題があり</a:t>
            </a:r>
            <a:r>
              <a:rPr lang="en-US" altLang="ja-JP" sz="1400" dirty="0" err="1">
                <a:latin typeface="メイリオ" panose="020B0604030504040204" pitchFamily="50" charset="-128"/>
                <a:ea typeface="メイリオ" panose="020B0604030504040204" pitchFamily="50" charset="-128"/>
              </a:rPr>
              <a:t>IoT</a:t>
            </a:r>
            <a:r>
              <a:rPr lang="ja-JP" altLang="en-US" sz="1400" dirty="0">
                <a:latin typeface="メイリオ" panose="020B0604030504040204" pitchFamily="50" charset="-128"/>
                <a:ea typeface="メイリオ" panose="020B0604030504040204" pitchFamily="50" charset="-128"/>
              </a:rPr>
              <a:t>の難しさを感じました。</a:t>
            </a:r>
            <a:endParaRPr kumimoji="1" lang="ja-JP" altLang="en-US" sz="1100" dirty="0">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9207900" y="765110"/>
            <a:ext cx="1696916" cy="461665"/>
          </a:xfrm>
          <a:prstGeom prst="rect">
            <a:avLst/>
          </a:prstGeom>
          <a:noFill/>
        </p:spPr>
        <p:txBody>
          <a:bodyPr wrap="square" rtlCol="0">
            <a:spAutoFit/>
          </a:bodyPr>
          <a:lstStyle/>
          <a:p>
            <a:r>
              <a:rPr kumimoji="1" lang="en-US" altLang="ja-JP" sz="2400" dirty="0" err="1">
                <a:latin typeface="AR BERKLEY" panose="02000000000000000000" pitchFamily="2" charset="0"/>
              </a:rPr>
              <a:t>K.Homma</a:t>
            </a:r>
            <a:endParaRPr kumimoji="1" lang="ja-JP" altLang="en-US" sz="2400" dirty="0">
              <a:latin typeface="AR BERKLEY" panose="02000000000000000000" pitchFamily="2" charset="0"/>
            </a:endParaRPr>
          </a:p>
        </p:txBody>
      </p:sp>
      <p:pic>
        <p:nvPicPr>
          <p:cNvPr id="1028" name="Picture 4" descr="ãç¬ ãããã ç»å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18" y="5244857"/>
            <a:ext cx="1516861" cy="1516861"/>
          </a:xfrm>
          <a:prstGeom prst="rect">
            <a:avLst/>
          </a:prstGeom>
          <a:noFill/>
          <a:extLst>
            <a:ext uri="{909E8E84-426E-40DD-AFC4-6F175D3DCCD1}">
              <a14:hiddenFill xmlns:a14="http://schemas.microsoft.com/office/drawing/2010/main">
                <a:solidFill>
                  <a:srgbClr val="FFFFFF"/>
                </a:solidFill>
              </a14:hiddenFill>
            </a:ext>
          </a:extLst>
        </p:spPr>
      </p:pic>
      <p:pic>
        <p:nvPicPr>
          <p:cNvPr id="23" name="図 22"/>
          <p:cNvPicPr>
            <a:picLocks noChangeAspect="1"/>
          </p:cNvPicPr>
          <p:nvPr/>
        </p:nvPicPr>
        <p:blipFill>
          <a:blip r:embed="rId4"/>
          <a:stretch>
            <a:fillRect/>
          </a:stretch>
        </p:blipFill>
        <p:spPr>
          <a:xfrm rot="678203">
            <a:off x="7117696" y="2608047"/>
            <a:ext cx="1487822" cy="1487822"/>
          </a:xfrm>
          <a:prstGeom prst="rect">
            <a:avLst/>
          </a:prstGeom>
        </p:spPr>
      </p:pic>
      <p:pic>
        <p:nvPicPr>
          <p:cNvPr id="1036" name="Picture 12" descr="ãç¬ ãããã ç»åãã®ç»åæ¤ç´¢çµ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21110" y="47564"/>
            <a:ext cx="1500065" cy="9982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ãç¬ ãããã ç»åãã®ç»åæ¤ç´¢çµ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2268" y="2817525"/>
            <a:ext cx="2070574" cy="1242344"/>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8736898" y="1226775"/>
            <a:ext cx="3106340" cy="2062103"/>
          </a:xfrm>
          <a:prstGeom prst="rect">
            <a:avLst/>
          </a:prstGeom>
        </p:spPr>
        <p:txBody>
          <a:bodyPr wrap="square">
            <a:spAutoFit/>
          </a:bodyPr>
          <a:lstStyle/>
          <a:p>
            <a:r>
              <a:rPr lang="en-US" altLang="ja-JP" sz="1600" dirty="0" err="1">
                <a:solidFill>
                  <a:schemeClr val="bg1"/>
                </a:solidFill>
                <a:latin typeface="メイリオ" panose="020B0604030504040204" pitchFamily="50" charset="-128"/>
                <a:ea typeface="メイリオ" panose="020B0604030504040204" pitchFamily="50" charset="-128"/>
              </a:rPr>
              <a:t>IoT</a:t>
            </a:r>
            <a:r>
              <a:rPr lang="ja-JP" altLang="en-US" sz="1600" dirty="0">
                <a:solidFill>
                  <a:schemeClr val="bg1"/>
                </a:solidFill>
                <a:latin typeface="メイリオ" panose="020B0604030504040204" pitchFamily="50" charset="-128"/>
                <a:ea typeface="メイリオ" panose="020B0604030504040204" pitchFamily="50" charset="-128"/>
              </a:rPr>
              <a:t>システム開発実習では、今までの講義で学んだほとんどの</a:t>
            </a:r>
            <a:r>
              <a:rPr lang="en-US" altLang="ja-JP" sz="1600" dirty="0" err="1">
                <a:solidFill>
                  <a:schemeClr val="bg1"/>
                </a:solidFill>
                <a:latin typeface="メイリオ" panose="020B0604030504040204" pitchFamily="50" charset="-128"/>
                <a:ea typeface="メイリオ" panose="020B0604030504040204" pitchFamily="50" charset="-128"/>
              </a:rPr>
              <a:t>IoT</a:t>
            </a:r>
            <a:r>
              <a:rPr lang="ja-JP" altLang="en-US" sz="1600" dirty="0">
                <a:solidFill>
                  <a:schemeClr val="bg1"/>
                </a:solidFill>
                <a:latin typeface="メイリオ" panose="020B0604030504040204" pitchFamily="50" charset="-128"/>
                <a:ea typeface="メイリオ" panose="020B0604030504040204" pitchFamily="50" charset="-128"/>
              </a:rPr>
              <a:t>技術を検討する必要があり、あらためて幅広い領域の知識が必要だと感じた。</a:t>
            </a:r>
            <a:endParaRPr lang="en-US" altLang="ja-JP" sz="1600" dirty="0">
              <a:solidFill>
                <a:schemeClr val="bg1"/>
              </a:solidFill>
              <a:latin typeface="メイリオ" panose="020B0604030504040204" pitchFamily="50" charset="-128"/>
              <a:ea typeface="メイリオ" panose="020B0604030504040204" pitchFamily="50" charset="-128"/>
            </a:endParaRPr>
          </a:p>
          <a:p>
            <a:r>
              <a:rPr lang="ja-JP" altLang="en-US" sz="1600" dirty="0">
                <a:solidFill>
                  <a:schemeClr val="bg1"/>
                </a:solidFill>
                <a:latin typeface="メイリオ" panose="020B0604030504040204" pitchFamily="50" charset="-128"/>
                <a:ea typeface="メイリオ" panose="020B0604030504040204" pitchFamily="50" charset="-128"/>
              </a:rPr>
              <a:t>座学のみではなく実際にシステム構築を行ったので楽しく実習できた。</a:t>
            </a:r>
          </a:p>
        </p:txBody>
      </p:sp>
    </p:spTree>
    <p:extLst>
      <p:ext uri="{BB962C8B-B14F-4D97-AF65-F5344CB8AC3E}">
        <p14:creationId xmlns:p14="http://schemas.microsoft.com/office/powerpoint/2010/main" val="389818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ãç¬ åã¶ããã¤ã¬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778" y="1099037"/>
            <a:ext cx="7253013" cy="5670980"/>
          </a:xfrm>
          <a:prstGeom prst="rect">
            <a:avLst/>
          </a:prstGeom>
          <a:noFill/>
          <a:extLst>
            <a:ext uri="{909E8E84-426E-40DD-AFC4-6F175D3DCCD1}">
              <a14:hiddenFill xmlns:a14="http://schemas.microsoft.com/office/drawing/2010/main">
                <a:solidFill>
                  <a:srgbClr val="FFFFFF"/>
                </a:solidFill>
              </a14:hiddenFill>
            </a:ext>
          </a:extLst>
        </p:spPr>
      </p:pic>
      <p:sp>
        <p:nvSpPr>
          <p:cNvPr id="32" name="タイトル 1"/>
          <p:cNvSpPr txBox="1">
            <a:spLocks/>
          </p:cNvSpPr>
          <p:nvPr/>
        </p:nvSpPr>
        <p:spPr>
          <a:xfrm>
            <a:off x="838200" y="365125"/>
            <a:ext cx="10515600" cy="6635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3200" dirty="0"/>
              <a:t>サービスコンセプトイメージ</a:t>
            </a:r>
          </a:p>
        </p:txBody>
      </p:sp>
      <p:sp>
        <p:nvSpPr>
          <p:cNvPr id="2" name="テキスト ボックス 1"/>
          <p:cNvSpPr txBox="1"/>
          <p:nvPr/>
        </p:nvSpPr>
        <p:spPr>
          <a:xfrm>
            <a:off x="905608" y="1186962"/>
            <a:ext cx="7104183" cy="1200329"/>
          </a:xfrm>
          <a:prstGeom prst="rect">
            <a:avLst/>
          </a:prstGeom>
          <a:noFill/>
        </p:spPr>
        <p:txBody>
          <a:bodyPr wrap="square" rtlCol="0">
            <a:spAutoFit/>
          </a:bodyPr>
          <a:lstStyle/>
          <a:p>
            <a:r>
              <a:rPr kumimoji="1" lang="en-US" altLang="ja-JP" dirty="0">
                <a:latin typeface="Arial Black" panose="020B0A04020102020204" pitchFamily="34" charset="0"/>
              </a:rPr>
              <a:t>Service</a:t>
            </a:r>
            <a:r>
              <a:rPr kumimoji="1" lang="ja-JP" altLang="en-US" dirty="0">
                <a:latin typeface="Arial Black" panose="020B0A04020102020204" pitchFamily="34" charset="0"/>
              </a:rPr>
              <a:t> </a:t>
            </a:r>
            <a:r>
              <a:rPr kumimoji="1" lang="en-US" altLang="ja-JP" dirty="0" err="1">
                <a:latin typeface="Arial Black" panose="020B0A04020102020204" pitchFamily="34" charset="0"/>
              </a:rPr>
              <a:t>Name:</a:t>
            </a:r>
            <a:r>
              <a:rPr kumimoji="1" lang="en-US" altLang="ja-JP" sz="5400" i="1" dirty="0" err="1">
                <a:solidFill>
                  <a:srgbClr val="00B0F0"/>
                </a:solidFill>
                <a:latin typeface="Arial Black" panose="020B0A04020102020204" pitchFamily="34" charset="0"/>
              </a:rPr>
              <a:t>JOYCE</a:t>
            </a:r>
            <a:endParaRPr kumimoji="1" lang="en-US" altLang="ja-JP" i="1" dirty="0">
              <a:solidFill>
                <a:srgbClr val="00B0F0"/>
              </a:solidFill>
              <a:latin typeface="Arial Black" panose="020B0A04020102020204" pitchFamily="34" charset="0"/>
            </a:endParaRPr>
          </a:p>
          <a:p>
            <a:r>
              <a:rPr lang="ja-JP" altLang="en-US" dirty="0">
                <a:solidFill>
                  <a:srgbClr val="00B0F0"/>
                </a:solidFill>
                <a:latin typeface="Arial Black" panose="020B0A04020102020204" pitchFamily="34" charset="0"/>
              </a:rPr>
              <a:t>　</a:t>
            </a:r>
            <a:r>
              <a:rPr lang="ja-JP" altLang="en-US" dirty="0">
                <a:latin typeface="Arial Black" panose="020B0A04020102020204" pitchFamily="34" charset="0"/>
              </a:rPr>
              <a:t>（</a:t>
            </a:r>
            <a:r>
              <a:rPr lang="en-US" altLang="ja-JP" b="1" dirty="0">
                <a:latin typeface="Arial Black" panose="020B0A04020102020204" pitchFamily="34" charset="0"/>
              </a:rPr>
              <a:t>Joy</a:t>
            </a:r>
            <a:r>
              <a:rPr lang="en-US" altLang="ja-JP" dirty="0">
                <a:latin typeface="Arial Black" panose="020B0A04020102020204" pitchFamily="34" charset="0"/>
              </a:rPr>
              <a:t>fully Pet Training Devi</a:t>
            </a:r>
            <a:r>
              <a:rPr lang="en-US" altLang="ja-JP" b="1" dirty="0">
                <a:latin typeface="Arial Black" panose="020B0A04020102020204" pitchFamily="34" charset="0"/>
              </a:rPr>
              <a:t>ce</a:t>
            </a:r>
            <a:r>
              <a:rPr lang="ja-JP" altLang="en-US" dirty="0">
                <a:latin typeface="Arial Black" panose="020B0A04020102020204" pitchFamily="34" charset="0"/>
              </a:rPr>
              <a:t>）</a:t>
            </a:r>
          </a:p>
        </p:txBody>
      </p:sp>
      <p:pic>
        <p:nvPicPr>
          <p:cNvPr id="1028" name="Picture 4" descr="ãç¬ ããã¤ã¬ãç¥ããããã®ç»åæ¤ç´¢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5821" y="1099037"/>
            <a:ext cx="2497656" cy="3228836"/>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8009791" y="4501662"/>
            <a:ext cx="3991709" cy="1477328"/>
          </a:xfrm>
          <a:prstGeom prst="rect">
            <a:avLst/>
          </a:prstGeom>
          <a:noFill/>
        </p:spPr>
        <p:txBody>
          <a:bodyPr wrap="square" rtlCol="0">
            <a:spAutoFit/>
          </a:bodyPr>
          <a:lstStyle/>
          <a:p>
            <a:r>
              <a:rPr lang="ja-JP" altLang="en-US" dirty="0">
                <a:solidFill>
                  <a:schemeClr val="accent2">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愛犬のしつけ。</a:t>
            </a:r>
            <a:endParaRPr lang="en-US" altLang="ja-JP" dirty="0">
              <a:solidFill>
                <a:schemeClr val="accent2">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a:p>
            <a:r>
              <a:rPr kumimoji="1" lang="ja-JP" altLang="en-US" dirty="0">
                <a:solidFill>
                  <a:schemeClr val="accent2">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特にトイレのしつけは最初が肝心！</a:t>
            </a:r>
            <a:endParaRPr kumimoji="1" lang="en-US" altLang="ja-JP" dirty="0">
              <a:solidFill>
                <a:schemeClr val="accent2">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a:p>
            <a:endParaRPr lang="en-US" altLang="ja-JP" dirty="0">
              <a:solidFill>
                <a:schemeClr val="accent2">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a:p>
            <a:r>
              <a:rPr lang="en-US" altLang="ja-JP" dirty="0" err="1">
                <a:solidFill>
                  <a:schemeClr val="accent2">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IoT</a:t>
            </a:r>
            <a:r>
              <a:rPr lang="ja-JP" altLang="en-US" dirty="0">
                <a:solidFill>
                  <a:schemeClr val="accent2">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を使って、愛犬のしつけをやさしくサポートいたします。</a:t>
            </a:r>
            <a:endParaRPr lang="en-US" altLang="ja-JP" dirty="0">
              <a:solidFill>
                <a:schemeClr val="accent2">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3951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1image2977328">
            <a:extLst>
              <a:ext uri="{FF2B5EF4-FFF2-40B4-BE49-F238E27FC236}">
                <a16:creationId xmlns:a16="http://schemas.microsoft.com/office/drawing/2014/main" id="{7A040458-1BB5-1B4C-A42E-8304C6655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392" y="263003"/>
            <a:ext cx="9177287" cy="6488058"/>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p:nvSpPr>
        <p:spPr>
          <a:xfrm>
            <a:off x="1996525" y="1394281"/>
            <a:ext cx="1329502" cy="1546628"/>
          </a:xfrm>
          <a:prstGeom prst="rect">
            <a:avLst/>
          </a:prstGeom>
          <a:noFill/>
        </p:spPr>
        <p:txBody>
          <a:bodyPr wrap="square" rtlCol="0">
            <a:noAutofit/>
          </a:bodyPr>
          <a:lstStyle/>
          <a:p>
            <a:r>
              <a:rPr lang="ja-JP" altLang="en-US" sz="1400" dirty="0">
                <a:solidFill>
                  <a:srgbClr val="0070C0"/>
                </a:solidFill>
                <a:latin typeface="メイリオ" panose="020B0604030504040204" pitchFamily="50" charset="-128"/>
                <a:ea typeface="メイリオ" panose="020B0604030504040204" pitchFamily="50" charset="-128"/>
              </a:rPr>
              <a:t>ペット（犬）のトイレしつけ不足により、糞尿で家の中が汚れるのを解決</a:t>
            </a:r>
            <a:endParaRPr lang="en-US" altLang="ja-JP" sz="1400" dirty="0">
              <a:solidFill>
                <a:srgbClr val="0070C0"/>
              </a:solidFill>
              <a:latin typeface="メイリオ" panose="020B0604030504040204" pitchFamily="50" charset="-128"/>
              <a:ea typeface="メイリオ" panose="020B0604030504040204" pitchFamily="50" charset="-128"/>
            </a:endParaRPr>
          </a:p>
          <a:p>
            <a:endParaRPr lang="ja-JP" altLang="en-US" sz="1400" dirty="0">
              <a:solidFill>
                <a:srgbClr val="0070C0"/>
              </a:solidFill>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7910215" y="1477461"/>
            <a:ext cx="1469546" cy="809440"/>
          </a:xfrm>
          <a:prstGeom prst="rect">
            <a:avLst/>
          </a:prstGeom>
          <a:noFill/>
        </p:spPr>
        <p:txBody>
          <a:bodyPr wrap="square" rtlCol="0">
            <a:noAutofit/>
          </a:bodyPr>
          <a:lstStyle/>
          <a:p>
            <a:r>
              <a:rPr lang="ja-JP" altLang="en-US" sz="1400" dirty="0">
                <a:solidFill>
                  <a:srgbClr val="0070C0"/>
                </a:solidFill>
                <a:latin typeface="メイリオ" panose="020B0604030504040204" pitchFamily="50" charset="-128"/>
                <a:ea typeface="メイリオ" panose="020B0604030504040204" pitchFamily="50" charset="-128"/>
              </a:rPr>
              <a:t>ペット（犬）を家の中で飼っている家庭</a:t>
            </a:r>
          </a:p>
        </p:txBody>
      </p:sp>
      <p:sp>
        <p:nvSpPr>
          <p:cNvPr id="26" name="テキスト ボックス 25"/>
          <p:cNvSpPr txBox="1"/>
          <p:nvPr/>
        </p:nvSpPr>
        <p:spPr>
          <a:xfrm>
            <a:off x="3095367" y="539680"/>
            <a:ext cx="5210433" cy="332422"/>
          </a:xfrm>
          <a:prstGeom prst="rect">
            <a:avLst/>
          </a:prstGeom>
          <a:noFill/>
        </p:spPr>
        <p:txBody>
          <a:bodyPr wrap="square" rtlCol="0">
            <a:noAutofit/>
          </a:bodyPr>
          <a:lstStyle/>
          <a:p>
            <a:r>
              <a:rPr lang="en-US" altLang="ja-JP" sz="1600" b="1" dirty="0">
                <a:solidFill>
                  <a:srgbClr val="0070C0"/>
                </a:solidFill>
                <a:latin typeface="メイリオ" panose="020B0604030504040204" pitchFamily="50" charset="-128"/>
                <a:ea typeface="メイリオ" panose="020B0604030504040204" pitchFamily="50" charset="-128"/>
              </a:rPr>
              <a:t>JOYCE</a:t>
            </a:r>
            <a:r>
              <a:rPr lang="ja-JP" altLang="en-US" sz="1600" dirty="0">
                <a:solidFill>
                  <a:srgbClr val="0070C0"/>
                </a:solidFill>
                <a:latin typeface="メイリオ" panose="020B0604030504040204" pitchFamily="50" charset="-128"/>
                <a:ea typeface="メイリオ" panose="020B0604030504040204" pitchFamily="50" charset="-128"/>
              </a:rPr>
              <a:t>（</a:t>
            </a:r>
            <a:r>
              <a:rPr lang="en-US" altLang="ja-JP" sz="1600" b="1" dirty="0">
                <a:solidFill>
                  <a:srgbClr val="0070C0"/>
                </a:solidFill>
                <a:latin typeface="メイリオ" panose="020B0604030504040204" pitchFamily="50" charset="-128"/>
                <a:ea typeface="メイリオ" panose="020B0604030504040204" pitchFamily="50" charset="-128"/>
              </a:rPr>
              <a:t>Joy</a:t>
            </a:r>
            <a:r>
              <a:rPr lang="en-US" altLang="ja-JP" sz="1600" dirty="0">
                <a:solidFill>
                  <a:srgbClr val="0070C0"/>
                </a:solidFill>
                <a:latin typeface="メイリオ" panose="020B0604030504040204" pitchFamily="50" charset="-128"/>
                <a:ea typeface="メイリオ" panose="020B0604030504040204" pitchFamily="50" charset="-128"/>
              </a:rPr>
              <a:t>fully Pet Training Devi</a:t>
            </a:r>
            <a:r>
              <a:rPr lang="en-US" altLang="ja-JP" sz="1600" b="1" dirty="0">
                <a:solidFill>
                  <a:srgbClr val="0070C0"/>
                </a:solidFill>
                <a:latin typeface="メイリオ" panose="020B0604030504040204" pitchFamily="50" charset="-128"/>
                <a:ea typeface="メイリオ" panose="020B0604030504040204" pitchFamily="50" charset="-128"/>
              </a:rPr>
              <a:t>ce</a:t>
            </a:r>
            <a:r>
              <a:rPr lang="ja-JP" altLang="en-US" sz="1600" dirty="0">
                <a:solidFill>
                  <a:srgbClr val="0070C0"/>
                </a:solidFill>
                <a:latin typeface="メイリオ" panose="020B0604030504040204" pitchFamily="50" charset="-128"/>
                <a:ea typeface="メイリオ" panose="020B0604030504040204" pitchFamily="50" charset="-128"/>
              </a:rPr>
              <a:t>）</a:t>
            </a:r>
          </a:p>
        </p:txBody>
      </p:sp>
      <p:sp>
        <p:nvSpPr>
          <p:cNvPr id="11" name="テキスト ボックス 10"/>
          <p:cNvSpPr txBox="1"/>
          <p:nvPr/>
        </p:nvSpPr>
        <p:spPr>
          <a:xfrm>
            <a:off x="3447844" y="1449860"/>
            <a:ext cx="1546917" cy="1491049"/>
          </a:xfrm>
          <a:prstGeom prst="rect">
            <a:avLst/>
          </a:prstGeom>
          <a:noFill/>
        </p:spPr>
        <p:txBody>
          <a:bodyPr wrap="square" rtlCol="0">
            <a:noAutofit/>
          </a:bodyPr>
          <a:lstStyle/>
          <a:p>
            <a:r>
              <a:rPr lang="ja-JP" altLang="en-US" sz="1100" dirty="0">
                <a:solidFill>
                  <a:srgbClr val="0070C0"/>
                </a:solidFill>
                <a:latin typeface="メイリオ" panose="020B0604030504040204" pitchFamily="50" charset="-128"/>
                <a:ea typeface="メイリオ" panose="020B0604030504040204" pitchFamily="50" charset="-128"/>
              </a:rPr>
              <a:t>・排泄を事前検知するウェアアブル端末およびユーザへの通知</a:t>
            </a:r>
            <a:endParaRPr lang="en-US" altLang="ja-JP" sz="1100" dirty="0">
              <a:solidFill>
                <a:srgbClr val="0070C0"/>
              </a:solidFill>
              <a:latin typeface="メイリオ" panose="020B0604030504040204" pitchFamily="50" charset="-128"/>
              <a:ea typeface="メイリオ" panose="020B0604030504040204" pitchFamily="50" charset="-128"/>
            </a:endParaRPr>
          </a:p>
          <a:p>
            <a:r>
              <a:rPr lang="ja-JP" altLang="en-US" sz="1100" dirty="0">
                <a:solidFill>
                  <a:srgbClr val="0070C0"/>
                </a:solidFill>
                <a:latin typeface="メイリオ" panose="020B0604030504040204" pitchFamily="50" charset="-128"/>
                <a:ea typeface="メイリオ" panose="020B0604030504040204" pitchFamily="50" charset="-128"/>
              </a:rPr>
              <a:t>・指定場所で排泄するよう誘導する仕組み（オプション）</a:t>
            </a:r>
          </a:p>
        </p:txBody>
      </p:sp>
      <p:sp>
        <p:nvSpPr>
          <p:cNvPr id="12" name="テキスト ボックス 11"/>
          <p:cNvSpPr txBox="1"/>
          <p:nvPr/>
        </p:nvSpPr>
        <p:spPr>
          <a:xfrm>
            <a:off x="6418489" y="1492753"/>
            <a:ext cx="1527211" cy="1315639"/>
          </a:xfrm>
          <a:prstGeom prst="rect">
            <a:avLst/>
          </a:prstGeom>
          <a:noFill/>
        </p:spPr>
        <p:txBody>
          <a:bodyPr wrap="square" rtlCol="0">
            <a:noAutofit/>
          </a:bodyPr>
          <a:lstStyle/>
          <a:p>
            <a:r>
              <a:rPr lang="ja-JP" altLang="en-US" sz="1400" dirty="0">
                <a:solidFill>
                  <a:srgbClr val="0070C0"/>
                </a:solidFill>
                <a:latin typeface="メイリオ" panose="020B0604030504040204" pitchFamily="50" charset="-128"/>
                <a:ea typeface="メイリオ" panose="020B0604030504040204" pitchFamily="50" charset="-128"/>
              </a:rPr>
              <a:t>糞尿をする前に、事前に通知することで、正しい場所で排泄させることができる</a:t>
            </a:r>
          </a:p>
        </p:txBody>
      </p:sp>
      <p:sp>
        <p:nvSpPr>
          <p:cNvPr id="13" name="テキスト ボックス 12"/>
          <p:cNvSpPr txBox="1"/>
          <p:nvPr/>
        </p:nvSpPr>
        <p:spPr>
          <a:xfrm>
            <a:off x="4975055" y="1455020"/>
            <a:ext cx="1527211" cy="1303156"/>
          </a:xfrm>
          <a:prstGeom prst="rect">
            <a:avLst/>
          </a:prstGeom>
          <a:noFill/>
        </p:spPr>
        <p:txBody>
          <a:bodyPr wrap="square" rtlCol="0">
            <a:noAutofit/>
          </a:bodyPr>
          <a:lstStyle/>
          <a:p>
            <a:r>
              <a:rPr lang="ja-JP" altLang="en-US" sz="1100" dirty="0">
                <a:solidFill>
                  <a:srgbClr val="0070C0"/>
                </a:solidFill>
                <a:latin typeface="メイリオ" panose="020B0604030504040204" pitchFamily="50" charset="-128"/>
                <a:ea typeface="メイリオ" panose="020B0604030504040204" pitchFamily="50" charset="-128"/>
              </a:rPr>
              <a:t>・既存のペット用デバイスでは便意を検知できない。</a:t>
            </a:r>
            <a:endParaRPr lang="en-US" altLang="ja-JP" sz="1100" dirty="0">
              <a:solidFill>
                <a:srgbClr val="0070C0"/>
              </a:solidFill>
              <a:latin typeface="メイリオ" panose="020B0604030504040204" pitchFamily="50" charset="-128"/>
              <a:ea typeface="メイリオ" panose="020B0604030504040204" pitchFamily="50" charset="-128"/>
            </a:endParaRPr>
          </a:p>
          <a:p>
            <a:endParaRPr lang="en-US" altLang="ja-JP" sz="1100" dirty="0">
              <a:solidFill>
                <a:srgbClr val="0070C0"/>
              </a:solidFill>
              <a:latin typeface="メイリオ" panose="020B0604030504040204" pitchFamily="50" charset="-128"/>
              <a:ea typeface="メイリオ" panose="020B0604030504040204" pitchFamily="50" charset="-128"/>
            </a:endParaRPr>
          </a:p>
          <a:p>
            <a:r>
              <a:rPr lang="ja-JP" altLang="en-US" sz="1100" dirty="0">
                <a:solidFill>
                  <a:srgbClr val="0070C0"/>
                </a:solidFill>
                <a:latin typeface="メイリオ" panose="020B0604030504040204" pitchFamily="50" charset="-128"/>
                <a:ea typeface="メイリオ" panose="020B0604030504040204" pitchFamily="50" charset="-128"/>
              </a:rPr>
              <a:t>・ペットの体に負担をかけない（気がする）。</a:t>
            </a:r>
            <a:endParaRPr lang="en-US" altLang="ja-JP" sz="1100" dirty="0">
              <a:solidFill>
                <a:srgbClr val="0070C0"/>
              </a:solidFill>
              <a:latin typeface="メイリオ" panose="020B0604030504040204" pitchFamily="50" charset="-128"/>
              <a:ea typeface="メイリオ" panose="020B0604030504040204" pitchFamily="50" charset="-128"/>
            </a:endParaRPr>
          </a:p>
          <a:p>
            <a:endParaRPr lang="ja-JP" altLang="en-US" sz="1100" dirty="0">
              <a:solidFill>
                <a:srgbClr val="0070C0"/>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7910217" y="3298192"/>
            <a:ext cx="1469545" cy="1347280"/>
          </a:xfrm>
          <a:prstGeom prst="rect">
            <a:avLst/>
          </a:prstGeom>
          <a:noFill/>
        </p:spPr>
        <p:txBody>
          <a:bodyPr wrap="square" rtlCol="0">
            <a:noAutofit/>
          </a:bodyPr>
          <a:lstStyle/>
          <a:p>
            <a:r>
              <a:rPr lang="ja-JP" altLang="en-US" sz="1400" dirty="0">
                <a:solidFill>
                  <a:srgbClr val="0070C0"/>
                </a:solidFill>
                <a:latin typeface="メイリオ" panose="020B0604030504040204" pitchFamily="50" charset="-128"/>
                <a:ea typeface="メイリオ" panose="020B0604030504040204" pitchFamily="50" charset="-128"/>
              </a:rPr>
              <a:t>ペットのトイレのしつけに困っている家庭</a:t>
            </a:r>
          </a:p>
        </p:txBody>
      </p:sp>
      <p:sp>
        <p:nvSpPr>
          <p:cNvPr id="16" name="テキスト ボックス 15"/>
          <p:cNvSpPr txBox="1"/>
          <p:nvPr/>
        </p:nvSpPr>
        <p:spPr>
          <a:xfrm>
            <a:off x="6338034" y="3311579"/>
            <a:ext cx="1630942" cy="1227470"/>
          </a:xfrm>
          <a:prstGeom prst="rect">
            <a:avLst/>
          </a:prstGeom>
          <a:noFill/>
        </p:spPr>
        <p:txBody>
          <a:bodyPr wrap="square" rtlCol="0">
            <a:noAutofit/>
          </a:bodyPr>
          <a:lstStyle/>
          <a:p>
            <a:r>
              <a:rPr lang="ja-JP" altLang="en-US" sz="1400" dirty="0">
                <a:solidFill>
                  <a:srgbClr val="0070C0"/>
                </a:solidFill>
                <a:latin typeface="メイリオ" panose="020B0604030504040204" pitchFamily="50" charset="-128"/>
                <a:ea typeface="メイリオ" panose="020B0604030504040204" pitchFamily="50" charset="-128"/>
              </a:rPr>
              <a:t>・ペットショップ</a:t>
            </a:r>
            <a:endParaRPr lang="en-US" altLang="ja-JP" sz="1400" dirty="0">
              <a:solidFill>
                <a:srgbClr val="0070C0"/>
              </a:solidFill>
              <a:latin typeface="メイリオ" panose="020B0604030504040204" pitchFamily="50" charset="-128"/>
              <a:ea typeface="メイリオ" panose="020B0604030504040204" pitchFamily="50" charset="-128"/>
            </a:endParaRPr>
          </a:p>
          <a:p>
            <a:r>
              <a:rPr lang="ja-JP" altLang="en-US" sz="1400" dirty="0">
                <a:solidFill>
                  <a:srgbClr val="0070C0"/>
                </a:solidFill>
                <a:latin typeface="メイリオ" panose="020B0604030504040204" pitchFamily="50" charset="-128"/>
                <a:ea typeface="メイリオ" panose="020B0604030504040204" pitchFamily="50" charset="-128"/>
              </a:rPr>
              <a:t>・ネット販売</a:t>
            </a:r>
            <a:endParaRPr lang="en-US" altLang="ja-JP" sz="1400" dirty="0">
              <a:solidFill>
                <a:srgbClr val="0070C0"/>
              </a:solidFill>
              <a:latin typeface="メイリオ" panose="020B0604030504040204" pitchFamily="50" charset="-128"/>
              <a:ea typeface="メイリオ" panose="020B0604030504040204" pitchFamily="50" charset="-128"/>
            </a:endParaRPr>
          </a:p>
          <a:p>
            <a:r>
              <a:rPr lang="ja-JP" altLang="en-US" sz="1400" dirty="0">
                <a:solidFill>
                  <a:srgbClr val="0070C0"/>
                </a:solidFill>
                <a:latin typeface="メイリオ" panose="020B0604030504040204" pitchFamily="50" charset="-128"/>
                <a:ea typeface="メイリオ" panose="020B0604030504040204" pitchFamily="50" charset="-128"/>
              </a:rPr>
              <a:t>・</a:t>
            </a:r>
            <a:r>
              <a:rPr lang="en-US" altLang="ja-JP" sz="1400" dirty="0">
                <a:solidFill>
                  <a:srgbClr val="0070C0"/>
                </a:solidFill>
                <a:latin typeface="メイリオ" panose="020B0604030504040204" pitchFamily="50" charset="-128"/>
                <a:ea typeface="メイリオ" panose="020B0604030504040204" pitchFamily="50" charset="-128"/>
              </a:rPr>
              <a:t>SNS</a:t>
            </a:r>
          </a:p>
          <a:p>
            <a:r>
              <a:rPr lang="ja-JP" altLang="en-US" sz="1400" dirty="0">
                <a:solidFill>
                  <a:srgbClr val="0070C0"/>
                </a:solidFill>
                <a:latin typeface="メイリオ" panose="020B0604030504040204" pitchFamily="50" charset="-128"/>
                <a:ea typeface="メイリオ" panose="020B0604030504040204" pitchFamily="50" charset="-128"/>
              </a:rPr>
              <a:t>・口コミ</a:t>
            </a:r>
          </a:p>
        </p:txBody>
      </p:sp>
      <p:sp>
        <p:nvSpPr>
          <p:cNvPr id="17" name="テキスト ボックス 16"/>
          <p:cNvSpPr txBox="1"/>
          <p:nvPr/>
        </p:nvSpPr>
        <p:spPr>
          <a:xfrm>
            <a:off x="4975055" y="3376695"/>
            <a:ext cx="1527211" cy="844135"/>
          </a:xfrm>
          <a:prstGeom prst="rect">
            <a:avLst/>
          </a:prstGeom>
          <a:noFill/>
        </p:spPr>
        <p:txBody>
          <a:bodyPr wrap="square" rtlCol="0">
            <a:noAutofit/>
          </a:bodyPr>
          <a:lstStyle/>
          <a:p>
            <a:r>
              <a:rPr lang="ja-JP" altLang="en-US" sz="1400" dirty="0">
                <a:solidFill>
                  <a:srgbClr val="0070C0"/>
                </a:solidFill>
                <a:latin typeface="メイリオ" panose="020B0604030504040204" pitchFamily="50" charset="-128"/>
                <a:ea typeface="メイリオ" panose="020B0604030504040204" pitchFamily="50" charset="-128"/>
              </a:rPr>
              <a:t>ワンちゃんが排泄する前にお知らせしてくれる</a:t>
            </a:r>
          </a:p>
        </p:txBody>
      </p:sp>
      <p:sp>
        <p:nvSpPr>
          <p:cNvPr id="19" name="テキスト ボックス 18"/>
          <p:cNvSpPr txBox="1"/>
          <p:nvPr/>
        </p:nvSpPr>
        <p:spPr>
          <a:xfrm>
            <a:off x="5904770" y="5329894"/>
            <a:ext cx="3171268" cy="1048254"/>
          </a:xfrm>
          <a:prstGeom prst="rect">
            <a:avLst/>
          </a:prstGeom>
          <a:noFill/>
        </p:spPr>
        <p:txBody>
          <a:bodyPr wrap="square" rtlCol="0">
            <a:noAutofit/>
          </a:bodyPr>
          <a:lstStyle/>
          <a:p>
            <a:r>
              <a:rPr lang="ja-JP" altLang="en-US" sz="1400" dirty="0">
                <a:solidFill>
                  <a:srgbClr val="0070C0"/>
                </a:solidFill>
                <a:latin typeface="メイリオ" panose="020B0604030504040204" pitchFamily="50" charset="-128"/>
                <a:ea typeface="メイリオ" panose="020B0604030504040204" pitchFamily="50" charset="-128"/>
              </a:rPr>
              <a:t>・ウェアブル端末の販売（一時金）</a:t>
            </a:r>
            <a:endParaRPr lang="en-US" altLang="ja-JP" sz="1400" dirty="0">
              <a:solidFill>
                <a:srgbClr val="0070C0"/>
              </a:solidFill>
              <a:latin typeface="メイリオ" panose="020B0604030504040204" pitchFamily="50" charset="-128"/>
              <a:ea typeface="メイリオ" panose="020B0604030504040204" pitchFamily="50" charset="-128"/>
            </a:endParaRPr>
          </a:p>
          <a:p>
            <a:r>
              <a:rPr lang="ja-JP" altLang="en-US" sz="1400" dirty="0">
                <a:solidFill>
                  <a:srgbClr val="0070C0"/>
                </a:solidFill>
                <a:latin typeface="メイリオ" panose="020B0604030504040204" pitchFamily="50" charset="-128"/>
                <a:ea typeface="メイリオ" panose="020B0604030504040204" pitchFamily="50" charset="-128"/>
              </a:rPr>
              <a:t>・アプリ課金（月額）</a:t>
            </a:r>
            <a:endParaRPr lang="en-US" altLang="ja-JP" dirty="0">
              <a:solidFill>
                <a:srgbClr val="0070C0"/>
              </a:solidFill>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2156553" y="5319187"/>
            <a:ext cx="3171268" cy="1213011"/>
          </a:xfrm>
          <a:prstGeom prst="rect">
            <a:avLst/>
          </a:prstGeom>
          <a:noFill/>
        </p:spPr>
        <p:txBody>
          <a:bodyPr wrap="square" rtlCol="0">
            <a:noAutofit/>
          </a:bodyPr>
          <a:lstStyle/>
          <a:p>
            <a:r>
              <a:rPr lang="ja-JP" altLang="en-US" sz="1400" dirty="0">
                <a:solidFill>
                  <a:srgbClr val="0070C0"/>
                </a:solidFill>
                <a:latin typeface="メイリオ" panose="020B0604030504040204" pitchFamily="50" charset="-128"/>
                <a:ea typeface="メイリオ" panose="020B0604030504040204" pitchFamily="50" charset="-128"/>
              </a:rPr>
              <a:t>・デバイス開発費</a:t>
            </a:r>
            <a:endParaRPr lang="en-US" altLang="ja-JP" sz="1400" dirty="0">
              <a:solidFill>
                <a:srgbClr val="0070C0"/>
              </a:solidFill>
              <a:latin typeface="メイリオ" panose="020B0604030504040204" pitchFamily="50" charset="-128"/>
              <a:ea typeface="メイリオ" panose="020B0604030504040204" pitchFamily="50" charset="-128"/>
            </a:endParaRPr>
          </a:p>
          <a:p>
            <a:r>
              <a:rPr lang="ja-JP" altLang="en-US" sz="1400" dirty="0">
                <a:solidFill>
                  <a:srgbClr val="0070C0"/>
                </a:solidFill>
                <a:latin typeface="メイリオ" panose="020B0604030504040204" pitchFamily="50" charset="-128"/>
                <a:ea typeface="メイリオ" panose="020B0604030504040204" pitchFamily="50" charset="-128"/>
              </a:rPr>
              <a:t>・クラウド</a:t>
            </a:r>
            <a:r>
              <a:rPr lang="en-US" altLang="ja-JP" sz="1400" dirty="0">
                <a:solidFill>
                  <a:srgbClr val="0070C0"/>
                </a:solidFill>
                <a:latin typeface="メイリオ" panose="020B0604030504040204" pitchFamily="50" charset="-128"/>
                <a:ea typeface="メイリオ" panose="020B0604030504040204" pitchFamily="50" charset="-128"/>
              </a:rPr>
              <a:t>/</a:t>
            </a:r>
            <a:r>
              <a:rPr lang="ja-JP" altLang="en-US" sz="1400" dirty="0">
                <a:solidFill>
                  <a:srgbClr val="0070C0"/>
                </a:solidFill>
                <a:latin typeface="メイリオ" panose="020B0604030504040204" pitchFamily="50" charset="-128"/>
                <a:ea typeface="メイリオ" panose="020B0604030504040204" pitchFamily="50" charset="-128"/>
              </a:rPr>
              <a:t>アプリ開発</a:t>
            </a:r>
            <a:endParaRPr lang="en-US" altLang="ja-JP" sz="1400" dirty="0">
              <a:solidFill>
                <a:srgbClr val="0070C0"/>
              </a:solidFill>
              <a:latin typeface="メイリオ" panose="020B0604030504040204" pitchFamily="50" charset="-128"/>
              <a:ea typeface="メイリオ" panose="020B0604030504040204" pitchFamily="50" charset="-128"/>
            </a:endParaRPr>
          </a:p>
          <a:p>
            <a:r>
              <a:rPr lang="ja-JP" altLang="en-US" sz="1400" dirty="0">
                <a:solidFill>
                  <a:srgbClr val="0070C0"/>
                </a:solidFill>
                <a:latin typeface="メイリオ" panose="020B0604030504040204" pitchFamily="50" charset="-128"/>
                <a:ea typeface="メイリオ" panose="020B0604030504040204" pitchFamily="50" charset="-128"/>
              </a:rPr>
              <a:t>・広告宣伝費</a:t>
            </a:r>
            <a:endParaRPr lang="en-US" altLang="ja-JP" sz="1400" dirty="0">
              <a:solidFill>
                <a:srgbClr val="0070C0"/>
              </a:solidFill>
              <a:latin typeface="メイリオ" panose="020B0604030504040204" pitchFamily="50" charset="-128"/>
              <a:ea typeface="メイリオ" panose="020B0604030504040204" pitchFamily="50" charset="-128"/>
            </a:endParaRPr>
          </a:p>
          <a:p>
            <a:r>
              <a:rPr lang="ja-JP" altLang="en-US" sz="1400" dirty="0">
                <a:solidFill>
                  <a:srgbClr val="0070C0"/>
                </a:solidFill>
                <a:latin typeface="メイリオ" panose="020B0604030504040204" pitchFamily="50" charset="-128"/>
                <a:ea typeface="メイリオ" panose="020B0604030504040204" pitchFamily="50" charset="-128"/>
              </a:rPr>
              <a:t>・デバイス調達費用</a:t>
            </a:r>
            <a:endParaRPr lang="en-US" altLang="ja-JP" sz="1400" dirty="0">
              <a:solidFill>
                <a:srgbClr val="0070C0"/>
              </a:solidFill>
              <a:latin typeface="メイリオ" panose="020B0604030504040204" pitchFamily="50" charset="-128"/>
              <a:ea typeface="メイリオ" panose="020B0604030504040204" pitchFamily="50" charset="-128"/>
            </a:endParaRPr>
          </a:p>
          <a:p>
            <a:r>
              <a:rPr lang="ja-JP" altLang="en-US" sz="1400" dirty="0">
                <a:solidFill>
                  <a:srgbClr val="0070C0"/>
                </a:solidFill>
                <a:latin typeface="メイリオ" panose="020B0604030504040204" pitchFamily="50" charset="-128"/>
                <a:ea typeface="メイリオ" panose="020B0604030504040204" pitchFamily="50" charset="-128"/>
              </a:rPr>
              <a:t>・通信・運用費用</a:t>
            </a:r>
            <a:endParaRPr lang="en-US" altLang="ja-JP" sz="1400" dirty="0">
              <a:solidFill>
                <a:srgbClr val="0070C0"/>
              </a:solidFill>
              <a:latin typeface="メイリオ" panose="020B0604030504040204" pitchFamily="50" charset="-128"/>
              <a:ea typeface="メイリオ" panose="020B0604030504040204" pitchFamily="50" charset="-128"/>
            </a:endParaRPr>
          </a:p>
          <a:p>
            <a:endParaRPr lang="en-US" altLang="ja-JP" sz="1200" dirty="0">
              <a:solidFill>
                <a:srgbClr val="0070C0"/>
              </a:solidFill>
              <a:latin typeface="メイリオ" panose="020B0604030504040204" pitchFamily="50" charset="-128"/>
              <a:ea typeface="メイリオ" panose="020B0604030504040204" pitchFamily="50" charset="-128"/>
            </a:endParaRPr>
          </a:p>
          <a:p>
            <a:r>
              <a:rPr lang="en-US" altLang="ja-JP" sz="900" dirty="0">
                <a:solidFill>
                  <a:srgbClr val="0070C0"/>
                </a:solidFill>
                <a:latin typeface="メイリオ" panose="020B0604030504040204" pitchFamily="50" charset="-128"/>
                <a:ea typeface="メイリオ" panose="020B0604030504040204" pitchFamily="50" charset="-128"/>
              </a:rPr>
              <a:t>     </a:t>
            </a:r>
          </a:p>
        </p:txBody>
      </p:sp>
      <p:sp>
        <p:nvSpPr>
          <p:cNvPr id="14" name="テキスト ボックス 13"/>
          <p:cNvSpPr txBox="1"/>
          <p:nvPr/>
        </p:nvSpPr>
        <p:spPr>
          <a:xfrm>
            <a:off x="1996525" y="3263108"/>
            <a:ext cx="1329502" cy="957722"/>
          </a:xfrm>
          <a:prstGeom prst="rect">
            <a:avLst/>
          </a:prstGeom>
          <a:noFill/>
        </p:spPr>
        <p:txBody>
          <a:bodyPr wrap="square" rtlCol="0">
            <a:noAutofit/>
          </a:bodyPr>
          <a:lstStyle/>
          <a:p>
            <a:r>
              <a:rPr lang="ja-JP" altLang="en-US" sz="1100" dirty="0">
                <a:solidFill>
                  <a:srgbClr val="0070C0"/>
                </a:solidFill>
                <a:latin typeface="メイリオ" panose="020B0604030504040204" pitchFamily="50" charset="-128"/>
                <a:ea typeface="メイリオ" panose="020B0604030504040204" pitchFamily="50" charset="-128"/>
              </a:rPr>
              <a:t>トイレしつけスプレー</a:t>
            </a:r>
            <a:endParaRPr lang="en-US" altLang="ja-JP" sz="1100" dirty="0">
              <a:solidFill>
                <a:srgbClr val="0070C0"/>
              </a:solidFill>
              <a:latin typeface="メイリオ" panose="020B0604030504040204" pitchFamily="50" charset="-128"/>
              <a:ea typeface="メイリオ" panose="020B0604030504040204" pitchFamily="50" charset="-128"/>
            </a:endParaRPr>
          </a:p>
          <a:p>
            <a:r>
              <a:rPr lang="en-US" altLang="ja-JP" sz="1100" dirty="0">
                <a:solidFill>
                  <a:srgbClr val="0070C0"/>
                </a:solidFill>
                <a:latin typeface="メイリオ" panose="020B0604030504040204" pitchFamily="50" charset="-128"/>
                <a:ea typeface="メイリオ" panose="020B0604030504040204" pitchFamily="50" charset="-128"/>
              </a:rPr>
              <a:t>※</a:t>
            </a:r>
            <a:r>
              <a:rPr lang="ja-JP" altLang="en-US" sz="1100" dirty="0">
                <a:solidFill>
                  <a:srgbClr val="0070C0"/>
                </a:solidFill>
                <a:latin typeface="メイリオ" panose="020B0604030504040204" pitchFamily="50" charset="-128"/>
                <a:ea typeface="メイリオ" panose="020B0604030504040204" pitchFamily="50" charset="-128"/>
              </a:rPr>
              <a:t>アンモニア臭をトイレシートなどに吹き付ける</a:t>
            </a:r>
          </a:p>
        </p:txBody>
      </p:sp>
      <p:sp>
        <p:nvSpPr>
          <p:cNvPr id="21" name="テキスト ボックス 20"/>
          <p:cNvSpPr txBox="1"/>
          <p:nvPr/>
        </p:nvSpPr>
        <p:spPr>
          <a:xfrm>
            <a:off x="3489175" y="3385855"/>
            <a:ext cx="1505585" cy="1449755"/>
          </a:xfrm>
          <a:prstGeom prst="rect">
            <a:avLst/>
          </a:prstGeom>
          <a:noFill/>
        </p:spPr>
        <p:txBody>
          <a:bodyPr wrap="square" rtlCol="0">
            <a:noAutofit/>
          </a:bodyPr>
          <a:lstStyle/>
          <a:p>
            <a:r>
              <a:rPr lang="ja-JP" altLang="en-US" sz="1400" dirty="0">
                <a:solidFill>
                  <a:srgbClr val="0070C0"/>
                </a:solidFill>
                <a:latin typeface="メイリオ" panose="020B0604030504040204" pitchFamily="50" charset="-128"/>
                <a:ea typeface="メイリオ" panose="020B0604030504040204" pitchFamily="50" charset="-128"/>
              </a:rPr>
              <a:t>・アンケート</a:t>
            </a:r>
            <a:endParaRPr lang="en-US" altLang="ja-JP" sz="1400" dirty="0">
              <a:solidFill>
                <a:srgbClr val="0070C0"/>
              </a:solidFill>
              <a:latin typeface="メイリオ" panose="020B0604030504040204" pitchFamily="50" charset="-128"/>
              <a:ea typeface="メイリオ" panose="020B0604030504040204" pitchFamily="50" charset="-128"/>
            </a:endParaRPr>
          </a:p>
          <a:p>
            <a:r>
              <a:rPr lang="ja-JP" altLang="en-US" sz="1400" dirty="0">
                <a:solidFill>
                  <a:srgbClr val="0070C0"/>
                </a:solidFill>
                <a:latin typeface="メイリオ" panose="020B0604030504040204" pitchFamily="50" charset="-128"/>
                <a:ea typeface="メイリオ" panose="020B0604030504040204" pitchFamily="50" charset="-128"/>
              </a:rPr>
              <a:t>・</a:t>
            </a:r>
            <a:r>
              <a:rPr lang="en-US" altLang="ja-JP" sz="1400" dirty="0">
                <a:solidFill>
                  <a:srgbClr val="0070C0"/>
                </a:solidFill>
                <a:latin typeface="メイリオ" panose="020B0604030504040204" pitchFamily="50" charset="-128"/>
                <a:ea typeface="メイリオ" panose="020B0604030504040204" pitchFamily="50" charset="-128"/>
              </a:rPr>
              <a:t>SNS/</a:t>
            </a:r>
            <a:r>
              <a:rPr lang="ja-JP" altLang="en-US" sz="1400" dirty="0">
                <a:solidFill>
                  <a:srgbClr val="0070C0"/>
                </a:solidFill>
                <a:latin typeface="メイリオ" panose="020B0604030504040204" pitchFamily="50" charset="-128"/>
                <a:ea typeface="メイリオ" panose="020B0604030504040204" pitchFamily="50" charset="-128"/>
              </a:rPr>
              <a:t>口コミ</a:t>
            </a:r>
            <a:endParaRPr lang="en-US" altLang="ja-JP" sz="1400" dirty="0">
              <a:solidFill>
                <a:srgbClr val="0070C0"/>
              </a:solidFill>
              <a:latin typeface="メイリオ" panose="020B0604030504040204" pitchFamily="50" charset="-128"/>
              <a:ea typeface="メイリオ" panose="020B0604030504040204" pitchFamily="50" charset="-128"/>
            </a:endParaRPr>
          </a:p>
          <a:p>
            <a:r>
              <a:rPr lang="ja-JP" altLang="en-US" sz="1400" dirty="0">
                <a:solidFill>
                  <a:srgbClr val="0070C0"/>
                </a:solidFill>
                <a:latin typeface="メイリオ" panose="020B0604030504040204" pitchFamily="50" charset="-128"/>
                <a:ea typeface="メイリオ" panose="020B0604030504040204" pitchFamily="50" charset="-128"/>
              </a:rPr>
              <a:t>・売上</a:t>
            </a:r>
            <a:endParaRPr lang="en-US" altLang="ja-JP" sz="1400" dirty="0">
              <a:solidFill>
                <a:srgbClr val="0070C0"/>
              </a:solidFill>
              <a:latin typeface="メイリオ" panose="020B0604030504040204" pitchFamily="50" charset="-128"/>
              <a:ea typeface="メイリオ" panose="020B0604030504040204" pitchFamily="50" charset="-128"/>
            </a:endParaRPr>
          </a:p>
          <a:p>
            <a:endParaRPr lang="en-US" altLang="ja-JP" sz="1400" dirty="0">
              <a:solidFill>
                <a:srgbClr val="0070C0"/>
              </a:solidFill>
              <a:latin typeface="メイリオ" panose="020B0604030504040204" pitchFamily="50" charset="-128"/>
              <a:ea typeface="メイリオ" panose="020B0604030504040204" pitchFamily="50" charset="-128"/>
            </a:endParaRPr>
          </a:p>
          <a:p>
            <a:endParaRPr lang="en-US" altLang="ja-JP" sz="1400"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90023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ããããããã¦ãã2é ­ã®ã­ã£ããªã¢"/>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4025" t="7813" r="-3113" b="-1008"/>
          <a:stretch/>
        </p:blipFill>
        <p:spPr bwMode="auto">
          <a:xfrm>
            <a:off x="579843" y="109244"/>
            <a:ext cx="10773957" cy="6763912"/>
          </a:xfrm>
          <a:prstGeom prst="rect">
            <a:avLst/>
          </a:prstGeom>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838200" y="365125"/>
            <a:ext cx="10515600" cy="663575"/>
          </a:xfrm>
        </p:spPr>
        <p:txBody>
          <a:bodyPr>
            <a:normAutofit/>
          </a:bodyPr>
          <a:lstStyle/>
          <a:p>
            <a:r>
              <a:rPr lang="ja-JP" altLang="en-US" sz="3200" dirty="0"/>
              <a:t>ユーザーストーリーマッピング</a:t>
            </a:r>
            <a:endParaRPr kumimoji="1" lang="ja-JP" altLang="en-US" sz="3200" dirty="0"/>
          </a:p>
        </p:txBody>
      </p:sp>
      <p:sp>
        <p:nvSpPr>
          <p:cNvPr id="7" name="ホームベース 6"/>
          <p:cNvSpPr/>
          <p:nvPr/>
        </p:nvSpPr>
        <p:spPr>
          <a:xfrm>
            <a:off x="9399602" y="1425386"/>
            <a:ext cx="2124000" cy="1152000"/>
          </a:xfrm>
          <a:prstGeom prst="homePlate">
            <a:avLst>
              <a:gd name="adj" fmla="val 21761"/>
            </a:avLst>
          </a:prstGeom>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トイレの処理をする</a:t>
            </a:r>
          </a:p>
        </p:txBody>
      </p:sp>
      <p:sp>
        <p:nvSpPr>
          <p:cNvPr id="8" name="正方形/長方形 7"/>
          <p:cNvSpPr/>
          <p:nvPr/>
        </p:nvSpPr>
        <p:spPr>
          <a:xfrm>
            <a:off x="1103856" y="2727376"/>
            <a:ext cx="1800000" cy="936000"/>
          </a:xfrm>
          <a:prstGeom prst="rect">
            <a:avLst/>
          </a:prstGeom>
          <a:solidFill>
            <a:schemeClr val="accent6">
              <a:lumMod val="60000"/>
              <a:lumOff val="4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決まった時間にエサとお水を与える</a:t>
            </a:r>
          </a:p>
        </p:txBody>
      </p:sp>
      <p:sp>
        <p:nvSpPr>
          <p:cNvPr id="9" name="正方形/長方形 8"/>
          <p:cNvSpPr/>
          <p:nvPr/>
        </p:nvSpPr>
        <p:spPr>
          <a:xfrm>
            <a:off x="3178610" y="2710900"/>
            <a:ext cx="1800000" cy="936000"/>
          </a:xfrm>
          <a:prstGeom prst="rect">
            <a:avLst/>
          </a:prstGeom>
          <a:solidFill>
            <a:srgbClr val="A9D18E"/>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トイレの兆候があるか判断する</a:t>
            </a:r>
          </a:p>
        </p:txBody>
      </p:sp>
      <p:sp>
        <p:nvSpPr>
          <p:cNvPr id="10" name="正方形/長方形 9"/>
          <p:cNvSpPr/>
          <p:nvPr/>
        </p:nvSpPr>
        <p:spPr>
          <a:xfrm>
            <a:off x="3175362" y="5265249"/>
            <a:ext cx="1800000" cy="936000"/>
          </a:xfrm>
          <a:prstGeom prst="rect">
            <a:avLst/>
          </a:prstGeom>
          <a:solidFill>
            <a:schemeClr val="accent6">
              <a:lumMod val="60000"/>
              <a:lumOff val="4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カメラで録画して監視する</a:t>
            </a:r>
            <a:endParaRPr kumimoji="1" lang="ja-JP" altLang="en-US" dirty="0"/>
          </a:p>
        </p:txBody>
      </p:sp>
      <p:sp>
        <p:nvSpPr>
          <p:cNvPr id="11" name="正方形/長方形 10"/>
          <p:cNvSpPr/>
          <p:nvPr/>
        </p:nvSpPr>
        <p:spPr>
          <a:xfrm>
            <a:off x="5253364" y="2710900"/>
            <a:ext cx="1800000" cy="936000"/>
          </a:xfrm>
          <a:prstGeom prst="rect">
            <a:avLst/>
          </a:prstGeom>
          <a:solidFill>
            <a:srgbClr val="A9D18E"/>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ケージに連れていく</a:t>
            </a:r>
          </a:p>
        </p:txBody>
      </p:sp>
      <p:sp>
        <p:nvSpPr>
          <p:cNvPr id="12" name="正方形/長方形 11"/>
          <p:cNvSpPr/>
          <p:nvPr/>
        </p:nvSpPr>
        <p:spPr>
          <a:xfrm>
            <a:off x="5267815" y="5265249"/>
            <a:ext cx="1800000" cy="936000"/>
          </a:xfrm>
          <a:prstGeom prst="rect">
            <a:avLst/>
          </a:prstGeom>
          <a:solidFill>
            <a:schemeClr val="accent6">
              <a:lumMod val="60000"/>
              <a:lumOff val="4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おやつや呼ぶ声でトイレに呼びこむ</a:t>
            </a:r>
          </a:p>
        </p:txBody>
      </p:sp>
      <p:sp>
        <p:nvSpPr>
          <p:cNvPr id="13" name="正方形/長方形 12"/>
          <p:cNvSpPr/>
          <p:nvPr/>
        </p:nvSpPr>
        <p:spPr>
          <a:xfrm>
            <a:off x="9402874" y="2710900"/>
            <a:ext cx="1800000" cy="936000"/>
          </a:xfrm>
          <a:prstGeom prst="rect">
            <a:avLst/>
          </a:prstGeom>
          <a:solidFill>
            <a:schemeClr val="accent6">
              <a:lumMod val="60000"/>
              <a:lumOff val="4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トイレシートを交換する</a:t>
            </a:r>
          </a:p>
        </p:txBody>
      </p:sp>
      <p:sp>
        <p:nvSpPr>
          <p:cNvPr id="14" name="ホームベース 13"/>
          <p:cNvSpPr/>
          <p:nvPr/>
        </p:nvSpPr>
        <p:spPr>
          <a:xfrm>
            <a:off x="7316962" y="1425386"/>
            <a:ext cx="2124000" cy="1152000"/>
          </a:xfrm>
          <a:prstGeom prst="homePlate">
            <a:avLst>
              <a:gd name="adj" fmla="val 23287"/>
            </a:avLst>
          </a:prstGeom>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しつけをする</a:t>
            </a:r>
          </a:p>
        </p:txBody>
      </p:sp>
      <p:sp>
        <p:nvSpPr>
          <p:cNvPr id="15" name="正方形/長方形 14"/>
          <p:cNvSpPr/>
          <p:nvPr/>
        </p:nvSpPr>
        <p:spPr>
          <a:xfrm>
            <a:off x="7328119" y="2710899"/>
            <a:ext cx="1800000" cy="936000"/>
          </a:xfrm>
          <a:prstGeom prst="rect">
            <a:avLst/>
          </a:prstGeom>
          <a:solidFill>
            <a:srgbClr val="A9D18E"/>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正しくトイレが出来たらほめる</a:t>
            </a:r>
          </a:p>
        </p:txBody>
      </p:sp>
      <p:sp>
        <p:nvSpPr>
          <p:cNvPr id="6" name="ホームベース 5"/>
          <p:cNvSpPr/>
          <p:nvPr/>
        </p:nvSpPr>
        <p:spPr>
          <a:xfrm>
            <a:off x="5234321" y="1425386"/>
            <a:ext cx="2124000" cy="1152000"/>
          </a:xfrm>
          <a:prstGeom prst="homePlate">
            <a:avLst>
              <a:gd name="adj" fmla="val 25577"/>
            </a:avLst>
          </a:prstGeom>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トイレに連れていく</a:t>
            </a:r>
          </a:p>
        </p:txBody>
      </p:sp>
      <p:sp>
        <p:nvSpPr>
          <p:cNvPr id="5" name="ホームベース 4"/>
          <p:cNvSpPr/>
          <p:nvPr/>
        </p:nvSpPr>
        <p:spPr>
          <a:xfrm>
            <a:off x="3151680" y="1425387"/>
            <a:ext cx="2124000" cy="1152000"/>
          </a:xfrm>
          <a:prstGeom prst="homePlate">
            <a:avLst>
              <a:gd name="adj" fmla="val 29393"/>
            </a:avLst>
          </a:prstGeom>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トイレに行きたいかを確認する</a:t>
            </a:r>
          </a:p>
        </p:txBody>
      </p:sp>
      <p:sp>
        <p:nvSpPr>
          <p:cNvPr id="4" name="ホームベース 3"/>
          <p:cNvSpPr/>
          <p:nvPr/>
        </p:nvSpPr>
        <p:spPr>
          <a:xfrm>
            <a:off x="1069040" y="1425388"/>
            <a:ext cx="2124000" cy="1152000"/>
          </a:xfrm>
          <a:prstGeom prst="homePlate">
            <a:avLst>
              <a:gd name="adj" fmla="val 22524"/>
            </a:avLst>
          </a:prstGeom>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ペット（犬）に食事をさせる</a:t>
            </a:r>
          </a:p>
        </p:txBody>
      </p:sp>
      <p:sp>
        <p:nvSpPr>
          <p:cNvPr id="17" name="正方形/長方形 16"/>
          <p:cNvSpPr/>
          <p:nvPr/>
        </p:nvSpPr>
        <p:spPr>
          <a:xfrm>
            <a:off x="3175362" y="4083750"/>
            <a:ext cx="1800000" cy="936000"/>
          </a:xfrm>
          <a:prstGeom prst="rect">
            <a:avLst/>
          </a:prstGeom>
          <a:solidFill>
            <a:schemeClr val="accent6">
              <a:lumMod val="60000"/>
              <a:lumOff val="4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行動を観察する</a:t>
            </a:r>
            <a:endParaRPr kumimoji="1" lang="ja-JP" altLang="en-US" dirty="0"/>
          </a:p>
        </p:txBody>
      </p:sp>
      <p:sp>
        <p:nvSpPr>
          <p:cNvPr id="19" name="正方形/長方形 18"/>
          <p:cNvSpPr/>
          <p:nvPr/>
        </p:nvSpPr>
        <p:spPr>
          <a:xfrm>
            <a:off x="5254132" y="4083750"/>
            <a:ext cx="1800000" cy="936000"/>
          </a:xfrm>
          <a:prstGeom prst="rect">
            <a:avLst/>
          </a:prstGeom>
          <a:solidFill>
            <a:schemeClr val="accent6">
              <a:lumMod val="60000"/>
              <a:lumOff val="4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散歩に連れていく</a:t>
            </a:r>
            <a:endParaRPr kumimoji="1" lang="ja-JP" altLang="en-US" dirty="0"/>
          </a:p>
        </p:txBody>
      </p:sp>
      <p:sp>
        <p:nvSpPr>
          <p:cNvPr id="20" name="正方形/長方形 19"/>
          <p:cNvSpPr/>
          <p:nvPr/>
        </p:nvSpPr>
        <p:spPr>
          <a:xfrm>
            <a:off x="7332902" y="4083750"/>
            <a:ext cx="1800000" cy="936000"/>
          </a:xfrm>
          <a:prstGeom prst="rect">
            <a:avLst/>
          </a:prstGeom>
          <a:solidFill>
            <a:srgbClr val="A9D18E"/>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正しくトイレができなかったら</a:t>
            </a:r>
            <a:r>
              <a:rPr lang="ja-JP" altLang="en-US" dirty="0"/>
              <a:t>叱る</a:t>
            </a:r>
            <a:r>
              <a:rPr lang="en-US" altLang="ja-JP" dirty="0"/>
              <a:t>or</a:t>
            </a:r>
            <a:r>
              <a:rPr kumimoji="1" lang="ja-JP" altLang="en-US" dirty="0"/>
              <a:t>無視</a:t>
            </a:r>
          </a:p>
        </p:txBody>
      </p:sp>
      <p:sp>
        <p:nvSpPr>
          <p:cNvPr id="21" name="正方形/長方形 20"/>
          <p:cNvSpPr/>
          <p:nvPr/>
        </p:nvSpPr>
        <p:spPr>
          <a:xfrm>
            <a:off x="9411672" y="4083750"/>
            <a:ext cx="1800000" cy="936000"/>
          </a:xfrm>
          <a:prstGeom prst="rect">
            <a:avLst/>
          </a:prstGeom>
          <a:solidFill>
            <a:srgbClr val="A9D18E"/>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汚れた場所は掃除する</a:t>
            </a:r>
          </a:p>
        </p:txBody>
      </p:sp>
    </p:spTree>
    <p:extLst>
      <p:ext uri="{BB962C8B-B14F-4D97-AF65-F5344CB8AC3E}">
        <p14:creationId xmlns:p14="http://schemas.microsoft.com/office/powerpoint/2010/main" val="191873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descr="ããããããã¦ãã2é ­ã®ã­ã£ããªã¢"/>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4025" t="7813" r="-3113" b="-1008"/>
          <a:stretch/>
        </p:blipFill>
        <p:spPr bwMode="auto">
          <a:xfrm>
            <a:off x="579843" y="109244"/>
            <a:ext cx="10773957" cy="6763912"/>
          </a:xfrm>
          <a:prstGeom prst="rect">
            <a:avLst/>
          </a:prstGeom>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838200" y="365125"/>
            <a:ext cx="10515600" cy="663575"/>
          </a:xfrm>
        </p:spPr>
        <p:txBody>
          <a:bodyPr>
            <a:normAutofit/>
          </a:bodyPr>
          <a:lstStyle/>
          <a:p>
            <a:r>
              <a:rPr lang="ja-JP" altLang="en-US" sz="3200" dirty="0"/>
              <a:t>ユーザーストーリーマッピング　</a:t>
            </a:r>
            <a:r>
              <a:rPr lang="en-US" altLang="ja-JP" sz="3200" dirty="0"/>
              <a:t>– MVP -</a:t>
            </a:r>
            <a:endParaRPr kumimoji="1" lang="ja-JP" altLang="en-US" sz="3200" dirty="0"/>
          </a:p>
        </p:txBody>
      </p:sp>
      <p:sp>
        <p:nvSpPr>
          <p:cNvPr id="7" name="ホームベース 6"/>
          <p:cNvSpPr/>
          <p:nvPr/>
        </p:nvSpPr>
        <p:spPr>
          <a:xfrm>
            <a:off x="9399602" y="1425386"/>
            <a:ext cx="2124000" cy="1152000"/>
          </a:xfrm>
          <a:prstGeom prst="homePlate">
            <a:avLst>
              <a:gd name="adj" fmla="val 21761"/>
            </a:avLst>
          </a:prstGeom>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トイレの処理をする</a:t>
            </a:r>
          </a:p>
        </p:txBody>
      </p:sp>
      <p:sp>
        <p:nvSpPr>
          <p:cNvPr id="8" name="正方形/長方形 7"/>
          <p:cNvSpPr/>
          <p:nvPr/>
        </p:nvSpPr>
        <p:spPr>
          <a:xfrm>
            <a:off x="1102899" y="3761195"/>
            <a:ext cx="1800000" cy="936000"/>
          </a:xfrm>
          <a:prstGeom prst="rect">
            <a:avLst/>
          </a:prstGeom>
          <a:solidFill>
            <a:schemeClr val="accent6">
              <a:lumMod val="60000"/>
              <a:lumOff val="4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決まった時間にエサとお水を与える</a:t>
            </a:r>
          </a:p>
        </p:txBody>
      </p:sp>
      <p:sp>
        <p:nvSpPr>
          <p:cNvPr id="9" name="正方形/長方形 8"/>
          <p:cNvSpPr/>
          <p:nvPr/>
        </p:nvSpPr>
        <p:spPr>
          <a:xfrm>
            <a:off x="3178610" y="2675732"/>
            <a:ext cx="1800000" cy="936000"/>
          </a:xfrm>
          <a:prstGeom prst="rect">
            <a:avLst/>
          </a:prstGeom>
          <a:solidFill>
            <a:srgbClr val="FF99FF"/>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トイレの兆候があるか判断する</a:t>
            </a:r>
          </a:p>
        </p:txBody>
      </p:sp>
      <p:sp>
        <p:nvSpPr>
          <p:cNvPr id="10" name="正方形/長方形 9"/>
          <p:cNvSpPr/>
          <p:nvPr/>
        </p:nvSpPr>
        <p:spPr>
          <a:xfrm>
            <a:off x="3193040" y="4802956"/>
            <a:ext cx="1800000" cy="936000"/>
          </a:xfrm>
          <a:prstGeom prst="rect">
            <a:avLst/>
          </a:prstGeom>
          <a:solidFill>
            <a:schemeClr val="accent6">
              <a:lumMod val="60000"/>
              <a:lumOff val="4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カメラで録画して監視する</a:t>
            </a:r>
            <a:endParaRPr kumimoji="1" lang="ja-JP" altLang="en-US" dirty="0"/>
          </a:p>
        </p:txBody>
      </p:sp>
      <p:sp>
        <p:nvSpPr>
          <p:cNvPr id="11" name="正方形/長方形 10"/>
          <p:cNvSpPr/>
          <p:nvPr/>
        </p:nvSpPr>
        <p:spPr>
          <a:xfrm>
            <a:off x="5252407" y="3761195"/>
            <a:ext cx="1800000" cy="936000"/>
          </a:xfrm>
          <a:prstGeom prst="rect">
            <a:avLst/>
          </a:prstGeom>
          <a:solidFill>
            <a:srgbClr val="A9D18E"/>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ケージに連れていく</a:t>
            </a:r>
          </a:p>
        </p:txBody>
      </p:sp>
      <p:sp>
        <p:nvSpPr>
          <p:cNvPr id="12" name="正方形/長方形 11"/>
          <p:cNvSpPr/>
          <p:nvPr/>
        </p:nvSpPr>
        <p:spPr>
          <a:xfrm>
            <a:off x="5252407" y="5792518"/>
            <a:ext cx="1800000" cy="936000"/>
          </a:xfrm>
          <a:prstGeom prst="rect">
            <a:avLst/>
          </a:prstGeom>
          <a:solidFill>
            <a:schemeClr val="accent6">
              <a:lumMod val="60000"/>
              <a:lumOff val="4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おやつや呼ぶ声でトイレに呼びこむ</a:t>
            </a:r>
          </a:p>
        </p:txBody>
      </p:sp>
      <p:sp>
        <p:nvSpPr>
          <p:cNvPr id="13" name="正方形/長方形 12"/>
          <p:cNvSpPr/>
          <p:nvPr/>
        </p:nvSpPr>
        <p:spPr>
          <a:xfrm>
            <a:off x="9401917" y="3761195"/>
            <a:ext cx="1800000" cy="936000"/>
          </a:xfrm>
          <a:prstGeom prst="rect">
            <a:avLst/>
          </a:prstGeom>
          <a:solidFill>
            <a:schemeClr val="accent6">
              <a:lumMod val="60000"/>
              <a:lumOff val="4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トイレシートを交換する</a:t>
            </a:r>
          </a:p>
        </p:txBody>
      </p:sp>
      <p:sp>
        <p:nvSpPr>
          <p:cNvPr id="14" name="ホームベース 13"/>
          <p:cNvSpPr/>
          <p:nvPr/>
        </p:nvSpPr>
        <p:spPr>
          <a:xfrm>
            <a:off x="7316962" y="1425386"/>
            <a:ext cx="2124000" cy="1152000"/>
          </a:xfrm>
          <a:prstGeom prst="homePlate">
            <a:avLst>
              <a:gd name="adj" fmla="val 23287"/>
            </a:avLst>
          </a:prstGeom>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しつけをする</a:t>
            </a:r>
          </a:p>
        </p:txBody>
      </p:sp>
      <p:sp>
        <p:nvSpPr>
          <p:cNvPr id="15" name="正方形/長方形 14"/>
          <p:cNvSpPr/>
          <p:nvPr/>
        </p:nvSpPr>
        <p:spPr>
          <a:xfrm>
            <a:off x="7327162" y="3761194"/>
            <a:ext cx="1800000" cy="936000"/>
          </a:xfrm>
          <a:prstGeom prst="rect">
            <a:avLst/>
          </a:prstGeom>
          <a:solidFill>
            <a:srgbClr val="A9D18E"/>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正しくトイレが出来たらほめる</a:t>
            </a:r>
          </a:p>
        </p:txBody>
      </p:sp>
      <p:sp>
        <p:nvSpPr>
          <p:cNvPr id="16" name="角丸四角形吹き出し 15"/>
          <p:cNvSpPr/>
          <p:nvPr/>
        </p:nvSpPr>
        <p:spPr>
          <a:xfrm>
            <a:off x="1861815" y="2805075"/>
            <a:ext cx="841165" cy="465325"/>
          </a:xfrm>
          <a:prstGeom prst="wedgeRoundRectCallout">
            <a:avLst>
              <a:gd name="adj1" fmla="val 71826"/>
              <a:gd name="adj2" fmla="val 955"/>
              <a:gd name="adj3" fmla="val 16667"/>
            </a:avLst>
          </a:prstGeom>
          <a:solidFill>
            <a:srgbClr val="FFCCFF">
              <a:alpha val="30980"/>
            </a:srgb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MVP</a:t>
            </a:r>
            <a:endParaRPr kumimoji="1" lang="ja-JP" altLang="en-US" dirty="0">
              <a:solidFill>
                <a:srgbClr val="FF0000"/>
              </a:solidFill>
            </a:endParaRPr>
          </a:p>
        </p:txBody>
      </p:sp>
      <p:sp>
        <p:nvSpPr>
          <p:cNvPr id="6" name="ホームベース 5"/>
          <p:cNvSpPr/>
          <p:nvPr/>
        </p:nvSpPr>
        <p:spPr>
          <a:xfrm>
            <a:off x="5234321" y="1425386"/>
            <a:ext cx="2124000" cy="1152000"/>
          </a:xfrm>
          <a:prstGeom prst="homePlate">
            <a:avLst>
              <a:gd name="adj" fmla="val 25577"/>
            </a:avLst>
          </a:prstGeom>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トイレに連れていく</a:t>
            </a:r>
          </a:p>
        </p:txBody>
      </p:sp>
      <p:sp>
        <p:nvSpPr>
          <p:cNvPr id="5" name="ホームベース 4"/>
          <p:cNvSpPr/>
          <p:nvPr/>
        </p:nvSpPr>
        <p:spPr>
          <a:xfrm>
            <a:off x="3151680" y="1425387"/>
            <a:ext cx="2124000" cy="1152000"/>
          </a:xfrm>
          <a:prstGeom prst="homePlate">
            <a:avLst>
              <a:gd name="adj" fmla="val 29393"/>
            </a:avLst>
          </a:prstGeom>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トイレに行きたいかを確認する</a:t>
            </a:r>
          </a:p>
        </p:txBody>
      </p:sp>
      <p:sp>
        <p:nvSpPr>
          <p:cNvPr id="4" name="ホームベース 3"/>
          <p:cNvSpPr/>
          <p:nvPr/>
        </p:nvSpPr>
        <p:spPr>
          <a:xfrm>
            <a:off x="1069040" y="1425388"/>
            <a:ext cx="2124000" cy="1152000"/>
          </a:xfrm>
          <a:prstGeom prst="homePlate">
            <a:avLst>
              <a:gd name="adj" fmla="val 22524"/>
            </a:avLst>
          </a:prstGeom>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ペット（犬）に食事をさせる</a:t>
            </a:r>
          </a:p>
        </p:txBody>
      </p:sp>
      <p:cxnSp>
        <p:nvCxnSpPr>
          <p:cNvPr id="18" name="直線コネクタ 17"/>
          <p:cNvCxnSpPr/>
          <p:nvPr/>
        </p:nvCxnSpPr>
        <p:spPr>
          <a:xfrm>
            <a:off x="619254" y="3701567"/>
            <a:ext cx="1104813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3177652" y="3751310"/>
            <a:ext cx="1800000" cy="936000"/>
          </a:xfrm>
          <a:prstGeom prst="rect">
            <a:avLst/>
          </a:prstGeom>
          <a:solidFill>
            <a:schemeClr val="accent6">
              <a:lumMod val="60000"/>
              <a:lumOff val="4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行動を観察する</a:t>
            </a:r>
            <a:endParaRPr kumimoji="1" lang="ja-JP" altLang="en-US" dirty="0"/>
          </a:p>
        </p:txBody>
      </p:sp>
      <p:sp>
        <p:nvSpPr>
          <p:cNvPr id="19" name="正方形/長方形 18"/>
          <p:cNvSpPr/>
          <p:nvPr/>
        </p:nvSpPr>
        <p:spPr>
          <a:xfrm>
            <a:off x="5254132" y="4778344"/>
            <a:ext cx="1800000" cy="936000"/>
          </a:xfrm>
          <a:prstGeom prst="rect">
            <a:avLst/>
          </a:prstGeom>
          <a:solidFill>
            <a:schemeClr val="accent6">
              <a:lumMod val="60000"/>
              <a:lumOff val="4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散歩に連れていく</a:t>
            </a:r>
            <a:endParaRPr kumimoji="1" lang="ja-JP" altLang="en-US" dirty="0"/>
          </a:p>
        </p:txBody>
      </p:sp>
      <p:sp>
        <p:nvSpPr>
          <p:cNvPr id="20" name="正方形/長方形 19"/>
          <p:cNvSpPr/>
          <p:nvPr/>
        </p:nvSpPr>
        <p:spPr>
          <a:xfrm>
            <a:off x="7316962" y="4778344"/>
            <a:ext cx="1800000" cy="936000"/>
          </a:xfrm>
          <a:prstGeom prst="rect">
            <a:avLst/>
          </a:prstGeom>
          <a:solidFill>
            <a:srgbClr val="A9D18E"/>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正しくトイレができなかったら叱る</a:t>
            </a:r>
            <a:r>
              <a:rPr lang="en-US" altLang="ja-JP" dirty="0"/>
              <a:t>or</a:t>
            </a:r>
            <a:r>
              <a:rPr lang="ja-JP" altLang="en-US" dirty="0"/>
              <a:t>無視</a:t>
            </a:r>
          </a:p>
        </p:txBody>
      </p:sp>
      <p:sp>
        <p:nvSpPr>
          <p:cNvPr id="21" name="正方形/長方形 20"/>
          <p:cNvSpPr/>
          <p:nvPr/>
        </p:nvSpPr>
        <p:spPr>
          <a:xfrm>
            <a:off x="9395732" y="4778344"/>
            <a:ext cx="1800000" cy="936000"/>
          </a:xfrm>
          <a:prstGeom prst="rect">
            <a:avLst/>
          </a:prstGeom>
          <a:solidFill>
            <a:srgbClr val="A9D18E"/>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汚れた場所は掃除する</a:t>
            </a:r>
          </a:p>
        </p:txBody>
      </p:sp>
      <p:sp>
        <p:nvSpPr>
          <p:cNvPr id="22" name="角丸四角形 21"/>
          <p:cNvSpPr/>
          <p:nvPr/>
        </p:nvSpPr>
        <p:spPr>
          <a:xfrm>
            <a:off x="3068515" y="1271581"/>
            <a:ext cx="2036316" cy="2495964"/>
          </a:xfrm>
          <a:prstGeom prst="roundRect">
            <a:avLst>
              <a:gd name="adj" fmla="val 10622"/>
            </a:avLst>
          </a:pr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7173555" y="5810312"/>
            <a:ext cx="4794422" cy="923330"/>
          </a:xfrm>
          <a:prstGeom prst="rect">
            <a:avLst/>
          </a:prstGeom>
          <a:noFill/>
        </p:spPr>
        <p:txBody>
          <a:bodyPr wrap="square" rtlCol="0">
            <a:spAutoFit/>
          </a:bodyPr>
          <a:lstStyle/>
          <a:p>
            <a:r>
              <a:rPr kumimoji="1" lang="ja-JP" altLang="en-US" dirty="0"/>
              <a:t>外した理由：人が介在する部分が大きい</a:t>
            </a:r>
            <a:endParaRPr kumimoji="1" lang="en-US" altLang="ja-JP" dirty="0"/>
          </a:p>
          <a:p>
            <a:r>
              <a:rPr kumimoji="1" lang="en-US" altLang="ja-JP" dirty="0" err="1"/>
              <a:t>IoT</a:t>
            </a:r>
            <a:r>
              <a:rPr kumimoji="1" lang="ja-JP" altLang="en-US" dirty="0"/>
              <a:t>向きではない</a:t>
            </a:r>
            <a:endParaRPr kumimoji="1" lang="en-US" altLang="ja-JP" dirty="0"/>
          </a:p>
          <a:p>
            <a:r>
              <a:rPr lang="ja-JP" altLang="en-US" dirty="0"/>
              <a:t>しつけの</a:t>
            </a:r>
            <a:r>
              <a:rPr kumimoji="1" lang="ja-JP" altLang="en-US" dirty="0"/>
              <a:t>方法が家庭ごとに違ってくる</a:t>
            </a:r>
          </a:p>
        </p:txBody>
      </p:sp>
    </p:spTree>
    <p:extLst>
      <p:ext uri="{BB962C8B-B14F-4D97-AF65-F5344CB8AC3E}">
        <p14:creationId xmlns:p14="http://schemas.microsoft.com/office/powerpoint/2010/main" val="386447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タイトル 1"/>
          <p:cNvSpPr txBox="1">
            <a:spLocks/>
          </p:cNvSpPr>
          <p:nvPr/>
        </p:nvSpPr>
        <p:spPr>
          <a:xfrm>
            <a:off x="838200" y="365125"/>
            <a:ext cx="10515600" cy="6635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3200" dirty="0"/>
              <a:t>犬の便意行動</a:t>
            </a:r>
          </a:p>
        </p:txBody>
      </p:sp>
      <p:sp>
        <p:nvSpPr>
          <p:cNvPr id="7" name="テキスト ボックス 6"/>
          <p:cNvSpPr txBox="1"/>
          <p:nvPr/>
        </p:nvSpPr>
        <p:spPr>
          <a:xfrm>
            <a:off x="1116624" y="1028700"/>
            <a:ext cx="2233245" cy="369332"/>
          </a:xfrm>
          <a:prstGeom prst="rect">
            <a:avLst/>
          </a:prstGeom>
          <a:noFill/>
        </p:spPr>
        <p:txBody>
          <a:bodyPr wrap="square" rtlCol="0">
            <a:spAutoFit/>
          </a:bodyPr>
          <a:lstStyle/>
          <a:p>
            <a:r>
              <a:rPr kumimoji="1" lang="en-US" altLang="ja-JP">
                <a:solidFill>
                  <a:srgbClr val="00B0F0"/>
                </a:solidFill>
                <a:latin typeface="Arial Black" panose="020B0A04020102020204" pitchFamily="34" charset="0"/>
              </a:rPr>
              <a:t>Sign</a:t>
            </a:r>
            <a:r>
              <a:rPr kumimoji="1" lang="ja-JP" altLang="en-US" dirty="0">
                <a:solidFill>
                  <a:srgbClr val="00B0F0"/>
                </a:solidFill>
                <a:latin typeface="Arial Black" panose="020B0A04020102020204" pitchFamily="34" charset="0"/>
              </a:rPr>
              <a:t> </a:t>
            </a:r>
            <a:r>
              <a:rPr kumimoji="1" lang="en-US" altLang="ja-JP" dirty="0">
                <a:solidFill>
                  <a:srgbClr val="00B0F0"/>
                </a:solidFill>
                <a:latin typeface="Arial Black" panose="020B0A04020102020204" pitchFamily="34" charset="0"/>
              </a:rPr>
              <a:t>of</a:t>
            </a:r>
            <a:r>
              <a:rPr kumimoji="1" lang="ja-JP" altLang="en-US" dirty="0">
                <a:solidFill>
                  <a:srgbClr val="00B0F0"/>
                </a:solidFill>
                <a:latin typeface="Arial Black" panose="020B0A04020102020204" pitchFamily="34" charset="0"/>
              </a:rPr>
              <a:t> </a:t>
            </a:r>
            <a:r>
              <a:rPr kumimoji="1" lang="en-US" altLang="ja-JP" dirty="0">
                <a:solidFill>
                  <a:srgbClr val="00B0F0"/>
                </a:solidFill>
                <a:latin typeface="Arial Black" panose="020B0A04020102020204" pitchFamily="34" charset="0"/>
              </a:rPr>
              <a:t>Toilet</a:t>
            </a:r>
            <a:endParaRPr lang="ja-JP" altLang="en-US" dirty="0">
              <a:solidFill>
                <a:srgbClr val="00B0F0"/>
              </a:solidFill>
              <a:latin typeface="Arial Black" panose="020B0A04020102020204" pitchFamily="34" charset="0"/>
            </a:endParaRPr>
          </a:p>
        </p:txBody>
      </p:sp>
      <p:sp>
        <p:nvSpPr>
          <p:cNvPr id="3" name="正方形/長方形 2"/>
          <p:cNvSpPr/>
          <p:nvPr/>
        </p:nvSpPr>
        <p:spPr>
          <a:xfrm>
            <a:off x="1289538" y="4348943"/>
            <a:ext cx="6096000" cy="2246769"/>
          </a:xfrm>
          <a:prstGeom prst="rect">
            <a:avLst/>
          </a:prstGeom>
        </p:spPr>
        <p:txBody>
          <a:bodyPr>
            <a:spAutoFit/>
          </a:bodyPr>
          <a:lstStyle/>
          <a:p>
            <a:pPr>
              <a:buFont typeface="Arial" panose="020B0604020202020204" pitchFamily="34" charset="0"/>
              <a:buChar char="•"/>
            </a:pPr>
            <a:r>
              <a:rPr lang="ja-JP" altLang="en-US" sz="2800" dirty="0">
                <a:solidFill>
                  <a:srgbClr val="444444"/>
                </a:solidFill>
                <a:latin typeface="メイリオ" panose="020B0604030504040204" pitchFamily="50" charset="-128"/>
                <a:ea typeface="メイリオ" panose="020B0604030504040204" pitchFamily="50" charset="-128"/>
              </a:rPr>
              <a:t>ソワソワしだす</a:t>
            </a:r>
          </a:p>
          <a:p>
            <a:pPr>
              <a:buFont typeface="Arial" panose="020B0604020202020204" pitchFamily="34" charset="0"/>
              <a:buChar char="•"/>
            </a:pPr>
            <a:r>
              <a:rPr lang="ja-JP" altLang="en-US" sz="2800" dirty="0">
                <a:solidFill>
                  <a:srgbClr val="444444"/>
                </a:solidFill>
                <a:latin typeface="メイリオ" panose="020B0604030504040204" pitchFamily="50" charset="-128"/>
                <a:ea typeface="メイリオ" panose="020B0604030504040204" pitchFamily="50" charset="-128"/>
              </a:rPr>
              <a:t>後ろ足を屈める</a:t>
            </a:r>
          </a:p>
          <a:p>
            <a:pPr>
              <a:buFont typeface="Arial" panose="020B0604020202020204" pitchFamily="34" charset="0"/>
              <a:buChar char="•"/>
            </a:pPr>
            <a:r>
              <a:rPr lang="ja-JP" altLang="en-US" sz="2800" dirty="0">
                <a:solidFill>
                  <a:srgbClr val="444444"/>
                </a:solidFill>
                <a:latin typeface="メイリオ" panose="020B0604030504040204" pitchFamily="50" charset="-128"/>
                <a:ea typeface="メイリオ" panose="020B0604030504040204" pitchFamily="50" charset="-128"/>
              </a:rPr>
              <a:t>地面を何度も嗅ぐ</a:t>
            </a:r>
          </a:p>
          <a:p>
            <a:pPr>
              <a:buFont typeface="Arial" panose="020B0604020202020204" pitchFamily="34" charset="0"/>
              <a:buChar char="•"/>
            </a:pPr>
            <a:r>
              <a:rPr lang="ja-JP" altLang="en-US" sz="2800" dirty="0">
                <a:solidFill>
                  <a:srgbClr val="C00000"/>
                </a:solidFill>
                <a:latin typeface="メイリオ" panose="020B0604030504040204" pitchFamily="50" charset="-128"/>
                <a:ea typeface="メイリオ" panose="020B0604030504040204" pitchFamily="50" charset="-128"/>
              </a:rPr>
              <a:t>くるくる回る</a:t>
            </a:r>
          </a:p>
          <a:p>
            <a:pPr>
              <a:buFont typeface="Arial" panose="020B0604020202020204" pitchFamily="34" charset="0"/>
              <a:buChar char="•"/>
            </a:pPr>
            <a:r>
              <a:rPr lang="ja-JP" altLang="en-US" sz="2800" dirty="0">
                <a:solidFill>
                  <a:srgbClr val="444444"/>
                </a:solidFill>
                <a:latin typeface="メイリオ" panose="020B0604030504040204" pitchFamily="50" charset="-128"/>
                <a:ea typeface="メイリオ" panose="020B0604030504040204" pitchFamily="50" charset="-128"/>
              </a:rPr>
              <a:t>お尻を気にする</a:t>
            </a:r>
            <a:endParaRPr lang="ja-JP" altLang="en-US" sz="2800" i="0" dirty="0">
              <a:solidFill>
                <a:srgbClr val="444444"/>
              </a:solidFill>
              <a:effectLst/>
              <a:latin typeface="メイリオ" panose="020B0604030504040204" pitchFamily="50" charset="-128"/>
              <a:ea typeface="メイリオ" panose="020B0604030504040204" pitchFamily="50" charset="-128"/>
            </a:endParaRPr>
          </a:p>
        </p:txBody>
      </p:sp>
      <p:pic>
        <p:nvPicPr>
          <p:cNvPr id="2052" name="Picture 4" descr="å¾ãè¶³ãå±ããç¬"/>
          <p:cNvPicPr>
            <a:picLocks noChangeAspect="1" noChangeArrowheads="1"/>
          </p:cNvPicPr>
          <p:nvPr/>
        </p:nvPicPr>
        <p:blipFill rotWithShape="1">
          <a:blip r:embed="rId2">
            <a:extLst>
              <a:ext uri="{28A0092B-C50C-407E-A947-70E740481C1C}">
                <a14:useLocalDpi xmlns:a14="http://schemas.microsoft.com/office/drawing/2010/main" val="0"/>
              </a:ext>
            </a:extLst>
          </a:blip>
          <a:srcRect l="28808"/>
          <a:stretch/>
        </p:blipFill>
        <p:spPr bwMode="auto">
          <a:xfrm>
            <a:off x="5615353" y="426671"/>
            <a:ext cx="6435971" cy="5989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ããããåã£ã¦ãã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175" y="1531221"/>
            <a:ext cx="4884769" cy="280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414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663575"/>
          </a:xfrm>
        </p:spPr>
        <p:txBody>
          <a:bodyPr>
            <a:normAutofit/>
          </a:bodyPr>
          <a:lstStyle/>
          <a:p>
            <a:r>
              <a:rPr kumimoji="1" lang="ja-JP" altLang="en-US" sz="3200" dirty="0"/>
              <a:t>ユースケース</a:t>
            </a:r>
            <a:r>
              <a:rPr kumimoji="1" lang="en-US" altLang="ja-JP" sz="3200" dirty="0"/>
              <a:t>/</a:t>
            </a:r>
            <a:r>
              <a:rPr kumimoji="1" lang="ja-JP" altLang="en-US" sz="3200" dirty="0"/>
              <a:t>アーキテクチャ</a:t>
            </a:r>
          </a:p>
        </p:txBody>
      </p:sp>
      <p:pic>
        <p:nvPicPr>
          <p:cNvPr id="6" name="コンテンツ プレースホルダー 5">
            <a:extLst>
              <a:ext uri="{FF2B5EF4-FFF2-40B4-BE49-F238E27FC236}">
                <a16:creationId xmlns:a16="http://schemas.microsoft.com/office/drawing/2014/main" id="{9770244C-8761-468C-A768-6AA1400C6E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946" y="2071689"/>
            <a:ext cx="5604754" cy="3720934"/>
          </a:xfrm>
        </p:spPr>
      </p:pic>
      <p:sp>
        <p:nvSpPr>
          <p:cNvPr id="7" name="正方形/長方形 6">
            <a:extLst>
              <a:ext uri="{FF2B5EF4-FFF2-40B4-BE49-F238E27FC236}">
                <a16:creationId xmlns:a16="http://schemas.microsoft.com/office/drawing/2014/main" id="{98941B4B-290E-464C-8D76-984D08E0848D}"/>
              </a:ext>
            </a:extLst>
          </p:cNvPr>
          <p:cNvSpPr/>
          <p:nvPr/>
        </p:nvSpPr>
        <p:spPr>
          <a:xfrm>
            <a:off x="6638925" y="5424738"/>
            <a:ext cx="3549650" cy="876300"/>
          </a:xfrm>
          <a:prstGeom prst="rect">
            <a:avLst/>
          </a:prstGeom>
          <a:solidFill>
            <a:sysClr val="window" lastClr="FFFFFF"/>
          </a:solidFill>
          <a:ln w="6350" cap="flat" cmpd="sng" algn="ctr">
            <a:solidFill>
              <a:sysClr val="windowText" lastClr="000000"/>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デバイス</a:t>
            </a:r>
          </a:p>
        </p:txBody>
      </p:sp>
      <p:sp>
        <p:nvSpPr>
          <p:cNvPr id="8" name="正方形/長方形 7">
            <a:extLst>
              <a:ext uri="{FF2B5EF4-FFF2-40B4-BE49-F238E27FC236}">
                <a16:creationId xmlns:a16="http://schemas.microsoft.com/office/drawing/2014/main" id="{790BCA97-F17F-42E5-B4AC-8AC800BA35C9}"/>
              </a:ext>
            </a:extLst>
          </p:cNvPr>
          <p:cNvSpPr/>
          <p:nvPr/>
        </p:nvSpPr>
        <p:spPr>
          <a:xfrm>
            <a:off x="6591300" y="1738563"/>
            <a:ext cx="3597275" cy="1390649"/>
          </a:xfrm>
          <a:prstGeom prst="rect">
            <a:avLst/>
          </a:prstGeom>
          <a:solidFill>
            <a:sysClr val="window" lastClr="FFFFFF"/>
          </a:solidFill>
          <a:ln w="6350" cap="flat" cmpd="sng" algn="ctr">
            <a:solidFill>
              <a:sysClr val="windowText" lastClr="000000"/>
            </a:solidFill>
            <a:prstDash val="dash"/>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クラウド</a:t>
            </a:r>
          </a:p>
        </p:txBody>
      </p:sp>
      <p:pic>
        <p:nvPicPr>
          <p:cNvPr id="9" name="図 8">
            <a:extLst>
              <a:ext uri="{FF2B5EF4-FFF2-40B4-BE49-F238E27FC236}">
                <a16:creationId xmlns:a16="http://schemas.microsoft.com/office/drawing/2014/main" id="{C7F05474-8091-4CC6-8E0F-A3119CA114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2600" y="5651779"/>
            <a:ext cx="860425" cy="576192"/>
          </a:xfrm>
          <a:prstGeom prst="rect">
            <a:avLst/>
          </a:prstGeom>
        </p:spPr>
      </p:pic>
      <p:sp>
        <p:nvSpPr>
          <p:cNvPr id="10" name="正方形/長方形 9">
            <a:extLst>
              <a:ext uri="{FF2B5EF4-FFF2-40B4-BE49-F238E27FC236}">
                <a16:creationId xmlns:a16="http://schemas.microsoft.com/office/drawing/2014/main" id="{9BA882F2-4942-45DA-B56D-0E3454883511}"/>
              </a:ext>
            </a:extLst>
          </p:cNvPr>
          <p:cNvSpPr/>
          <p:nvPr/>
        </p:nvSpPr>
        <p:spPr>
          <a:xfrm>
            <a:off x="6610350" y="3519738"/>
            <a:ext cx="3578225" cy="1552574"/>
          </a:xfrm>
          <a:prstGeom prst="rect">
            <a:avLst/>
          </a:prstGeom>
          <a:solidFill>
            <a:sysClr val="window" lastClr="FFFFFF"/>
          </a:solidFill>
          <a:ln w="6350" cap="flat" cmpd="sng" algn="ctr">
            <a:solidFill>
              <a:sysClr val="windowText" lastClr="000000"/>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エッジコンピューティング</a:t>
            </a:r>
          </a:p>
        </p:txBody>
      </p:sp>
      <p:sp>
        <p:nvSpPr>
          <p:cNvPr id="11" name="楕円 10">
            <a:extLst>
              <a:ext uri="{FF2B5EF4-FFF2-40B4-BE49-F238E27FC236}">
                <a16:creationId xmlns:a16="http://schemas.microsoft.com/office/drawing/2014/main" id="{3D4A15B5-F32E-4865-8D85-BD6C5F2E7EBF}"/>
              </a:ext>
            </a:extLst>
          </p:cNvPr>
          <p:cNvSpPr/>
          <p:nvPr/>
        </p:nvSpPr>
        <p:spPr>
          <a:xfrm>
            <a:off x="7289800" y="5081838"/>
            <a:ext cx="2362200" cy="38100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IoT</a:t>
            </a:r>
            <a:r>
              <a:rPr kumimoji="1" lang="ja-JP" altLang="en-US" sz="11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エリアネットワーク</a:t>
            </a:r>
          </a:p>
        </p:txBody>
      </p:sp>
      <p:sp>
        <p:nvSpPr>
          <p:cNvPr id="12" name="楕円 11">
            <a:extLst>
              <a:ext uri="{FF2B5EF4-FFF2-40B4-BE49-F238E27FC236}">
                <a16:creationId xmlns:a16="http://schemas.microsoft.com/office/drawing/2014/main" id="{3C5E8F8D-D00F-47BD-B41A-9EDAB85F74BA}"/>
              </a:ext>
            </a:extLst>
          </p:cNvPr>
          <p:cNvSpPr/>
          <p:nvPr/>
        </p:nvSpPr>
        <p:spPr>
          <a:xfrm>
            <a:off x="7251700" y="3129213"/>
            <a:ext cx="2362200" cy="38100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広域ネットワーク</a:t>
            </a:r>
          </a:p>
        </p:txBody>
      </p:sp>
      <p:sp>
        <p:nvSpPr>
          <p:cNvPr id="13" name="楕円 12">
            <a:extLst>
              <a:ext uri="{FF2B5EF4-FFF2-40B4-BE49-F238E27FC236}">
                <a16:creationId xmlns:a16="http://schemas.microsoft.com/office/drawing/2014/main" id="{FD81961C-7337-48B3-8E74-227E238058C7}"/>
              </a:ext>
            </a:extLst>
          </p:cNvPr>
          <p:cNvSpPr/>
          <p:nvPr/>
        </p:nvSpPr>
        <p:spPr>
          <a:xfrm>
            <a:off x="7086601" y="2081464"/>
            <a:ext cx="1368424" cy="942974"/>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個体ごとの便意検知モデル</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（機械学習）</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sp>
        <p:nvSpPr>
          <p:cNvPr id="14" name="テキスト ボックス 13">
            <a:extLst>
              <a:ext uri="{FF2B5EF4-FFF2-40B4-BE49-F238E27FC236}">
                <a16:creationId xmlns:a16="http://schemas.microsoft.com/office/drawing/2014/main" id="{FD53A70C-D363-4F43-9E3F-FA8A1D529978}"/>
              </a:ext>
            </a:extLst>
          </p:cNvPr>
          <p:cNvSpPr txBox="1"/>
          <p:nvPr/>
        </p:nvSpPr>
        <p:spPr>
          <a:xfrm>
            <a:off x="7251699" y="5710487"/>
            <a:ext cx="869951" cy="647700"/>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3</a:t>
            </a:r>
            <a:r>
              <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軸加速度</a:t>
            </a:r>
            <a:endParaRPr kumimoji="1" lang="en-US" altLang="ja-JP"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センサ</a:t>
            </a:r>
          </a:p>
        </p:txBody>
      </p:sp>
      <p:sp>
        <p:nvSpPr>
          <p:cNvPr id="15" name="楕円 14">
            <a:extLst>
              <a:ext uri="{FF2B5EF4-FFF2-40B4-BE49-F238E27FC236}">
                <a16:creationId xmlns:a16="http://schemas.microsoft.com/office/drawing/2014/main" id="{6544A415-3438-4A1B-8160-8D0437E89ECB}"/>
              </a:ext>
            </a:extLst>
          </p:cNvPr>
          <p:cNvSpPr/>
          <p:nvPr/>
        </p:nvSpPr>
        <p:spPr>
          <a:xfrm>
            <a:off x="7670801" y="4091238"/>
            <a:ext cx="901699" cy="676274"/>
          </a:xfrm>
          <a:prstGeom prst="ellipse">
            <a:avLst/>
          </a:prstGeom>
          <a:solidFill>
            <a:srgbClr val="70AD47"/>
          </a:solidFill>
          <a:ln w="12700" cap="flat" cmpd="sng" algn="ctr">
            <a:solidFill>
              <a:srgbClr val="4472C4">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便意検知</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モデル</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sp>
        <p:nvSpPr>
          <p:cNvPr id="16" name="楕円 15">
            <a:extLst>
              <a:ext uri="{FF2B5EF4-FFF2-40B4-BE49-F238E27FC236}">
                <a16:creationId xmlns:a16="http://schemas.microsoft.com/office/drawing/2014/main" id="{C3416C66-4C1C-41A5-920B-DE3247418C58}"/>
              </a:ext>
            </a:extLst>
          </p:cNvPr>
          <p:cNvSpPr/>
          <p:nvPr/>
        </p:nvSpPr>
        <p:spPr>
          <a:xfrm>
            <a:off x="8445501" y="4081713"/>
            <a:ext cx="882649" cy="676274"/>
          </a:xfrm>
          <a:prstGeom prst="ellipse">
            <a:avLst/>
          </a:prstGeom>
          <a:solidFill>
            <a:srgbClr val="70AD47"/>
          </a:solidFill>
          <a:ln w="12700" cap="flat" cmpd="sng" algn="ctr">
            <a:solidFill>
              <a:srgbClr val="4472C4">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行動予測</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sp>
        <p:nvSpPr>
          <p:cNvPr id="17" name="楕円 16">
            <a:extLst>
              <a:ext uri="{FF2B5EF4-FFF2-40B4-BE49-F238E27FC236}">
                <a16:creationId xmlns:a16="http://schemas.microsoft.com/office/drawing/2014/main" id="{FE70F650-6015-48B6-A7A5-AAD3F91BEFC5}"/>
              </a:ext>
            </a:extLst>
          </p:cNvPr>
          <p:cNvSpPr/>
          <p:nvPr/>
        </p:nvSpPr>
        <p:spPr>
          <a:xfrm>
            <a:off x="9242426" y="4081713"/>
            <a:ext cx="908049" cy="676274"/>
          </a:xfrm>
          <a:prstGeom prst="ellipse">
            <a:avLst/>
          </a:prstGeom>
          <a:solidFill>
            <a:srgbClr val="70AD47"/>
          </a:solidFill>
          <a:ln w="12700" cap="flat" cmpd="sng" algn="ctr">
            <a:solidFill>
              <a:srgbClr val="4472C4">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通知</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sp>
        <p:nvSpPr>
          <p:cNvPr id="18" name="楕円 17">
            <a:extLst>
              <a:ext uri="{FF2B5EF4-FFF2-40B4-BE49-F238E27FC236}">
                <a16:creationId xmlns:a16="http://schemas.microsoft.com/office/drawing/2014/main" id="{8B257565-D4E6-48F5-84B9-00CB1EABDAC7}"/>
              </a:ext>
            </a:extLst>
          </p:cNvPr>
          <p:cNvSpPr/>
          <p:nvPr/>
        </p:nvSpPr>
        <p:spPr>
          <a:xfrm>
            <a:off x="6905626" y="4091238"/>
            <a:ext cx="908049" cy="676274"/>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データ</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収集</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pic>
        <p:nvPicPr>
          <p:cNvPr id="19" name="図 18">
            <a:extLst>
              <a:ext uri="{FF2B5EF4-FFF2-40B4-BE49-F238E27FC236}">
                <a16:creationId xmlns:a16="http://schemas.microsoft.com/office/drawing/2014/main" id="{148BB6CB-12A3-4227-ACFD-F86602AB73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3950" y="1938588"/>
            <a:ext cx="950019" cy="1028700"/>
          </a:xfrm>
          <a:prstGeom prst="rect">
            <a:avLst/>
          </a:prstGeom>
        </p:spPr>
      </p:pic>
      <p:sp>
        <p:nvSpPr>
          <p:cNvPr id="20" name="テキスト ボックス 29">
            <a:extLst>
              <a:ext uri="{FF2B5EF4-FFF2-40B4-BE49-F238E27FC236}">
                <a16:creationId xmlns:a16="http://schemas.microsoft.com/office/drawing/2014/main" id="{29335E11-AC41-4395-801C-74209620531C}"/>
              </a:ext>
            </a:extLst>
          </p:cNvPr>
          <p:cNvSpPr txBox="1"/>
          <p:nvPr/>
        </p:nvSpPr>
        <p:spPr>
          <a:xfrm>
            <a:off x="8734425" y="2843463"/>
            <a:ext cx="1397000" cy="276225"/>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ビッグデータ</a:t>
            </a:r>
          </a:p>
        </p:txBody>
      </p:sp>
      <p:sp>
        <p:nvSpPr>
          <p:cNvPr id="21" name="左中かっこ 20">
            <a:extLst>
              <a:ext uri="{FF2B5EF4-FFF2-40B4-BE49-F238E27FC236}">
                <a16:creationId xmlns:a16="http://schemas.microsoft.com/office/drawing/2014/main" id="{666F29E2-A978-4108-BE9E-F22A86FA4A34}"/>
              </a:ext>
            </a:extLst>
          </p:cNvPr>
          <p:cNvSpPr/>
          <p:nvPr/>
        </p:nvSpPr>
        <p:spPr>
          <a:xfrm>
            <a:off x="6321425" y="3338763"/>
            <a:ext cx="317500" cy="3200400"/>
          </a:xfrm>
          <a:prstGeom prst="leftBrace">
            <a:avLst/>
          </a:prstGeom>
          <a:noFill/>
          <a:ln w="6350" cap="flat" cmpd="sng" algn="ctr">
            <a:solidFill>
              <a:sysClr val="windowText" lastClr="000000"/>
            </a:solidFill>
            <a:prstDash val="solid"/>
            <a:miter lim="800000"/>
          </a:ln>
          <a:effectLst/>
        </p:spPr>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endParaRPr>
          </a:p>
        </p:txBody>
      </p:sp>
      <p:sp>
        <p:nvSpPr>
          <p:cNvPr id="22" name="テキスト ボックス 31">
            <a:extLst>
              <a:ext uri="{FF2B5EF4-FFF2-40B4-BE49-F238E27FC236}">
                <a16:creationId xmlns:a16="http://schemas.microsoft.com/office/drawing/2014/main" id="{DC58ABF0-267C-44D7-9DD0-B36DC06B30B5}"/>
              </a:ext>
            </a:extLst>
          </p:cNvPr>
          <p:cNvSpPr txBox="1"/>
          <p:nvPr/>
        </p:nvSpPr>
        <p:spPr>
          <a:xfrm>
            <a:off x="5734050" y="4780213"/>
            <a:ext cx="831850" cy="368300"/>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デモ</a:t>
            </a:r>
          </a:p>
        </p:txBody>
      </p:sp>
      <p:sp>
        <p:nvSpPr>
          <p:cNvPr id="23" name="矢印: 右 22">
            <a:extLst>
              <a:ext uri="{FF2B5EF4-FFF2-40B4-BE49-F238E27FC236}">
                <a16:creationId xmlns:a16="http://schemas.microsoft.com/office/drawing/2014/main" id="{5AAF559B-9D6F-4D13-A31B-9CA8CB84E4EE}"/>
              </a:ext>
            </a:extLst>
          </p:cNvPr>
          <p:cNvSpPr/>
          <p:nvPr/>
        </p:nvSpPr>
        <p:spPr>
          <a:xfrm>
            <a:off x="10252075" y="4284913"/>
            <a:ext cx="603250" cy="238125"/>
          </a:xfrm>
          <a:prstGeom prst="rightArrow">
            <a:avLst/>
          </a:prstGeom>
          <a:solidFill>
            <a:srgbClr val="5B9BD5"/>
          </a:solidFill>
          <a:ln w="12700" cap="flat" cmpd="sng" algn="ctr">
            <a:solidFill>
              <a:srgbClr val="5B9BD5">
                <a:shade val="50000"/>
              </a:srgbClr>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grpSp>
        <p:nvGrpSpPr>
          <p:cNvPr id="24" name="グループ化 23">
            <a:extLst>
              <a:ext uri="{FF2B5EF4-FFF2-40B4-BE49-F238E27FC236}">
                <a16:creationId xmlns:a16="http://schemas.microsoft.com/office/drawing/2014/main" id="{1A317D68-2A6C-4FDD-848E-2CEF62983300}"/>
              </a:ext>
            </a:extLst>
          </p:cNvPr>
          <p:cNvGrpSpPr/>
          <p:nvPr/>
        </p:nvGrpSpPr>
        <p:grpSpPr>
          <a:xfrm>
            <a:off x="10928350" y="3345113"/>
            <a:ext cx="1263650" cy="2314575"/>
            <a:chOff x="5194300" y="1606550"/>
            <a:chExt cx="2000250" cy="3933825"/>
          </a:xfrm>
        </p:grpSpPr>
        <p:pic>
          <p:nvPicPr>
            <p:cNvPr id="26" name="図 25">
              <a:extLst>
                <a:ext uri="{FF2B5EF4-FFF2-40B4-BE49-F238E27FC236}">
                  <a16:creationId xmlns:a16="http://schemas.microsoft.com/office/drawing/2014/main" id="{98D19257-7D79-47A3-9DCE-86E68C3BFFE2}"/>
                </a:ext>
              </a:extLst>
            </p:cNvPr>
            <p:cNvPicPr>
              <a:picLocks noChangeAspect="1"/>
            </p:cNvPicPr>
            <p:nvPr/>
          </p:nvPicPr>
          <p:blipFill>
            <a:blip r:embed="rId5"/>
            <a:stretch>
              <a:fillRect/>
            </a:stretch>
          </p:blipFill>
          <p:spPr>
            <a:xfrm>
              <a:off x="5194300" y="1606550"/>
              <a:ext cx="2000250" cy="3933825"/>
            </a:xfrm>
            <a:prstGeom prst="rect">
              <a:avLst/>
            </a:prstGeom>
          </p:spPr>
        </p:pic>
        <p:sp>
          <p:nvSpPr>
            <p:cNvPr id="27" name="テキスト ボックス 13">
              <a:extLst>
                <a:ext uri="{FF2B5EF4-FFF2-40B4-BE49-F238E27FC236}">
                  <a16:creationId xmlns:a16="http://schemas.microsoft.com/office/drawing/2014/main" id="{5EC762A4-7DB6-4B97-995E-64C3D1CE8C59}"/>
                </a:ext>
              </a:extLst>
            </p:cNvPr>
            <p:cNvSpPr txBox="1"/>
            <p:nvPr/>
          </p:nvSpPr>
          <p:spPr>
            <a:xfrm>
              <a:off x="5388857" y="3621780"/>
              <a:ext cx="1546714" cy="646331"/>
            </a:xfrm>
            <a:prstGeom prst="rect">
              <a:avLst/>
            </a:prstGeom>
            <a:solidFill>
              <a:srgbClr val="4472C4">
                <a:lumMod val="20000"/>
                <a:lumOff val="80000"/>
              </a:srgbClr>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C00000"/>
                  </a:solidFill>
                  <a:effectLst/>
                  <a:uLnTx/>
                  <a:uFillTx/>
                  <a:latin typeface="MS UI Gothic" panose="020B0600070205080204" pitchFamily="50" charset="-128"/>
                  <a:ea typeface="MS UI Gothic" panose="020B0600070205080204" pitchFamily="50" charset="-128"/>
                  <a:cs typeface="+mn-cs"/>
                </a:rPr>
                <a:t>もうすぐ</a:t>
              </a:r>
              <a:endParaRPr kumimoji="0" lang="en-US" altLang="ja-JP" sz="1050" b="0" i="0" u="none" strike="noStrike" kern="0" cap="none" spc="0" normalizeH="0" baseline="0" noProof="0">
                <a:ln>
                  <a:noFill/>
                </a:ln>
                <a:solidFill>
                  <a:srgbClr val="C00000"/>
                </a:solidFill>
                <a:effectLst/>
                <a:uLnTx/>
                <a:uFillTx/>
                <a:latin typeface="MS UI Gothic" panose="020B0600070205080204" pitchFamily="50" charset="-128"/>
                <a:ea typeface="MS UI Gothic"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C00000"/>
                  </a:solidFill>
                  <a:effectLst/>
                  <a:uLnTx/>
                  <a:uFillTx/>
                  <a:latin typeface="MS UI Gothic" panose="020B0600070205080204" pitchFamily="50" charset="-128"/>
                  <a:ea typeface="MS UI Gothic" panose="020B0600070205080204" pitchFamily="50" charset="-128"/>
                  <a:cs typeface="+mn-cs"/>
                </a:rPr>
                <a:t>トイレ！</a:t>
              </a:r>
              <a:endParaRPr kumimoji="1" lang="ja-JP" altLang="en-US" sz="1050" b="0" i="0" u="none" strike="noStrike" kern="0" cap="none" spc="0" normalizeH="0" baseline="0" noProof="0">
                <a:ln>
                  <a:noFill/>
                </a:ln>
                <a:solidFill>
                  <a:srgbClr val="C00000"/>
                </a:solidFill>
                <a:effectLst/>
                <a:uLnTx/>
                <a:uFillTx/>
                <a:latin typeface="MS UI Gothic" panose="020B0600070205080204" pitchFamily="50" charset="-128"/>
                <a:ea typeface="MS UI Gothic" panose="020B0600070205080204" pitchFamily="50" charset="-128"/>
                <a:cs typeface="+mn-cs"/>
              </a:endParaRPr>
            </a:p>
          </p:txBody>
        </p:sp>
        <p:pic>
          <p:nvPicPr>
            <p:cNvPr id="28" name="図 27">
              <a:extLst>
                <a:ext uri="{FF2B5EF4-FFF2-40B4-BE49-F238E27FC236}">
                  <a16:creationId xmlns:a16="http://schemas.microsoft.com/office/drawing/2014/main" id="{E11A739A-A2F5-42BE-894D-75DE19AA23AC}"/>
                </a:ext>
              </a:extLst>
            </p:cNvPr>
            <p:cNvPicPr>
              <a:picLocks noChangeAspect="1"/>
            </p:cNvPicPr>
            <p:nvPr/>
          </p:nvPicPr>
          <p:blipFill>
            <a:blip r:embed="rId6"/>
            <a:stretch>
              <a:fillRect/>
            </a:stretch>
          </p:blipFill>
          <p:spPr>
            <a:xfrm>
              <a:off x="5582712" y="2381324"/>
              <a:ext cx="1195496" cy="1110104"/>
            </a:xfrm>
            <a:prstGeom prst="rect">
              <a:avLst/>
            </a:prstGeom>
          </p:spPr>
        </p:pic>
        <p:pic>
          <p:nvPicPr>
            <p:cNvPr id="29" name="図 28">
              <a:extLst>
                <a:ext uri="{FF2B5EF4-FFF2-40B4-BE49-F238E27FC236}">
                  <a16:creationId xmlns:a16="http://schemas.microsoft.com/office/drawing/2014/main" id="{1FBD4AE0-19FD-4DCC-9058-3FDDBAC005DB}"/>
                </a:ext>
              </a:extLst>
            </p:cNvPr>
            <p:cNvPicPr>
              <a:picLocks noChangeAspect="1"/>
            </p:cNvPicPr>
            <p:nvPr/>
          </p:nvPicPr>
          <p:blipFill>
            <a:blip r:embed="rId7"/>
            <a:stretch>
              <a:fillRect/>
            </a:stretch>
          </p:blipFill>
          <p:spPr>
            <a:xfrm>
              <a:off x="5637794" y="4365954"/>
              <a:ext cx="1173234" cy="661130"/>
            </a:xfrm>
            <a:prstGeom prst="rect">
              <a:avLst/>
            </a:prstGeom>
          </p:spPr>
        </p:pic>
      </p:grpSp>
      <p:sp>
        <p:nvSpPr>
          <p:cNvPr id="25" name="テキスト ボックス 25">
            <a:extLst>
              <a:ext uri="{FF2B5EF4-FFF2-40B4-BE49-F238E27FC236}">
                <a16:creationId xmlns:a16="http://schemas.microsoft.com/office/drawing/2014/main" id="{0909079E-3624-4FA7-9305-211B3C2C6240}"/>
              </a:ext>
            </a:extLst>
          </p:cNvPr>
          <p:cNvSpPr txBox="1"/>
          <p:nvPr/>
        </p:nvSpPr>
        <p:spPr>
          <a:xfrm>
            <a:off x="10163175" y="3970588"/>
            <a:ext cx="917575" cy="276225"/>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PUSH</a:t>
            </a:r>
            <a:r>
              <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通知</a:t>
            </a:r>
          </a:p>
        </p:txBody>
      </p:sp>
      <p:sp>
        <p:nvSpPr>
          <p:cNvPr id="30" name="テキスト ボックス 29">
            <a:extLst>
              <a:ext uri="{FF2B5EF4-FFF2-40B4-BE49-F238E27FC236}">
                <a16:creationId xmlns:a16="http://schemas.microsoft.com/office/drawing/2014/main" id="{80BCDC62-C398-413C-95B8-329FD46E0079}"/>
              </a:ext>
            </a:extLst>
          </p:cNvPr>
          <p:cNvSpPr txBox="1"/>
          <p:nvPr/>
        </p:nvSpPr>
        <p:spPr>
          <a:xfrm>
            <a:off x="372980" y="1239118"/>
            <a:ext cx="2173178" cy="369332"/>
          </a:xfrm>
          <a:prstGeom prst="rect">
            <a:avLst/>
          </a:prstGeom>
          <a:noFill/>
        </p:spPr>
        <p:txBody>
          <a:bodyPr wrap="square" rtlCol="0">
            <a:spAutoFit/>
          </a:bodyPr>
          <a:lstStyle/>
          <a:p>
            <a:r>
              <a:rPr kumimoji="1" lang="ja-JP" altLang="en-US" dirty="0"/>
              <a:t>ユースケース図</a:t>
            </a:r>
          </a:p>
        </p:txBody>
      </p:sp>
      <p:sp>
        <p:nvSpPr>
          <p:cNvPr id="31" name="テキスト ボックス 30">
            <a:extLst>
              <a:ext uri="{FF2B5EF4-FFF2-40B4-BE49-F238E27FC236}">
                <a16:creationId xmlns:a16="http://schemas.microsoft.com/office/drawing/2014/main" id="{A1747BA4-B17E-4462-8B67-D939ABD4103A}"/>
              </a:ext>
            </a:extLst>
          </p:cNvPr>
          <p:cNvSpPr txBox="1"/>
          <p:nvPr/>
        </p:nvSpPr>
        <p:spPr>
          <a:xfrm>
            <a:off x="6523764" y="1239118"/>
            <a:ext cx="2173178" cy="369332"/>
          </a:xfrm>
          <a:prstGeom prst="rect">
            <a:avLst/>
          </a:prstGeom>
          <a:noFill/>
        </p:spPr>
        <p:txBody>
          <a:bodyPr wrap="square" rtlCol="0">
            <a:spAutoFit/>
          </a:bodyPr>
          <a:lstStyle/>
          <a:p>
            <a:r>
              <a:rPr kumimoji="1" lang="ja-JP" altLang="en-US" dirty="0"/>
              <a:t>アーキテクチャ</a:t>
            </a:r>
          </a:p>
        </p:txBody>
      </p:sp>
    </p:spTree>
    <p:extLst>
      <p:ext uri="{BB962C8B-B14F-4D97-AF65-F5344CB8AC3E}">
        <p14:creationId xmlns:p14="http://schemas.microsoft.com/office/powerpoint/2010/main" val="103017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タイトル 1"/>
          <p:cNvSpPr txBox="1">
            <a:spLocks/>
          </p:cNvSpPr>
          <p:nvPr/>
        </p:nvSpPr>
        <p:spPr>
          <a:xfrm>
            <a:off x="838200" y="365125"/>
            <a:ext cx="10515600" cy="6635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3200" dirty="0"/>
              <a:t>技術的ポイント</a:t>
            </a:r>
          </a:p>
        </p:txBody>
      </p:sp>
      <p:sp>
        <p:nvSpPr>
          <p:cNvPr id="33" name="正方形/長方形 32">
            <a:extLst>
              <a:ext uri="{FF2B5EF4-FFF2-40B4-BE49-F238E27FC236}">
                <a16:creationId xmlns:a16="http://schemas.microsoft.com/office/drawing/2014/main" id="{880E339B-1C78-47F5-82E7-66E0A85DF43C}"/>
              </a:ext>
            </a:extLst>
          </p:cNvPr>
          <p:cNvSpPr/>
          <p:nvPr/>
        </p:nvSpPr>
        <p:spPr>
          <a:xfrm>
            <a:off x="1086536" y="5378450"/>
            <a:ext cx="3549650" cy="876300"/>
          </a:xfrm>
          <a:prstGeom prst="rect">
            <a:avLst/>
          </a:prstGeom>
          <a:solidFill>
            <a:sysClr val="window" lastClr="FFFFFF"/>
          </a:solidFill>
          <a:ln w="6350" cap="flat" cmpd="sng" algn="ctr">
            <a:solidFill>
              <a:sysClr val="windowText" lastClr="000000"/>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デバイス</a:t>
            </a:r>
          </a:p>
        </p:txBody>
      </p:sp>
      <p:sp>
        <p:nvSpPr>
          <p:cNvPr id="34" name="正方形/長方形 33">
            <a:extLst>
              <a:ext uri="{FF2B5EF4-FFF2-40B4-BE49-F238E27FC236}">
                <a16:creationId xmlns:a16="http://schemas.microsoft.com/office/drawing/2014/main" id="{3CC5AC36-DA66-4ED1-89E1-01EB712FA03C}"/>
              </a:ext>
            </a:extLst>
          </p:cNvPr>
          <p:cNvSpPr/>
          <p:nvPr/>
        </p:nvSpPr>
        <p:spPr>
          <a:xfrm>
            <a:off x="1038911" y="1692275"/>
            <a:ext cx="3597275" cy="1390649"/>
          </a:xfrm>
          <a:prstGeom prst="rect">
            <a:avLst/>
          </a:prstGeom>
          <a:solidFill>
            <a:sysClr val="window" lastClr="FFFFFF"/>
          </a:solidFill>
          <a:ln w="6350" cap="flat" cmpd="sng" algn="ctr">
            <a:solidFill>
              <a:sysClr val="windowText" lastClr="000000"/>
            </a:solidFill>
            <a:prstDash val="dash"/>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クラウド</a:t>
            </a:r>
          </a:p>
        </p:txBody>
      </p:sp>
      <p:pic>
        <p:nvPicPr>
          <p:cNvPr id="35" name="図 34">
            <a:extLst>
              <a:ext uri="{FF2B5EF4-FFF2-40B4-BE49-F238E27FC236}">
                <a16:creationId xmlns:a16="http://schemas.microsoft.com/office/drawing/2014/main" id="{4218876F-D8B5-4ACF-8094-3B36223B39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0211" y="5605491"/>
            <a:ext cx="860425" cy="576192"/>
          </a:xfrm>
          <a:prstGeom prst="rect">
            <a:avLst/>
          </a:prstGeom>
        </p:spPr>
      </p:pic>
      <p:sp>
        <p:nvSpPr>
          <p:cNvPr id="36" name="正方形/長方形 35">
            <a:extLst>
              <a:ext uri="{FF2B5EF4-FFF2-40B4-BE49-F238E27FC236}">
                <a16:creationId xmlns:a16="http://schemas.microsoft.com/office/drawing/2014/main" id="{AD82990D-271D-43C6-B29C-D76D43504187}"/>
              </a:ext>
            </a:extLst>
          </p:cNvPr>
          <p:cNvSpPr/>
          <p:nvPr/>
        </p:nvSpPr>
        <p:spPr>
          <a:xfrm>
            <a:off x="1057961" y="3473450"/>
            <a:ext cx="3578225" cy="1552574"/>
          </a:xfrm>
          <a:prstGeom prst="rect">
            <a:avLst/>
          </a:prstGeom>
          <a:solidFill>
            <a:sysClr val="window" lastClr="FFFFFF"/>
          </a:solidFill>
          <a:ln w="6350" cap="flat" cmpd="sng" algn="ctr">
            <a:solidFill>
              <a:sysClr val="windowText" lastClr="000000"/>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エッジコンピューティング</a:t>
            </a:r>
          </a:p>
        </p:txBody>
      </p:sp>
      <p:sp>
        <p:nvSpPr>
          <p:cNvPr id="37" name="楕円 36">
            <a:extLst>
              <a:ext uri="{FF2B5EF4-FFF2-40B4-BE49-F238E27FC236}">
                <a16:creationId xmlns:a16="http://schemas.microsoft.com/office/drawing/2014/main" id="{3FE1194B-FF77-4D2D-8A5D-0B6E6D426D9A}"/>
              </a:ext>
            </a:extLst>
          </p:cNvPr>
          <p:cNvSpPr/>
          <p:nvPr/>
        </p:nvSpPr>
        <p:spPr>
          <a:xfrm>
            <a:off x="1737411" y="5035550"/>
            <a:ext cx="2362200" cy="38100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IoT</a:t>
            </a:r>
            <a:r>
              <a:rPr kumimoji="1" lang="ja-JP" altLang="en-US" sz="11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エリアネットワーク</a:t>
            </a:r>
          </a:p>
        </p:txBody>
      </p:sp>
      <p:sp>
        <p:nvSpPr>
          <p:cNvPr id="38" name="楕円 37">
            <a:extLst>
              <a:ext uri="{FF2B5EF4-FFF2-40B4-BE49-F238E27FC236}">
                <a16:creationId xmlns:a16="http://schemas.microsoft.com/office/drawing/2014/main" id="{0E71E4E8-C9E3-4616-A813-2781B982049E}"/>
              </a:ext>
            </a:extLst>
          </p:cNvPr>
          <p:cNvSpPr/>
          <p:nvPr/>
        </p:nvSpPr>
        <p:spPr>
          <a:xfrm>
            <a:off x="1699311" y="3082925"/>
            <a:ext cx="2362200" cy="38100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広域ネットワーク</a:t>
            </a:r>
          </a:p>
        </p:txBody>
      </p:sp>
      <p:sp>
        <p:nvSpPr>
          <p:cNvPr id="39" name="楕円 38">
            <a:extLst>
              <a:ext uri="{FF2B5EF4-FFF2-40B4-BE49-F238E27FC236}">
                <a16:creationId xmlns:a16="http://schemas.microsoft.com/office/drawing/2014/main" id="{F668082C-498A-4D1E-A470-ADC1BADCE57D}"/>
              </a:ext>
            </a:extLst>
          </p:cNvPr>
          <p:cNvSpPr/>
          <p:nvPr/>
        </p:nvSpPr>
        <p:spPr>
          <a:xfrm>
            <a:off x="1534212" y="2035176"/>
            <a:ext cx="1368424" cy="942974"/>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個体ごとの便意検知モデル</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（機械学習）</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sp>
        <p:nvSpPr>
          <p:cNvPr id="40" name="テキスト ボックス 39">
            <a:extLst>
              <a:ext uri="{FF2B5EF4-FFF2-40B4-BE49-F238E27FC236}">
                <a16:creationId xmlns:a16="http://schemas.microsoft.com/office/drawing/2014/main" id="{D732E9BE-B523-422B-AEA1-B85EB3D98BD7}"/>
              </a:ext>
            </a:extLst>
          </p:cNvPr>
          <p:cNvSpPr txBox="1"/>
          <p:nvPr/>
        </p:nvSpPr>
        <p:spPr>
          <a:xfrm>
            <a:off x="1699310" y="5664199"/>
            <a:ext cx="869951" cy="647700"/>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3</a:t>
            </a:r>
            <a:r>
              <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軸加速度</a:t>
            </a:r>
            <a:endParaRPr kumimoji="1" lang="en-US" altLang="ja-JP"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センサ</a:t>
            </a:r>
          </a:p>
        </p:txBody>
      </p:sp>
      <p:sp>
        <p:nvSpPr>
          <p:cNvPr id="41" name="楕円 40">
            <a:extLst>
              <a:ext uri="{FF2B5EF4-FFF2-40B4-BE49-F238E27FC236}">
                <a16:creationId xmlns:a16="http://schemas.microsoft.com/office/drawing/2014/main" id="{52567756-1D4C-4DF0-810F-1109FF7A854D}"/>
              </a:ext>
            </a:extLst>
          </p:cNvPr>
          <p:cNvSpPr/>
          <p:nvPr/>
        </p:nvSpPr>
        <p:spPr>
          <a:xfrm>
            <a:off x="2118412" y="4044950"/>
            <a:ext cx="901699" cy="676274"/>
          </a:xfrm>
          <a:prstGeom prst="ellipse">
            <a:avLst/>
          </a:prstGeom>
          <a:solidFill>
            <a:srgbClr val="70AD47"/>
          </a:solidFill>
          <a:ln w="12700" cap="flat" cmpd="sng" algn="ctr">
            <a:solidFill>
              <a:srgbClr val="4472C4">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便意検知</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モデル</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sp>
        <p:nvSpPr>
          <p:cNvPr id="42" name="楕円 41">
            <a:extLst>
              <a:ext uri="{FF2B5EF4-FFF2-40B4-BE49-F238E27FC236}">
                <a16:creationId xmlns:a16="http://schemas.microsoft.com/office/drawing/2014/main" id="{CB923144-312F-48DC-9969-9F838B7829B1}"/>
              </a:ext>
            </a:extLst>
          </p:cNvPr>
          <p:cNvSpPr/>
          <p:nvPr/>
        </p:nvSpPr>
        <p:spPr>
          <a:xfrm>
            <a:off x="2893112" y="4035425"/>
            <a:ext cx="882649" cy="676274"/>
          </a:xfrm>
          <a:prstGeom prst="ellipse">
            <a:avLst/>
          </a:prstGeom>
          <a:solidFill>
            <a:srgbClr val="70AD47"/>
          </a:solidFill>
          <a:ln w="12700" cap="flat" cmpd="sng" algn="ctr">
            <a:solidFill>
              <a:srgbClr val="4472C4">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行動予測</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sp>
        <p:nvSpPr>
          <p:cNvPr id="43" name="楕円 42">
            <a:extLst>
              <a:ext uri="{FF2B5EF4-FFF2-40B4-BE49-F238E27FC236}">
                <a16:creationId xmlns:a16="http://schemas.microsoft.com/office/drawing/2014/main" id="{C62819D6-6FA0-4CB7-9099-75F5942030AA}"/>
              </a:ext>
            </a:extLst>
          </p:cNvPr>
          <p:cNvSpPr/>
          <p:nvPr/>
        </p:nvSpPr>
        <p:spPr>
          <a:xfrm>
            <a:off x="3690037" y="4035425"/>
            <a:ext cx="908049" cy="676274"/>
          </a:xfrm>
          <a:prstGeom prst="ellipse">
            <a:avLst/>
          </a:prstGeom>
          <a:solidFill>
            <a:srgbClr val="70AD47"/>
          </a:solidFill>
          <a:ln w="12700" cap="flat" cmpd="sng" algn="ctr">
            <a:solidFill>
              <a:srgbClr val="4472C4">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通知</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sp>
        <p:nvSpPr>
          <p:cNvPr id="44" name="楕円 43">
            <a:extLst>
              <a:ext uri="{FF2B5EF4-FFF2-40B4-BE49-F238E27FC236}">
                <a16:creationId xmlns:a16="http://schemas.microsoft.com/office/drawing/2014/main" id="{C0715764-A0A8-484D-9173-CF3398658291}"/>
              </a:ext>
            </a:extLst>
          </p:cNvPr>
          <p:cNvSpPr/>
          <p:nvPr/>
        </p:nvSpPr>
        <p:spPr>
          <a:xfrm>
            <a:off x="1353237" y="4044950"/>
            <a:ext cx="908049" cy="676274"/>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データ</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rPr>
              <a:t>収集</a:t>
            </a:r>
            <a:endParaRPr kumimoji="1" lang="en-US" altLang="ja-JP" sz="900" b="0" i="0" u="none" strike="noStrike" kern="0" cap="none" spc="0" normalizeH="0" baseline="0" noProof="0">
              <a:ln>
                <a:noFill/>
              </a:ln>
              <a:solidFill>
                <a:sysClr val="window" lastClr="FFFFFF"/>
              </a:solidFill>
              <a:effectLst/>
              <a:uLnTx/>
              <a:uFillTx/>
              <a:latin typeface="Calibri" panose="020F0502020204030204"/>
              <a:ea typeface="游ゴシック" panose="020B0400000000000000" pitchFamily="50" charset="-128"/>
              <a:cs typeface="+mn-cs"/>
            </a:endParaRPr>
          </a:p>
        </p:txBody>
      </p:sp>
      <p:pic>
        <p:nvPicPr>
          <p:cNvPr id="45" name="図 44">
            <a:extLst>
              <a:ext uri="{FF2B5EF4-FFF2-40B4-BE49-F238E27FC236}">
                <a16:creationId xmlns:a16="http://schemas.microsoft.com/office/drawing/2014/main" id="{D9AA5DA2-7D63-478A-B610-3B1BA3FE2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1561" y="1892300"/>
            <a:ext cx="950019" cy="1028700"/>
          </a:xfrm>
          <a:prstGeom prst="rect">
            <a:avLst/>
          </a:prstGeom>
        </p:spPr>
      </p:pic>
      <p:sp>
        <p:nvSpPr>
          <p:cNvPr id="46" name="テキスト ボックス 29">
            <a:extLst>
              <a:ext uri="{FF2B5EF4-FFF2-40B4-BE49-F238E27FC236}">
                <a16:creationId xmlns:a16="http://schemas.microsoft.com/office/drawing/2014/main" id="{F0D1BDBA-5434-4952-9BDE-B3658B440E74}"/>
              </a:ext>
            </a:extLst>
          </p:cNvPr>
          <p:cNvSpPr txBox="1"/>
          <p:nvPr/>
        </p:nvSpPr>
        <p:spPr>
          <a:xfrm>
            <a:off x="3182036" y="2797175"/>
            <a:ext cx="1397000" cy="276225"/>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ビッグデータ</a:t>
            </a:r>
          </a:p>
        </p:txBody>
      </p:sp>
      <p:sp>
        <p:nvSpPr>
          <p:cNvPr id="48" name="テキスト ボックス 47">
            <a:extLst>
              <a:ext uri="{FF2B5EF4-FFF2-40B4-BE49-F238E27FC236}">
                <a16:creationId xmlns:a16="http://schemas.microsoft.com/office/drawing/2014/main" id="{217E1F9A-22DF-4D9B-BEA2-C76EDD8979D5}"/>
              </a:ext>
            </a:extLst>
          </p:cNvPr>
          <p:cNvSpPr txBox="1"/>
          <p:nvPr/>
        </p:nvSpPr>
        <p:spPr>
          <a:xfrm>
            <a:off x="971375" y="1192830"/>
            <a:ext cx="2173178" cy="369332"/>
          </a:xfrm>
          <a:prstGeom prst="rect">
            <a:avLst/>
          </a:prstGeom>
          <a:noFill/>
        </p:spPr>
        <p:txBody>
          <a:bodyPr wrap="square" rtlCol="0">
            <a:spAutoFit/>
          </a:bodyPr>
          <a:lstStyle/>
          <a:p>
            <a:r>
              <a:rPr kumimoji="1" lang="ja-JP" altLang="en-US" dirty="0"/>
              <a:t>アーキテクチャ</a:t>
            </a:r>
          </a:p>
        </p:txBody>
      </p:sp>
      <p:sp>
        <p:nvSpPr>
          <p:cNvPr id="10" name="四角形: 角を丸くする 9">
            <a:extLst>
              <a:ext uri="{FF2B5EF4-FFF2-40B4-BE49-F238E27FC236}">
                <a16:creationId xmlns:a16="http://schemas.microsoft.com/office/drawing/2014/main" id="{198A6A0C-FEF1-4C3B-BEE7-F7A9B341805C}"/>
              </a:ext>
            </a:extLst>
          </p:cNvPr>
          <p:cNvSpPr/>
          <p:nvPr/>
        </p:nvSpPr>
        <p:spPr>
          <a:xfrm>
            <a:off x="5268012" y="1631483"/>
            <a:ext cx="5780007" cy="1345358"/>
          </a:xfrm>
          <a:prstGeom prst="roundRect">
            <a:avLst/>
          </a:prstGeom>
          <a:solidFill>
            <a:srgbClr val="0070C0"/>
          </a:solidFill>
        </p:spPr>
        <p:style>
          <a:lnRef idx="3">
            <a:schemeClr val="lt1"/>
          </a:lnRef>
          <a:fillRef idx="1">
            <a:schemeClr val="accent4"/>
          </a:fillRef>
          <a:effectRef idx="1">
            <a:schemeClr val="accent4"/>
          </a:effectRef>
          <a:fontRef idx="minor">
            <a:schemeClr val="lt1"/>
          </a:fontRef>
        </p:style>
        <p:txBody>
          <a:bodyPr rtlCol="0" anchor="ctr"/>
          <a:lstStyle/>
          <a:p>
            <a:r>
              <a:rPr lang="ja-JP" altLang="en-US" dirty="0">
                <a:latin typeface="メイリオ" panose="020B0604030504040204" pitchFamily="50" charset="-128"/>
                <a:ea typeface="メイリオ" panose="020B0604030504040204" pitchFamily="50" charset="-128"/>
              </a:rPr>
              <a:t>ビッグデータ・高負荷処理はクラウドへ配置</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・個体ごとの便意検知モデル（機械学習）を作成</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・個体々なサイズや犬種の個体データ</a:t>
            </a:r>
            <a:endParaRPr lang="en-US" altLang="ja-JP" dirty="0">
              <a:latin typeface="メイリオ" panose="020B0604030504040204" pitchFamily="50" charset="-128"/>
              <a:ea typeface="メイリオ" panose="020B0604030504040204" pitchFamily="50" charset="-128"/>
            </a:endParaRPr>
          </a:p>
        </p:txBody>
      </p:sp>
      <p:sp>
        <p:nvSpPr>
          <p:cNvPr id="52" name="四角形: 角を丸くする 51">
            <a:extLst>
              <a:ext uri="{FF2B5EF4-FFF2-40B4-BE49-F238E27FC236}">
                <a16:creationId xmlns:a16="http://schemas.microsoft.com/office/drawing/2014/main" id="{2987CFB7-C3DE-4C3A-B766-CADD06C8F00E}"/>
              </a:ext>
            </a:extLst>
          </p:cNvPr>
          <p:cNvSpPr/>
          <p:nvPr/>
        </p:nvSpPr>
        <p:spPr>
          <a:xfrm>
            <a:off x="5268012" y="3473450"/>
            <a:ext cx="5780007" cy="1345358"/>
          </a:xfrm>
          <a:prstGeom prst="round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r>
              <a:rPr lang="ja-JP" altLang="en-US" dirty="0">
                <a:latin typeface="メイリオ" panose="020B0604030504040204" pitchFamily="50" charset="-128"/>
                <a:ea typeface="メイリオ" panose="020B0604030504040204" pitchFamily="50" charset="-128"/>
              </a:rPr>
              <a:t>対象個体の便意検知モデルのみをエッジコンピューティングに配置することによりエッジ側のストレージリソースの削減とリアルタイム性を向上！</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8555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09575" y="1374163"/>
            <a:ext cx="2000250" cy="3933825"/>
          </a:xfrm>
          <a:prstGeom prst="rect">
            <a:avLst/>
          </a:prstGeom>
        </p:spPr>
      </p:pic>
      <p:sp>
        <p:nvSpPr>
          <p:cNvPr id="5" name="テキスト ボックス 4"/>
          <p:cNvSpPr txBox="1"/>
          <p:nvPr/>
        </p:nvSpPr>
        <p:spPr>
          <a:xfrm>
            <a:off x="589817" y="2031022"/>
            <a:ext cx="1546714" cy="369332"/>
          </a:xfrm>
          <a:prstGeom prst="rect">
            <a:avLst/>
          </a:prstGeom>
          <a:solidFill>
            <a:schemeClr val="accent1">
              <a:lumMod val="20000"/>
              <a:lumOff val="80000"/>
            </a:schemeClr>
          </a:solidFill>
        </p:spPr>
        <p:txBody>
          <a:bodyPr wrap="square" rtlCol="0">
            <a:spAutoFit/>
          </a:bodyPr>
          <a:lstStyle/>
          <a:p>
            <a:pPr algn="ctr"/>
            <a:r>
              <a:rPr lang="ja-JP" altLang="en-US" dirty="0">
                <a:solidFill>
                  <a:srgbClr val="C00000"/>
                </a:solidFill>
                <a:latin typeface="MS UI Gothic" panose="020B0600070205080204" pitchFamily="50" charset="-128"/>
                <a:ea typeface="MS UI Gothic" panose="020B0600070205080204" pitchFamily="50" charset="-128"/>
              </a:rPr>
              <a:t>ユーザー登録</a:t>
            </a:r>
            <a:endParaRPr kumimoji="1" lang="ja-JP" altLang="en-US" dirty="0">
              <a:solidFill>
                <a:srgbClr val="C00000"/>
              </a:solidFill>
              <a:latin typeface="MS UI Gothic" panose="020B0600070205080204" pitchFamily="50" charset="-128"/>
              <a:ea typeface="MS UI Gothic" panose="020B0600070205080204" pitchFamily="50" charset="-128"/>
            </a:endParaRPr>
          </a:p>
        </p:txBody>
      </p:sp>
      <p:sp>
        <p:nvSpPr>
          <p:cNvPr id="8" name="テキスト ボックス 7"/>
          <p:cNvSpPr txBox="1"/>
          <p:nvPr/>
        </p:nvSpPr>
        <p:spPr>
          <a:xfrm>
            <a:off x="589817" y="2523392"/>
            <a:ext cx="1546714" cy="369332"/>
          </a:xfrm>
          <a:prstGeom prst="rect">
            <a:avLst/>
          </a:prstGeom>
          <a:solidFill>
            <a:schemeClr val="accent1">
              <a:lumMod val="20000"/>
              <a:lumOff val="80000"/>
            </a:schemeClr>
          </a:solidFill>
        </p:spPr>
        <p:txBody>
          <a:bodyPr wrap="square" rtlCol="0">
            <a:spAutoFit/>
          </a:bodyPr>
          <a:lstStyle/>
          <a:p>
            <a:pPr algn="ctr"/>
            <a:r>
              <a:rPr lang="ja-JP" altLang="en-US" dirty="0">
                <a:solidFill>
                  <a:srgbClr val="C00000"/>
                </a:solidFill>
                <a:latin typeface="MS UI Gothic" panose="020B0600070205080204" pitchFamily="50" charset="-128"/>
                <a:ea typeface="MS UI Gothic" panose="020B0600070205080204" pitchFamily="50" charset="-128"/>
              </a:rPr>
              <a:t>行動アジャスト</a:t>
            </a:r>
            <a:endParaRPr kumimoji="1" lang="ja-JP" altLang="en-US" dirty="0">
              <a:solidFill>
                <a:srgbClr val="C00000"/>
              </a:solidFill>
              <a:latin typeface="MS UI Gothic" panose="020B0600070205080204" pitchFamily="50" charset="-128"/>
              <a:ea typeface="MS UI Gothic" panose="020B0600070205080204" pitchFamily="50" charset="-128"/>
            </a:endParaRPr>
          </a:p>
        </p:txBody>
      </p:sp>
      <p:sp>
        <p:nvSpPr>
          <p:cNvPr id="9" name="テキスト ボックス 8"/>
          <p:cNvSpPr txBox="1"/>
          <p:nvPr/>
        </p:nvSpPr>
        <p:spPr>
          <a:xfrm>
            <a:off x="589817" y="3015762"/>
            <a:ext cx="1546714" cy="369332"/>
          </a:xfrm>
          <a:prstGeom prst="rect">
            <a:avLst/>
          </a:prstGeom>
          <a:solidFill>
            <a:schemeClr val="accent1">
              <a:lumMod val="20000"/>
              <a:lumOff val="80000"/>
            </a:schemeClr>
          </a:solidFill>
        </p:spPr>
        <p:txBody>
          <a:bodyPr wrap="square" rtlCol="0">
            <a:spAutoFit/>
          </a:bodyPr>
          <a:lstStyle/>
          <a:p>
            <a:pPr algn="ctr"/>
            <a:r>
              <a:rPr lang="ja-JP" altLang="en-US" dirty="0">
                <a:solidFill>
                  <a:srgbClr val="C00000"/>
                </a:solidFill>
                <a:latin typeface="MS UI Gothic" panose="020B0600070205080204" pitchFamily="50" charset="-128"/>
                <a:ea typeface="MS UI Gothic" panose="020B0600070205080204" pitchFamily="50" charset="-128"/>
              </a:rPr>
              <a:t>モニタリング</a:t>
            </a:r>
            <a:endParaRPr kumimoji="1" lang="ja-JP" altLang="en-US" dirty="0">
              <a:solidFill>
                <a:srgbClr val="C00000"/>
              </a:solidFill>
              <a:latin typeface="MS UI Gothic" panose="020B0600070205080204" pitchFamily="50" charset="-128"/>
              <a:ea typeface="MS UI Gothic" panose="020B0600070205080204" pitchFamily="50" charset="-128"/>
            </a:endParaRPr>
          </a:p>
        </p:txBody>
      </p:sp>
      <p:grpSp>
        <p:nvGrpSpPr>
          <p:cNvPr id="7" name="グループ化 6"/>
          <p:cNvGrpSpPr/>
          <p:nvPr/>
        </p:nvGrpSpPr>
        <p:grpSpPr>
          <a:xfrm>
            <a:off x="8546857" y="1548439"/>
            <a:ext cx="2000250" cy="3933825"/>
            <a:chOff x="2590067" y="1374163"/>
            <a:chExt cx="2000250" cy="3933825"/>
          </a:xfrm>
        </p:grpSpPr>
        <p:pic>
          <p:nvPicPr>
            <p:cNvPr id="11" name="図 10"/>
            <p:cNvPicPr>
              <a:picLocks noChangeAspect="1"/>
            </p:cNvPicPr>
            <p:nvPr/>
          </p:nvPicPr>
          <p:blipFill>
            <a:blip r:embed="rId2"/>
            <a:stretch>
              <a:fillRect/>
            </a:stretch>
          </p:blipFill>
          <p:spPr>
            <a:xfrm>
              <a:off x="2590067" y="1374163"/>
              <a:ext cx="2000250" cy="3933825"/>
            </a:xfrm>
            <a:prstGeom prst="rect">
              <a:avLst/>
            </a:prstGeom>
          </p:spPr>
        </p:pic>
        <p:sp>
          <p:nvSpPr>
            <p:cNvPr id="14" name="テキスト ボックス 13"/>
            <p:cNvSpPr txBox="1"/>
            <p:nvPr/>
          </p:nvSpPr>
          <p:spPr>
            <a:xfrm>
              <a:off x="2784624" y="3389393"/>
              <a:ext cx="1546714" cy="646331"/>
            </a:xfrm>
            <a:prstGeom prst="rect">
              <a:avLst/>
            </a:prstGeom>
            <a:solidFill>
              <a:schemeClr val="accent1">
                <a:lumMod val="20000"/>
                <a:lumOff val="80000"/>
              </a:schemeClr>
            </a:solidFill>
          </p:spPr>
          <p:txBody>
            <a:bodyPr wrap="square" rtlCol="0">
              <a:spAutoFit/>
            </a:bodyPr>
            <a:lstStyle/>
            <a:p>
              <a:pPr algn="ctr"/>
              <a:r>
                <a:rPr lang="ja-JP" altLang="en-US" dirty="0">
                  <a:solidFill>
                    <a:srgbClr val="C00000"/>
                  </a:solidFill>
                  <a:latin typeface="MS UI Gothic" panose="020B0600070205080204" pitchFamily="50" charset="-128"/>
                  <a:ea typeface="MS UI Gothic" panose="020B0600070205080204" pitchFamily="50" charset="-128"/>
                </a:rPr>
                <a:t>もうすぐ</a:t>
              </a:r>
              <a:endParaRPr lang="en-US" altLang="ja-JP" dirty="0">
                <a:solidFill>
                  <a:srgbClr val="C00000"/>
                </a:solidFill>
                <a:latin typeface="MS UI Gothic" panose="020B0600070205080204" pitchFamily="50" charset="-128"/>
                <a:ea typeface="MS UI Gothic" panose="020B0600070205080204" pitchFamily="50" charset="-128"/>
              </a:endParaRPr>
            </a:p>
            <a:p>
              <a:pPr algn="ctr"/>
              <a:r>
                <a:rPr lang="ja-JP" altLang="en-US" dirty="0">
                  <a:solidFill>
                    <a:srgbClr val="C00000"/>
                  </a:solidFill>
                  <a:latin typeface="MS UI Gothic" panose="020B0600070205080204" pitchFamily="50" charset="-128"/>
                  <a:ea typeface="MS UI Gothic" panose="020B0600070205080204" pitchFamily="50" charset="-128"/>
                </a:rPr>
                <a:t>トイレ！</a:t>
              </a:r>
              <a:endParaRPr kumimoji="1" lang="ja-JP" altLang="en-US" dirty="0">
                <a:solidFill>
                  <a:srgbClr val="C00000"/>
                </a:solidFill>
                <a:latin typeface="MS UI Gothic" panose="020B0600070205080204" pitchFamily="50" charset="-128"/>
                <a:ea typeface="MS UI Gothic" panose="020B0600070205080204" pitchFamily="50" charset="-128"/>
              </a:endParaRPr>
            </a:p>
          </p:txBody>
        </p:sp>
        <p:pic>
          <p:nvPicPr>
            <p:cNvPr id="18" name="図 17"/>
            <p:cNvPicPr>
              <a:picLocks noChangeAspect="1"/>
            </p:cNvPicPr>
            <p:nvPr/>
          </p:nvPicPr>
          <p:blipFill>
            <a:blip r:embed="rId3"/>
            <a:stretch>
              <a:fillRect/>
            </a:stretch>
          </p:blipFill>
          <p:spPr>
            <a:xfrm>
              <a:off x="2770309" y="1984089"/>
              <a:ext cx="1513404" cy="1405304"/>
            </a:xfrm>
            <a:prstGeom prst="rect">
              <a:avLst/>
            </a:prstGeom>
          </p:spPr>
        </p:pic>
        <p:pic>
          <p:nvPicPr>
            <p:cNvPr id="19" name="図 18"/>
            <p:cNvPicPr>
              <a:picLocks noChangeAspect="1"/>
            </p:cNvPicPr>
            <p:nvPr/>
          </p:nvPicPr>
          <p:blipFill>
            <a:blip r:embed="rId4"/>
            <a:stretch>
              <a:fillRect/>
            </a:stretch>
          </p:blipFill>
          <p:spPr>
            <a:xfrm>
              <a:off x="2909167" y="4063470"/>
              <a:ext cx="1297628" cy="731227"/>
            </a:xfrm>
            <a:prstGeom prst="rect">
              <a:avLst/>
            </a:prstGeom>
          </p:spPr>
        </p:pic>
      </p:grpSp>
      <p:pic>
        <p:nvPicPr>
          <p:cNvPr id="3" name="図 2"/>
          <p:cNvPicPr>
            <a:picLocks noChangeAspect="1"/>
          </p:cNvPicPr>
          <p:nvPr/>
        </p:nvPicPr>
        <p:blipFill rotWithShape="1">
          <a:blip r:embed="rId5"/>
          <a:srcRect l="10279" t="7564" r="9833" b="6182"/>
          <a:stretch/>
        </p:blipFill>
        <p:spPr>
          <a:xfrm>
            <a:off x="607167" y="3633085"/>
            <a:ext cx="1529364" cy="1098828"/>
          </a:xfrm>
          <a:prstGeom prst="rect">
            <a:avLst/>
          </a:prstGeom>
        </p:spPr>
      </p:pic>
      <p:cxnSp>
        <p:nvCxnSpPr>
          <p:cNvPr id="12" name="直線コネクタ 11"/>
          <p:cNvCxnSpPr/>
          <p:nvPr/>
        </p:nvCxnSpPr>
        <p:spPr>
          <a:xfrm>
            <a:off x="2039815" y="2321169"/>
            <a:ext cx="185517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2590067" y="2146438"/>
            <a:ext cx="1541584" cy="253916"/>
          </a:xfrm>
          <a:prstGeom prst="rect">
            <a:avLst/>
          </a:prstGeom>
          <a:noFill/>
        </p:spPr>
        <p:txBody>
          <a:bodyPr wrap="square" rtlCol="0">
            <a:spAutoFit/>
          </a:bodyPr>
          <a:lstStyle/>
          <a:p>
            <a:r>
              <a:rPr kumimoji="1" lang="ja-JP" altLang="en-US" sz="1050" dirty="0">
                <a:solidFill>
                  <a:srgbClr val="0070C0"/>
                </a:solidFill>
                <a:latin typeface="メイリオ" panose="020B0604030504040204" pitchFamily="50" charset="-128"/>
                <a:ea typeface="メイリオ" panose="020B0604030504040204" pitchFamily="50" charset="-128"/>
              </a:rPr>
              <a:t>ユーザー登録を行う</a:t>
            </a:r>
          </a:p>
        </p:txBody>
      </p:sp>
      <p:cxnSp>
        <p:nvCxnSpPr>
          <p:cNvPr id="17" name="直線コネクタ 16"/>
          <p:cNvCxnSpPr/>
          <p:nvPr/>
        </p:nvCxnSpPr>
        <p:spPr>
          <a:xfrm>
            <a:off x="2039815" y="2821270"/>
            <a:ext cx="1855177"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248998" y="2638808"/>
            <a:ext cx="1947495" cy="253916"/>
          </a:xfrm>
          <a:prstGeom prst="rect">
            <a:avLst/>
          </a:prstGeom>
          <a:noFill/>
        </p:spPr>
        <p:txBody>
          <a:bodyPr wrap="square" rtlCol="0">
            <a:spAutoFit/>
          </a:bodyPr>
          <a:lstStyle/>
          <a:p>
            <a:r>
              <a:rPr kumimoji="1" lang="ja-JP" altLang="en-US" sz="1050" dirty="0">
                <a:solidFill>
                  <a:srgbClr val="0070C0"/>
                </a:solidFill>
                <a:latin typeface="メイリオ" panose="020B0604030504040204" pitchFamily="50" charset="-128"/>
                <a:ea typeface="メイリオ" panose="020B0604030504040204" pitchFamily="50" charset="-128"/>
              </a:rPr>
              <a:t>個体に応じて行動を機械学習</a:t>
            </a:r>
          </a:p>
        </p:txBody>
      </p:sp>
      <p:cxnSp>
        <p:nvCxnSpPr>
          <p:cNvPr id="21" name="直線コネクタ 20"/>
          <p:cNvCxnSpPr/>
          <p:nvPr/>
        </p:nvCxnSpPr>
        <p:spPr>
          <a:xfrm>
            <a:off x="2039815" y="3293880"/>
            <a:ext cx="1855177"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2570652" y="3119149"/>
            <a:ext cx="1721826" cy="253916"/>
          </a:xfrm>
          <a:prstGeom prst="rect">
            <a:avLst/>
          </a:prstGeom>
          <a:noFill/>
        </p:spPr>
        <p:txBody>
          <a:bodyPr wrap="square" rtlCol="0">
            <a:spAutoFit/>
          </a:bodyPr>
          <a:lstStyle/>
          <a:p>
            <a:r>
              <a:rPr kumimoji="1" lang="ja-JP" altLang="en-US" sz="1050" dirty="0">
                <a:solidFill>
                  <a:srgbClr val="0070C0"/>
                </a:solidFill>
                <a:latin typeface="メイリオ" panose="020B0604030504040204" pitchFamily="50" charset="-128"/>
                <a:ea typeface="メイリオ" panose="020B0604030504040204" pitchFamily="50" charset="-128"/>
              </a:rPr>
              <a:t>モニタリングモード</a:t>
            </a:r>
          </a:p>
        </p:txBody>
      </p:sp>
      <p:sp>
        <p:nvSpPr>
          <p:cNvPr id="23" name="テキスト ボックス 22"/>
          <p:cNvSpPr txBox="1"/>
          <p:nvPr/>
        </p:nvSpPr>
        <p:spPr>
          <a:xfrm>
            <a:off x="8727099" y="1247205"/>
            <a:ext cx="1721826" cy="253916"/>
          </a:xfrm>
          <a:prstGeom prst="rect">
            <a:avLst/>
          </a:prstGeom>
          <a:noFill/>
        </p:spPr>
        <p:txBody>
          <a:bodyPr wrap="square" rtlCol="0">
            <a:spAutoFit/>
          </a:bodyPr>
          <a:lstStyle/>
          <a:p>
            <a:r>
              <a:rPr kumimoji="1" lang="ja-JP" altLang="en-US" sz="1050" dirty="0">
                <a:solidFill>
                  <a:srgbClr val="0070C0"/>
                </a:solidFill>
                <a:latin typeface="メイリオ" panose="020B0604030504040204" pitchFamily="50" charset="-128"/>
                <a:ea typeface="メイリオ" panose="020B0604030504040204" pitchFamily="50" charset="-128"/>
              </a:rPr>
              <a:t>モニタリングモード</a:t>
            </a:r>
          </a:p>
        </p:txBody>
      </p:sp>
      <p:grpSp>
        <p:nvGrpSpPr>
          <p:cNvPr id="15" name="グループ化 14"/>
          <p:cNvGrpSpPr/>
          <p:nvPr/>
        </p:nvGrpSpPr>
        <p:grpSpPr>
          <a:xfrm>
            <a:off x="4292478" y="109959"/>
            <a:ext cx="3856893" cy="6550269"/>
            <a:chOff x="597876" y="131885"/>
            <a:chExt cx="3856893" cy="6550269"/>
          </a:xfrm>
        </p:grpSpPr>
        <p:graphicFrame>
          <p:nvGraphicFramePr>
            <p:cNvPr id="24" name="グラフ 23"/>
            <p:cNvGraphicFramePr>
              <a:graphicFrameLocks/>
            </p:cNvGraphicFramePr>
            <p:nvPr>
              <p:extLst/>
            </p:nvPr>
          </p:nvGraphicFramePr>
          <p:xfrm>
            <a:off x="597876" y="131885"/>
            <a:ext cx="3856893" cy="210136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グラフ 24"/>
            <p:cNvGraphicFramePr>
              <a:graphicFrameLocks/>
            </p:cNvGraphicFramePr>
            <p:nvPr>
              <p:extLst/>
            </p:nvPr>
          </p:nvGraphicFramePr>
          <p:xfrm>
            <a:off x="597876" y="2321169"/>
            <a:ext cx="3856893" cy="187276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6" name="グラフ 25"/>
            <p:cNvGraphicFramePr>
              <a:graphicFrameLocks/>
            </p:cNvGraphicFramePr>
            <p:nvPr>
              <p:extLst/>
            </p:nvPr>
          </p:nvGraphicFramePr>
          <p:xfrm>
            <a:off x="597876" y="4281854"/>
            <a:ext cx="3856893" cy="2400300"/>
          </p:xfrm>
          <a:graphic>
            <a:graphicData uri="http://schemas.openxmlformats.org/drawingml/2006/chart">
              <c:chart xmlns:c="http://schemas.openxmlformats.org/drawingml/2006/chart" xmlns:r="http://schemas.openxmlformats.org/officeDocument/2006/relationships" r:id="rId8"/>
            </a:graphicData>
          </a:graphic>
        </p:graphicFrame>
        <p:sp>
          <p:nvSpPr>
            <p:cNvPr id="27" name="角丸四角形 26"/>
            <p:cNvSpPr/>
            <p:nvPr/>
          </p:nvSpPr>
          <p:spPr>
            <a:xfrm>
              <a:off x="3576271" y="1778975"/>
              <a:ext cx="782516" cy="34290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kumimoji="1" lang="en-US" altLang="ja-JP" sz="1600" dirty="0">
                  <a:latin typeface="メイリオ" panose="020B0604030504040204" pitchFamily="50" charset="-128"/>
                  <a:ea typeface="メイリオ" panose="020B0604030504040204" pitchFamily="50" charset="-128"/>
                </a:rPr>
                <a:t>X</a:t>
              </a:r>
              <a:r>
                <a:rPr kumimoji="1" lang="ja-JP" altLang="en-US" sz="1600" dirty="0">
                  <a:latin typeface="メイリオ" panose="020B0604030504040204" pitchFamily="50" charset="-128"/>
                  <a:ea typeface="メイリオ" panose="020B0604030504040204" pitchFamily="50" charset="-128"/>
                </a:rPr>
                <a:t>軸</a:t>
              </a:r>
            </a:p>
          </p:txBody>
        </p:sp>
        <p:sp>
          <p:nvSpPr>
            <p:cNvPr id="28" name="角丸四角形 27"/>
            <p:cNvSpPr/>
            <p:nvPr/>
          </p:nvSpPr>
          <p:spPr>
            <a:xfrm>
              <a:off x="3576271" y="2531450"/>
              <a:ext cx="782516" cy="34290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kumimoji="1" lang="en-US" altLang="ja-JP" sz="1600" dirty="0">
                  <a:latin typeface="メイリオ" panose="020B0604030504040204" pitchFamily="50" charset="-128"/>
                  <a:ea typeface="メイリオ" panose="020B0604030504040204" pitchFamily="50" charset="-128"/>
                </a:rPr>
                <a:t>Y</a:t>
              </a:r>
              <a:r>
                <a:rPr kumimoji="1" lang="ja-JP" altLang="en-US" sz="1600" dirty="0">
                  <a:latin typeface="メイリオ" panose="020B0604030504040204" pitchFamily="50" charset="-128"/>
                  <a:ea typeface="メイリオ" panose="020B0604030504040204" pitchFamily="50" charset="-128"/>
                </a:rPr>
                <a:t>軸</a:t>
              </a:r>
            </a:p>
          </p:txBody>
        </p:sp>
        <p:sp>
          <p:nvSpPr>
            <p:cNvPr id="29" name="角丸四角形 28"/>
            <p:cNvSpPr/>
            <p:nvPr/>
          </p:nvSpPr>
          <p:spPr>
            <a:xfrm>
              <a:off x="3576271" y="6112850"/>
              <a:ext cx="782516" cy="34290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ja-JP" sz="1600" dirty="0">
                  <a:latin typeface="メイリオ" panose="020B0604030504040204" pitchFamily="50" charset="-128"/>
                  <a:ea typeface="メイリオ" panose="020B0604030504040204" pitchFamily="50" charset="-128"/>
                </a:rPr>
                <a:t>Z</a:t>
              </a:r>
              <a:r>
                <a:rPr kumimoji="1" lang="ja-JP" altLang="en-US" sz="1600" dirty="0">
                  <a:latin typeface="メイリオ" panose="020B0604030504040204" pitchFamily="50" charset="-128"/>
                  <a:ea typeface="メイリオ" panose="020B0604030504040204" pitchFamily="50" charset="-128"/>
                </a:rPr>
                <a:t>軸</a:t>
              </a:r>
            </a:p>
          </p:txBody>
        </p:sp>
        <p:cxnSp>
          <p:nvCxnSpPr>
            <p:cNvPr id="30" name="直線コネクタ 29"/>
            <p:cNvCxnSpPr/>
            <p:nvPr/>
          </p:nvCxnSpPr>
          <p:spPr>
            <a:xfrm>
              <a:off x="2286000" y="131885"/>
              <a:ext cx="28575" cy="6550269"/>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3171825" y="131885"/>
              <a:ext cx="28575" cy="6550269"/>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16" name="テキスト ボックス 15"/>
          <p:cNvSpPr txBox="1"/>
          <p:nvPr/>
        </p:nvSpPr>
        <p:spPr>
          <a:xfrm>
            <a:off x="8460062" y="5767758"/>
            <a:ext cx="3260086" cy="646331"/>
          </a:xfrm>
          <a:prstGeom prst="rect">
            <a:avLst/>
          </a:prstGeom>
          <a:noFill/>
        </p:spPr>
        <p:txBody>
          <a:bodyPr wrap="square" rtlCol="0">
            <a:spAutoFit/>
          </a:bodyPr>
          <a:lstStyle/>
          <a:p>
            <a:r>
              <a:rPr kumimoji="1" lang="ja-JP" altLang="en-US" sz="1200" dirty="0">
                <a:solidFill>
                  <a:srgbClr val="C00000"/>
                </a:solidFill>
                <a:latin typeface="メイリオ" panose="020B0604030504040204" pitchFamily="50" charset="-128"/>
                <a:ea typeface="メイリオ" panose="020B0604030504040204" pitchFamily="50" charset="-128"/>
              </a:rPr>
              <a:t>三次元加速度センサーからの入力値が個体別にアジャストされた行動データとの近似値を示した際に、便意があると判断させる。</a:t>
            </a:r>
          </a:p>
        </p:txBody>
      </p:sp>
      <p:sp>
        <p:nvSpPr>
          <p:cNvPr id="32" name="タイトル 1"/>
          <p:cNvSpPr txBox="1">
            <a:spLocks/>
          </p:cNvSpPr>
          <p:nvPr/>
        </p:nvSpPr>
        <p:spPr>
          <a:xfrm>
            <a:off x="838200" y="365125"/>
            <a:ext cx="10515600" cy="6635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3200" dirty="0"/>
              <a:t>技術的ポイント</a:t>
            </a:r>
          </a:p>
        </p:txBody>
      </p:sp>
    </p:spTree>
    <p:extLst>
      <p:ext uri="{BB962C8B-B14F-4D97-AF65-F5344CB8AC3E}">
        <p14:creationId xmlns:p14="http://schemas.microsoft.com/office/powerpoint/2010/main" val="31338495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1009</Words>
  <Application>Microsoft Office PowerPoint</Application>
  <PresentationFormat>ワイド画面</PresentationFormat>
  <Paragraphs>189</Paragraphs>
  <Slides>13</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13</vt:i4>
      </vt:variant>
    </vt:vector>
  </HeadingPairs>
  <TitlesOfParts>
    <vt:vector size="23" baseType="lpstr">
      <vt:lpstr>Meiryo UI</vt:lpstr>
      <vt:lpstr>MS UI Gothic</vt:lpstr>
      <vt:lpstr>メイリオ</vt:lpstr>
      <vt:lpstr>游ゴシック</vt:lpstr>
      <vt:lpstr>游ゴシック Light</vt:lpstr>
      <vt:lpstr>AR BERKLEY</vt:lpstr>
      <vt:lpstr>Arial</vt:lpstr>
      <vt:lpstr>Arial Black</vt:lpstr>
      <vt:lpstr>Calibri</vt:lpstr>
      <vt:lpstr>Office テーマ</vt:lpstr>
      <vt:lpstr>K1 スマートIoTシステム開発実習</vt:lpstr>
      <vt:lpstr>PowerPoint プレゼンテーション</vt:lpstr>
      <vt:lpstr>PowerPoint プレゼンテーション</vt:lpstr>
      <vt:lpstr>ユーザーストーリーマッピング</vt:lpstr>
      <vt:lpstr>ユーザーストーリーマッピング　– MVP -</vt:lpstr>
      <vt:lpstr>PowerPoint プレゼンテーション</vt:lpstr>
      <vt:lpstr>ユースケース/アーキテクチャ</vt:lpstr>
      <vt:lpstr>PowerPoint プレゼンテーション</vt:lpstr>
      <vt:lpstr>PowerPoint プレゼンテーション</vt:lpstr>
      <vt:lpstr>PowerPoint プレゼンテーション</vt:lpstr>
      <vt:lpstr>デモンストレーション</vt:lpstr>
      <vt:lpstr>PowerPoint プレゼンテーション</vt:lpstr>
      <vt:lpstr>メンバーの感想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K1 スマートIoTシステム開発実習</dc:title>
  <dc:creator>WASEDA</dc:creator>
  <cp:lastModifiedBy>WASEDA</cp:lastModifiedBy>
  <cp:revision>33</cp:revision>
  <dcterms:created xsi:type="dcterms:W3CDTF">2018-09-15T07:03:26Z</dcterms:created>
  <dcterms:modified xsi:type="dcterms:W3CDTF">2018-09-29T05:21:05Z</dcterms:modified>
</cp:coreProperties>
</file>