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6651" y="1178710"/>
            <a:ext cx="7766936" cy="1646302"/>
          </a:xfrm>
        </p:spPr>
        <p:txBody>
          <a:bodyPr/>
          <a:lstStyle/>
          <a:p>
            <a:pPr algn="ctr"/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顔色モニター</a:t>
            </a: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感情衛星「ひまわり」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19439" y="2912754"/>
            <a:ext cx="2437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グループ３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ja-JP" dirty="0" smtClean="0"/>
              <a:t>•</a:t>
            </a:r>
            <a:r>
              <a:rPr lang="ja-JP" altLang="ja-JP" dirty="0"/>
              <a:t>大西昌樹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八十岡恒人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矢頭岳人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安野光晴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萩原健太郎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•島田光</a:t>
            </a:r>
            <a:endParaRPr lang="ja-JP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5" y="250020"/>
            <a:ext cx="363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K1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スマート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システム開発実習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04653" y="3528306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2018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 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20" y="727362"/>
            <a:ext cx="1887220" cy="179696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37" y="5120254"/>
            <a:ext cx="1738766" cy="173876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77" y="5031821"/>
            <a:ext cx="1772112" cy="16069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084" y="274011"/>
            <a:ext cx="1503680" cy="1524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15" y="5120254"/>
            <a:ext cx="2610723" cy="15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706" y="36438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開発サービスのコンセプト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0782" y="454330"/>
            <a:ext cx="1189121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スマート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では、ソリューション開発の手法～デバイスレイヤ～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NW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レイヤ～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ビッグデータ解析まで、総合的に学んできました。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今回開発では、</a:t>
            </a:r>
            <a:endParaRPr kumimoji="1" lang="en-US" altLang="ja-JP" sz="2000" dirty="0" smtClean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①奥様の</a:t>
            </a:r>
            <a:r>
              <a:rPr kumimoji="1" lang="ja-JP" altLang="en-US" sz="20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バイタルデータ（心拍）を取得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し、</a:t>
            </a:r>
            <a:endParaRPr kumimoji="1" lang="en-US" altLang="ja-JP" sz="2000" dirty="0" smtClean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②クラウドに蓄積した</a:t>
            </a:r>
            <a:r>
              <a:rPr kumimoji="1" lang="ja-JP" altLang="en-US" sz="20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バイタルデータから、奥様の感情状態を解析し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kumimoji="1" lang="en-US" altLang="ja-JP" sz="2000" dirty="0" smtClean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③</a:t>
            </a:r>
            <a:r>
              <a:rPr kumimoji="1" lang="en-US" altLang="ja-JP" sz="20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、ご主人の動きを</a:t>
            </a:r>
            <a:r>
              <a:rPr kumimoji="1" lang="ja-JP" altLang="en-US" sz="2000" b="1" u="sng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リコメンドする</a:t>
            </a:r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ソリューションを試作開発を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しました。</a:t>
            </a:r>
            <a:endParaRPr kumimoji="1" lang="en-US" altLang="ja-JP" sz="2000" dirty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404474" y="3246436"/>
            <a:ext cx="3048209" cy="2171832"/>
            <a:chOff x="562880" y="2919094"/>
            <a:chExt cx="8788973" cy="3644696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9324" y="5483476"/>
              <a:ext cx="856034" cy="925559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9915" y="5750482"/>
              <a:ext cx="969505" cy="526905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4151" y="5650882"/>
              <a:ext cx="773089" cy="716396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1205" y="5750481"/>
              <a:ext cx="1103200" cy="71514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25151" y="5541446"/>
              <a:ext cx="1052178" cy="935269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29545" y="5614663"/>
              <a:ext cx="822308" cy="786241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6537" y="5595352"/>
              <a:ext cx="889617" cy="910968"/>
            </a:xfrm>
            <a:prstGeom prst="rect">
              <a:avLst/>
            </a:prstGeom>
          </p:spPr>
        </p:pic>
        <p:sp>
          <p:nvSpPr>
            <p:cNvPr id="34" name="テキスト ボックス 33"/>
            <p:cNvSpPr txBox="1"/>
            <p:nvPr/>
          </p:nvSpPr>
          <p:spPr>
            <a:xfrm>
              <a:off x="562880" y="5595352"/>
              <a:ext cx="2801844" cy="96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デバイスの</a:t>
              </a:r>
              <a:endPara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センサ</a:t>
              </a:r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ーから</a:t>
              </a:r>
              <a:endPara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取得したデータ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円柱 35"/>
            <p:cNvSpPr/>
            <p:nvPr/>
          </p:nvSpPr>
          <p:spPr>
            <a:xfrm>
              <a:off x="4379364" y="2919094"/>
              <a:ext cx="1845578" cy="12992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クラウド</a:t>
              </a:r>
              <a:r>
                <a:rPr kumimoji="1"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</a:p>
            <a:p>
              <a:pPr algn="ctr"/>
              <a:r>
                <a:rPr kumimoji="1" lang="ja-JP" altLang="en-US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ビッグデータ・</a:t>
              </a:r>
              <a:r>
                <a:rPr kumimoji="1"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AI</a:t>
              </a:r>
              <a:endPara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雲 36"/>
            <p:cNvSpPr/>
            <p:nvPr/>
          </p:nvSpPr>
          <p:spPr>
            <a:xfrm>
              <a:off x="2459915" y="4556804"/>
              <a:ext cx="5794090" cy="67895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セルラー、</a:t>
              </a:r>
              <a:r>
                <a:rPr kumimoji="1"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LPWA</a:t>
              </a:r>
              <a:r>
                <a:rPr kumimoji="1" lang="ja-JP" altLang="en-US" sz="105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他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562880" y="4598967"/>
              <a:ext cx="2307290" cy="439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ネットワーク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62880" y="3328122"/>
              <a:ext cx="3023698" cy="72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クラウド、</a:t>
              </a:r>
              <a:endPara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ビッグデータ、</a:t>
              </a:r>
              <a:r>
                <a:rPr kumimoji="1"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AI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1" name="右矢印 40"/>
          <p:cNvSpPr/>
          <p:nvPr/>
        </p:nvSpPr>
        <p:spPr>
          <a:xfrm>
            <a:off x="3407431" y="3553187"/>
            <a:ext cx="355270" cy="1193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883" y="5009314"/>
            <a:ext cx="517893" cy="333090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4262359" y="485269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デバイスの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センサ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ーから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取得したデータ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円柱 50"/>
          <p:cNvSpPr/>
          <p:nvPr/>
        </p:nvSpPr>
        <p:spPr>
          <a:xfrm>
            <a:off x="6216617" y="3252655"/>
            <a:ext cx="955541" cy="780765"/>
          </a:xfrm>
          <a:prstGeom prst="can">
            <a:avLst>
              <a:gd name="adj" fmla="val 19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クラウド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</a:p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ビッグデータ・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雲 51"/>
          <p:cNvSpPr/>
          <p:nvPr/>
        </p:nvSpPr>
        <p:spPr>
          <a:xfrm>
            <a:off x="5038331" y="4273026"/>
            <a:ext cx="3095106" cy="371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回線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62359" y="422281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262359" y="341943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クラウド、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ビッグデータ、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50910" y="2836534"/>
            <a:ext cx="239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一般的な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サービス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003336" y="28612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今回開発内容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46313" y="4963006"/>
            <a:ext cx="3299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奥様につけた、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バイタルデータ</a:t>
            </a:r>
            <a:r>
              <a:rPr kumimoji="1"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心拍センサー</a:t>
            </a:r>
            <a:r>
              <a:rPr kumimoji="1"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取得</a:t>
            </a:r>
            <a:endParaRPr kumimoji="1"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531" y="3586206"/>
            <a:ext cx="619492" cy="988965"/>
          </a:xfrm>
          <a:prstGeom prst="rect">
            <a:avLst/>
          </a:prstGeom>
        </p:spPr>
      </p:pic>
      <p:sp>
        <p:nvSpPr>
          <p:cNvPr id="64" name="テキスト ボックス 63"/>
          <p:cNvSpPr txBox="1"/>
          <p:nvPr/>
        </p:nvSpPr>
        <p:spPr>
          <a:xfrm>
            <a:off x="7608584" y="3302388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endParaRPr kumimoji="1" lang="ja-JP" altLang="en-US" sz="16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745622" y="3924777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汎用的なインタフェース</a:t>
            </a:r>
            <a:endParaRPr kumimoji="1" lang="ja-JP" altLang="en-US" sz="12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97498" y="5905273"/>
            <a:ext cx="995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商用ビジネスにおいては、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接続デバイスや可視化ツールも、自由に選択できるよう（パブサブモデル）でのインタフェース設計をしており、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さまざまなシーンで使っていただけることをイメージ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している。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881111" y="2958199"/>
            <a:ext cx="2129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リコメンド状態解析</a:t>
            </a:r>
            <a:endParaRPr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H="1" flipV="1">
            <a:off x="6259655" y="4666235"/>
            <a:ext cx="13525" cy="30898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U ターン矢印 5"/>
          <p:cNvSpPr/>
          <p:nvPr/>
        </p:nvSpPr>
        <p:spPr>
          <a:xfrm rot="6601370" flipV="1">
            <a:off x="7582063" y="3251879"/>
            <a:ext cx="338516" cy="1109481"/>
          </a:xfrm>
          <a:prstGeom prst="uturnArrow">
            <a:avLst>
              <a:gd name="adj1" fmla="val 12283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882539" y="47111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endParaRPr lang="ja-JP" alt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53007" y="3293668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可視化、行動提案</a:t>
            </a:r>
            <a:endParaRPr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7053" y="87923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リーンキャンパス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4" y="470457"/>
            <a:ext cx="9195758" cy="63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1353" y="170404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ユーザストーリーマッピング</a:t>
            </a:r>
          </a:p>
        </p:txBody>
      </p:sp>
      <p:sp>
        <p:nvSpPr>
          <p:cNvPr id="3" name="Rectangle 3"/>
          <p:cNvSpPr/>
          <p:nvPr/>
        </p:nvSpPr>
        <p:spPr>
          <a:xfrm>
            <a:off x="1310054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データの測定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585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感情の把握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3116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行動の把握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4647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行動の実施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6178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結果の確認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Straight Arrow Connector 9"/>
          <p:cNvCxnSpPr/>
          <p:nvPr/>
        </p:nvCxnSpPr>
        <p:spPr>
          <a:xfrm flipV="1">
            <a:off x="1310054" y="2426868"/>
            <a:ext cx="8090207" cy="334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心拍測定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4650912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状態メッセージ表示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2971371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レーダーチャート表示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5A2BE400-5EC2-834F-9205-749F613CCF5C}"/>
              </a:ext>
            </a:extLst>
          </p:cNvPr>
          <p:cNvCxnSpPr/>
          <p:nvPr/>
        </p:nvCxnSpPr>
        <p:spPr>
          <a:xfrm>
            <a:off x="1296076" y="4579793"/>
            <a:ext cx="8136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7977122" y="5731073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時系列グラフの表示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6294647" y="258367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家事を手伝う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6294647" y="355975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奥さんの好きなものを買って帰る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260391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スマートウォッチで測定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2971371" y="2604305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スマホで感情を確認する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7956178" y="2604305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スマホで感情を確認する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4650912" y="576518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行動の提案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7977121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レーダーチャート表示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35943" y="4318183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MVP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355632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体温・血圧の測定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0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19808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本日のデモシナリオ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8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0330" y="1353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開発体制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844061" y="227823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テストデータ</a:t>
            </a:r>
            <a:endParaRPr kumimoji="0" lang="en-US" altLang="ja-JP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(AD</a:t>
            </a: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値</a:t>
            </a: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844061" y="417271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心拍測定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313480" y="111764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状態メッセージ表示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313480" y="320911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レーダーチャートの生成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2869222" y="3205561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怒りデータ</a:t>
            </a:r>
            <a:endParaRPr kumimoji="0" lang="en-US" altLang="ja-JP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へ変換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313480" y="526540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時系列グラフの生成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744303" y="181224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行動の提案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8698519" y="316515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LINE</a:t>
            </a: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操作</a:t>
            </a: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/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7" name="カギ線コネクタ 16"/>
          <p:cNvCxnSpPr>
            <a:endCxn id="9" idx="0"/>
          </p:cNvCxnSpPr>
          <p:nvPr/>
        </p:nvCxnSpPr>
        <p:spPr>
          <a:xfrm>
            <a:off x="2133871" y="2735434"/>
            <a:ext cx="1457393" cy="4701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9" idx="2"/>
          </p:cNvCxnSpPr>
          <p:nvPr/>
        </p:nvCxnSpPr>
        <p:spPr>
          <a:xfrm flipV="1">
            <a:off x="2288144" y="4119961"/>
            <a:ext cx="1303120" cy="5099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9" idx="3"/>
            <a:endCxn id="6" idx="1"/>
          </p:cNvCxnSpPr>
          <p:nvPr/>
        </p:nvCxnSpPr>
        <p:spPr>
          <a:xfrm flipV="1">
            <a:off x="4313305" y="1574846"/>
            <a:ext cx="1000175" cy="20879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3"/>
            <a:endCxn id="10" idx="1"/>
          </p:cNvCxnSpPr>
          <p:nvPr/>
        </p:nvCxnSpPr>
        <p:spPr>
          <a:xfrm>
            <a:off x="4313305" y="3662761"/>
            <a:ext cx="1000175" cy="20598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9" idx="3"/>
            <a:endCxn id="7" idx="1"/>
          </p:cNvCxnSpPr>
          <p:nvPr/>
        </p:nvCxnSpPr>
        <p:spPr>
          <a:xfrm>
            <a:off x="4313305" y="3662761"/>
            <a:ext cx="1000175" cy="35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7" idx="3"/>
            <a:endCxn id="12" idx="1"/>
          </p:cNvCxnSpPr>
          <p:nvPr/>
        </p:nvCxnSpPr>
        <p:spPr>
          <a:xfrm flipV="1">
            <a:off x="6757563" y="3622350"/>
            <a:ext cx="1940956" cy="439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0" idx="3"/>
            <a:endCxn id="12" idx="1"/>
          </p:cNvCxnSpPr>
          <p:nvPr/>
        </p:nvCxnSpPr>
        <p:spPr>
          <a:xfrm flipV="1">
            <a:off x="6757563" y="3622350"/>
            <a:ext cx="1940956" cy="210025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/>
          <p:nvPr/>
        </p:nvCxnSpPr>
        <p:spPr>
          <a:xfrm rot="5400000" flipH="1" flipV="1">
            <a:off x="456407" y="1364623"/>
            <a:ext cx="2364436" cy="1870483"/>
          </a:xfrm>
          <a:prstGeom prst="bentConnector3">
            <a:avLst>
              <a:gd name="adj1" fmla="val 22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/>
          <p:nvPr/>
        </p:nvCxnSpPr>
        <p:spPr>
          <a:xfrm rot="5400000" flipH="1" flipV="1">
            <a:off x="435424" y="1439828"/>
            <a:ext cx="4408391" cy="3764029"/>
          </a:xfrm>
          <a:prstGeom prst="bentConnector3">
            <a:avLst>
              <a:gd name="adj1" fmla="val -25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4668714" y="4641156"/>
            <a:ext cx="3636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872826" y="1697245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八十岡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44061" y="3687388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矢頭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4956759" y="4739528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安野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956759" y="3036814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萩原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956759" y="908874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大西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8713335" y="2659797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島田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 rot="16200000" flipV="1">
            <a:off x="6052115" y="3341838"/>
            <a:ext cx="4716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12" idx="1"/>
          </p:cNvCxnSpPr>
          <p:nvPr/>
        </p:nvCxnSpPr>
        <p:spPr>
          <a:xfrm>
            <a:off x="6893169" y="1697244"/>
            <a:ext cx="1805350" cy="19251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V="1">
            <a:off x="4668714" y="2854691"/>
            <a:ext cx="3636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277</Words>
  <Application>Microsoft Office PowerPoint</Application>
  <PresentationFormat>ワイド画面</PresentationFormat>
  <Paragraphs>89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メイリオ</vt:lpstr>
      <vt:lpstr>Arial</vt:lpstr>
      <vt:lpstr>Trebuchet MS</vt:lpstr>
      <vt:lpstr>Wingdings 3</vt:lpstr>
      <vt:lpstr>ファセット</vt:lpstr>
      <vt:lpstr>   顔色モニター 感情衛星「ひまわり」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感情衛星「ひまわり」</dc:title>
  <dc:creator>WASEDA</dc:creator>
  <cp:lastModifiedBy>WASEDA</cp:lastModifiedBy>
  <cp:revision>28</cp:revision>
  <dcterms:created xsi:type="dcterms:W3CDTF">2018-09-29T00:19:36Z</dcterms:created>
  <dcterms:modified xsi:type="dcterms:W3CDTF">2018-09-29T02:46:53Z</dcterms:modified>
</cp:coreProperties>
</file>