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3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20" y="298938"/>
            <a:ext cx="4348895" cy="6293392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46186" y="738554"/>
            <a:ext cx="4677506" cy="3525715"/>
          </a:xfrm>
          <a:prstGeom prst="wedgeRoundRectCallout">
            <a:avLst>
              <a:gd name="adj1" fmla="val 57799"/>
              <a:gd name="adj2" fmla="val -19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4000" dirty="0" smtClean="0"/>
              <a:t>よりよい社会</a:t>
            </a:r>
            <a:endParaRPr kumimoji="1" lang="en-US" altLang="ja-JP" sz="4000" dirty="0" smtClean="0"/>
          </a:p>
          <a:p>
            <a:pPr lvl="1"/>
            <a:r>
              <a:rPr kumimoji="1" lang="ja-JP" altLang="en-US" sz="4000" dirty="0" smtClean="0"/>
              <a:t>を築くため、</a:t>
            </a:r>
            <a:endParaRPr kumimoji="1" lang="en-US" altLang="ja-JP" sz="4000" dirty="0" smtClean="0"/>
          </a:p>
          <a:p>
            <a:pPr lvl="1"/>
            <a:r>
              <a:rPr kumimoji="1" lang="ja-JP" altLang="en-US" sz="4000" dirty="0" smtClean="0"/>
              <a:t>パパは今日も</a:t>
            </a:r>
            <a:endParaRPr kumimoji="1" lang="en-US" altLang="ja-JP" sz="4000" dirty="0" smtClean="0"/>
          </a:p>
          <a:p>
            <a:pPr lvl="1"/>
            <a:r>
              <a:rPr kumimoji="1" lang="ja-JP" altLang="en-US" sz="4000" dirty="0" smtClean="0"/>
              <a:t>頑張ります。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717172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13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感情衛星「ひまわり」</dc:title>
  <dc:creator>WASEDA</dc:creator>
  <cp:lastModifiedBy>WASEDA</cp:lastModifiedBy>
  <cp:revision>8</cp:revision>
  <dcterms:created xsi:type="dcterms:W3CDTF">2018-09-29T00:19:36Z</dcterms:created>
  <dcterms:modified xsi:type="dcterms:W3CDTF">2018-09-29T02:42:58Z</dcterms:modified>
</cp:coreProperties>
</file>