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19439" y="2912754"/>
            <a:ext cx="243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63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4653" y="352830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0330" y="1353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開発体制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227823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テストデータ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(AD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値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44061" y="41727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心拍測定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111764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状態メッセージ表示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320911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レーダーチャートの生成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869222" y="3205561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怒りデータ</a:t>
            </a:r>
            <a:endParaRPr kumimoji="0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へ変換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313480" y="526540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時系列グラフの生成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5744303" y="181224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行動の提案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8698519" y="3165150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LINE</a:t>
            </a: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操作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データ取得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17" name="カギ線コネクタ 16"/>
          <p:cNvCxnSpPr>
            <a:endCxn id="9" idx="0"/>
          </p:cNvCxnSpPr>
          <p:nvPr/>
        </p:nvCxnSpPr>
        <p:spPr>
          <a:xfrm>
            <a:off x="2133871" y="2735434"/>
            <a:ext cx="1457393" cy="4701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9" idx="2"/>
          </p:cNvCxnSpPr>
          <p:nvPr/>
        </p:nvCxnSpPr>
        <p:spPr>
          <a:xfrm flipV="1">
            <a:off x="2288144" y="4119961"/>
            <a:ext cx="1303120" cy="5099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3"/>
            <a:endCxn id="6" idx="1"/>
          </p:cNvCxnSpPr>
          <p:nvPr/>
        </p:nvCxnSpPr>
        <p:spPr>
          <a:xfrm flipV="1">
            <a:off x="4313305" y="1574846"/>
            <a:ext cx="1000175" cy="2087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1"/>
          </p:cNvCxnSpPr>
          <p:nvPr/>
        </p:nvCxnSpPr>
        <p:spPr>
          <a:xfrm>
            <a:off x="4313305" y="3662761"/>
            <a:ext cx="1000175" cy="20598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9" idx="3"/>
            <a:endCxn id="7" idx="1"/>
          </p:cNvCxnSpPr>
          <p:nvPr/>
        </p:nvCxnSpPr>
        <p:spPr>
          <a:xfrm>
            <a:off x="4313305" y="3662761"/>
            <a:ext cx="1000175" cy="35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3"/>
            <a:endCxn id="12" idx="1"/>
          </p:cNvCxnSpPr>
          <p:nvPr/>
        </p:nvCxnSpPr>
        <p:spPr>
          <a:xfrm flipV="1">
            <a:off x="6757563" y="3622350"/>
            <a:ext cx="1940956" cy="43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0" idx="3"/>
            <a:endCxn id="12" idx="1"/>
          </p:cNvCxnSpPr>
          <p:nvPr/>
        </p:nvCxnSpPr>
        <p:spPr>
          <a:xfrm flipV="1">
            <a:off x="6757563" y="3622350"/>
            <a:ext cx="1940956" cy="21002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5400000" flipH="1" flipV="1">
            <a:off x="456407" y="1364623"/>
            <a:ext cx="2364436" cy="1870483"/>
          </a:xfrm>
          <a:prstGeom prst="bentConnector3">
            <a:avLst>
              <a:gd name="adj1" fmla="val 22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 flipH="1" flipV="1">
            <a:off x="435424" y="1439828"/>
            <a:ext cx="4408391" cy="3764029"/>
          </a:xfrm>
          <a:prstGeom prst="bentConnector3">
            <a:avLst>
              <a:gd name="adj1" fmla="val -253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668714" y="4641156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72826" y="1697245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八十岡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44061" y="368738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矢頭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56759" y="4739528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安野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56759" y="303681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956759" y="908874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大西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8713335" y="2659797"/>
            <a:ext cx="885635" cy="3844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島田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 rot="16200000" flipV="1">
            <a:off x="6052115" y="3341838"/>
            <a:ext cx="471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12" idx="1"/>
          </p:cNvCxnSpPr>
          <p:nvPr/>
        </p:nvCxnSpPr>
        <p:spPr>
          <a:xfrm>
            <a:off x="6893169" y="1697244"/>
            <a:ext cx="1805350" cy="192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4668714" y="2854691"/>
            <a:ext cx="3636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706" y="3643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開発サービスのコンセプト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782" y="435351"/>
            <a:ext cx="1189121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では、ソリューション開発の手法～デバイスレイヤ～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レイヤ～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ビッグデータ解析まで、総合的に学んできました。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今回開発では、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①奥様の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バイタルデータ（心拍）を取得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②クラウドに蓄積した</a:t>
            </a:r>
            <a:r>
              <a:rPr kumimoji="1" lang="ja-JP" altLang="en-US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バイタルデータから、奥様の感情状態を解析し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2000" dirty="0" smtClean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sz="2000" b="1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、ご主人の動きを</a:t>
            </a:r>
            <a:r>
              <a:rPr kumimoji="1" lang="ja-JP" altLang="en-US" sz="2000" b="1" u="sng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リコメンドする</a:t>
            </a:r>
            <a:r>
              <a:rPr kumimoji="1" lang="ja-JP" altLang="en-US" sz="2000" dirty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ソリューションを試作開発を</a:t>
            </a:r>
            <a:r>
              <a:rPr kumimoji="1" lang="ja-JP" altLang="en-US" sz="2000" dirty="0" smtClean="0">
                <a:solidFill>
                  <a:srgbClr val="00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しました。</a:t>
            </a:r>
            <a:endParaRPr kumimoji="1" lang="en-US" altLang="ja-JP" sz="2000" dirty="0">
              <a:solidFill>
                <a:srgbClr val="0066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7498" y="5905273"/>
            <a:ext cx="995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商用ビジネスにおいては、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接続デバイスや可視化ツールも、自由に選択できるよう（パブサブモデル）でのインタフェース設計をしており、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u="sng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さまざまなシーンで使っていただけることをイメージ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している。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776558" y="2474411"/>
            <a:ext cx="7932382" cy="3110556"/>
            <a:chOff x="794143" y="2491997"/>
            <a:chExt cx="6100307" cy="2620259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690" y="4640037"/>
              <a:ext cx="517893" cy="333090"/>
            </a:xfrm>
            <a:prstGeom prst="rect">
              <a:avLst/>
            </a:prstGeom>
          </p:spPr>
        </p:pic>
        <p:sp>
          <p:nvSpPr>
            <p:cNvPr id="50" name="テキスト ボックス 49"/>
            <p:cNvSpPr txBox="1"/>
            <p:nvPr/>
          </p:nvSpPr>
          <p:spPr>
            <a:xfrm>
              <a:off x="1053166" y="4483417"/>
              <a:ext cx="945782" cy="62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デバイスの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センサ</a:t>
              </a:r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ーから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取得したデータ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円柱 50"/>
            <p:cNvSpPr/>
            <p:nvPr/>
          </p:nvSpPr>
          <p:spPr>
            <a:xfrm>
              <a:off x="3007424" y="2883378"/>
              <a:ext cx="955541" cy="780765"/>
            </a:xfrm>
            <a:prstGeom prst="can">
              <a:avLst>
                <a:gd name="adj" fmla="val 19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</a:p>
            <a:p>
              <a:pPr algn="ctr"/>
              <a:r>
                <a: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ビッグデータ・</a:t>
              </a:r>
              <a:r>
                <a: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雲 51"/>
            <p:cNvSpPr/>
            <p:nvPr/>
          </p:nvSpPr>
          <p:spPr>
            <a:xfrm>
              <a:off x="1829138" y="3903749"/>
              <a:ext cx="3095106" cy="37193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４</a:t>
              </a:r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</a:t>
              </a:r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回線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53166" y="3853540"/>
              <a:ext cx="742375" cy="25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ネットワーク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053166" y="3050158"/>
              <a:ext cx="985231" cy="440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クラウド、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ビッグデータ、</a:t>
              </a:r>
              <a:r>
                <a:rPr kumimoji="1"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  <a:endPara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794143" y="2491997"/>
              <a:ext cx="1522719" cy="3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今回開発内容</a:t>
              </a:r>
              <a:r>
                <a:rPr kumimoji="1" lang="en-US" altLang="ja-JP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】</a:t>
              </a:r>
              <a:endPara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837120" y="4593729"/>
              <a:ext cx="2803568" cy="51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奥様につけた、</a:t>
              </a:r>
              <a:endPara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バイタルデータ</a:t>
              </a:r>
              <a:r>
                <a:rPr kumimoji="1" lang="en-US" altLang="ja-JP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心拍センサー</a:t>
              </a:r>
              <a:r>
                <a:rPr kumimoji="1" lang="en-US" altLang="ja-JP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取得</a:t>
              </a:r>
              <a:endParaRPr kumimoji="1" lang="en-US" altLang="ja-JP" sz="20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338" y="3216929"/>
              <a:ext cx="619492" cy="988965"/>
            </a:xfrm>
            <a:prstGeom prst="rect">
              <a:avLst/>
            </a:prstGeom>
          </p:spPr>
        </p:pic>
        <p:sp>
          <p:nvSpPr>
            <p:cNvPr id="64" name="テキスト ボックス 63"/>
            <p:cNvSpPr txBox="1"/>
            <p:nvPr/>
          </p:nvSpPr>
          <p:spPr>
            <a:xfrm>
              <a:off x="4525219" y="3035660"/>
              <a:ext cx="553761" cy="311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LINE</a:t>
              </a:r>
              <a:endParaRPr kumimoji="1" lang="ja-JP" altLang="en-US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536429" y="3555500"/>
              <a:ext cx="1367390" cy="259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rgbClr val="0000CC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汎用的なインタフェース</a:t>
              </a:r>
              <a:endParaRPr kumimoji="1" lang="ja-JP" altLang="en-US" sz="14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671918" y="2588922"/>
              <a:ext cx="1803791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リコメンド状態解析</a:t>
              </a:r>
              <a:endPara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 flipH="1" flipV="1">
              <a:off x="3050462" y="4296958"/>
              <a:ext cx="13525" cy="30898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U ターン矢印 5"/>
            <p:cNvSpPr/>
            <p:nvPr/>
          </p:nvSpPr>
          <p:spPr>
            <a:xfrm rot="6601370" flipV="1">
              <a:off x="4372870" y="2882602"/>
              <a:ext cx="338516" cy="1109481"/>
            </a:xfrm>
            <a:prstGeom prst="uturnArrow">
              <a:avLst>
                <a:gd name="adj1" fmla="val 12283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673346" y="4341873"/>
              <a:ext cx="339258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endParaRPr lang="ja-JP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043814" y="2924391"/>
              <a:ext cx="1850636" cy="3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ja-JP" altLang="en-US" sz="2000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kumimoji="1" lang="ja-JP" altLang="en-US" sz="20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可視化、行動提案</a:t>
              </a:r>
              <a:endParaRPr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7053" y="8792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リーンキャンパス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4" y="470457"/>
            <a:ext cx="9195758" cy="63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1353" y="170404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ユーザストーリーマッピング</a:t>
            </a:r>
          </a:p>
        </p:txBody>
      </p:sp>
      <p:sp>
        <p:nvSpPr>
          <p:cNvPr id="3" name="Rectangle 3"/>
          <p:cNvSpPr/>
          <p:nvPr/>
        </p:nvSpPr>
        <p:spPr>
          <a:xfrm>
            <a:off x="1310054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データの測定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585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感情の把握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116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行動の把握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4647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行動の実施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178" y="1361612"/>
            <a:ext cx="1444083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結果の確認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 flipV="1">
            <a:off x="1310054" y="2426868"/>
            <a:ext cx="8090207" cy="33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心拍測定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状態メッセージ表示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5A2BE400-5EC2-834F-9205-749F613CCF5C}"/>
              </a:ext>
            </a:extLst>
          </p:cNvPr>
          <p:cNvCxnSpPr/>
          <p:nvPr/>
        </p:nvCxnSpPr>
        <p:spPr>
          <a:xfrm>
            <a:off x="1296076" y="4579793"/>
            <a:ext cx="813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2" y="5731073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時系列グラフの表示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258367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家事を手伝う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6294647" y="355975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奥さんの好きなものを買って帰る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2603914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スマートウォッチで測定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2971371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56178" y="2604305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スマホで感情を確認する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4650912" y="576518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行動の提案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7977121" y="4723387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LINE</a:t>
            </a: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レーダーチャート表示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5943" y="431818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MVP</a:t>
            </a:r>
            <a:endParaRPr kumimoji="0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2396479-3483-8D45-A8D7-B8AC50D383A4}"/>
              </a:ext>
            </a:extLst>
          </p:cNvPr>
          <p:cNvSpPr/>
          <p:nvPr/>
        </p:nvSpPr>
        <p:spPr>
          <a:xfrm>
            <a:off x="1310053" y="3556326"/>
            <a:ext cx="1444083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体温・血圧の測定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0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デモにあたり</a:t>
            </a:r>
            <a:endParaRPr kumimoji="1" lang="ja-JP" altLang="en-US" sz="24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967654"/>
            <a:ext cx="12085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我々、グループ３は、男性ばかりのチームとなっているため、</a:t>
            </a:r>
            <a:endParaRPr kumimoji="1" lang="en-US" altLang="ja-JP" sz="3200" b="1" dirty="0" smtClean="0"/>
          </a:p>
          <a:p>
            <a:r>
              <a:rPr kumimoji="1" lang="ja-JP" altLang="en-US" sz="3200" b="1" dirty="0" smtClean="0"/>
              <a:t>偏見等、多分に</a:t>
            </a:r>
            <a:r>
              <a:rPr kumimoji="1" lang="ja-JP" altLang="en-US" sz="3200" b="1" dirty="0" err="1" smtClean="0"/>
              <a:t>お見</a:t>
            </a:r>
            <a:r>
              <a:rPr kumimoji="1" lang="ja-JP" altLang="en-US" sz="3200" b="1" dirty="0" smtClean="0"/>
              <a:t>苦しい表現、シナリオとなっておりますが、</a:t>
            </a:r>
            <a:endParaRPr kumimoji="1" lang="en-US" altLang="ja-JP" sz="3200" b="1" dirty="0" smtClean="0"/>
          </a:p>
          <a:p>
            <a:r>
              <a:rPr kumimoji="1" lang="ja-JP" altLang="en-US" sz="3200" b="1" dirty="0" smtClean="0"/>
              <a:t>どうか広い心で、ご覧頂ければ幸いです</a:t>
            </a:r>
            <a:r>
              <a:rPr kumimoji="1" lang="ja-JP" altLang="en-US" sz="3200" b="1" dirty="0" err="1" smtClean="0"/>
              <a:t>。。。</a:t>
            </a:r>
            <a:r>
              <a:rPr kumimoji="1" lang="ja-JP" altLang="en-US" sz="3200" b="1" dirty="0" smtClean="0"/>
              <a:t>汗</a:t>
            </a:r>
            <a:endParaRPr kumimoji="1" lang="ja-JP" altLang="en-US" sz="32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59" y="2610911"/>
            <a:ext cx="6488356" cy="41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84" y="1934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本日のデモ環境</a:t>
            </a:r>
            <a:endParaRPr kumimoji="1" lang="ja-JP" altLang="en-US" sz="2400" b="1" dirty="0"/>
          </a:p>
        </p:txBody>
      </p:sp>
      <p:sp>
        <p:nvSpPr>
          <p:cNvPr id="6" name="雲 5"/>
          <p:cNvSpPr/>
          <p:nvPr/>
        </p:nvSpPr>
        <p:spPr>
          <a:xfrm>
            <a:off x="3305908" y="712613"/>
            <a:ext cx="3842238" cy="1547447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8" y="4405730"/>
            <a:ext cx="1852893" cy="196764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33022">
            <a:off x="1765374" y="5223782"/>
            <a:ext cx="398242" cy="52785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396" y="916693"/>
            <a:ext cx="997475" cy="9799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594" y="4484430"/>
            <a:ext cx="1056909" cy="213883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430" y="5654370"/>
            <a:ext cx="535941" cy="529636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H="1" flipV="1">
            <a:off x="6065483" y="1874075"/>
            <a:ext cx="3640014" cy="2778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515100" y="1467659"/>
            <a:ext cx="3701070" cy="28493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370" y="4647229"/>
            <a:ext cx="2554525" cy="2014282"/>
          </a:xfrm>
          <a:prstGeom prst="rect">
            <a:avLst/>
          </a:prstGeom>
        </p:spPr>
      </p:pic>
      <p:cxnSp>
        <p:nvCxnSpPr>
          <p:cNvPr id="26" name="直線コネクタ 25"/>
          <p:cNvCxnSpPr/>
          <p:nvPr/>
        </p:nvCxnSpPr>
        <p:spPr>
          <a:xfrm flipV="1">
            <a:off x="1899151" y="4652443"/>
            <a:ext cx="643738" cy="53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821707" y="5654370"/>
            <a:ext cx="777663" cy="100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4827" y="400089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今回は、スマートリストバンドを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ラズパイ＋心拍センサで代替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821707" y="1518718"/>
            <a:ext cx="2066638" cy="3516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 rot="18011545">
            <a:off x="1064764" y="28957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定期的</a:t>
            </a:r>
            <a:r>
              <a:rPr kumimoji="1" lang="ja-JP" altLang="en-US" dirty="0" smtClean="0"/>
              <a:t>に心拍データ</a:t>
            </a:r>
            <a:r>
              <a:rPr kumimoji="1" lang="en-US" altLang="ja-JP" dirty="0" smtClean="0"/>
              <a:t>Upload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 rot="2330267">
            <a:off x="6182140" y="3381165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メッセージ「へい、あや」</a:t>
            </a:r>
            <a:endParaRPr kumimoji="1" lang="en-US" altLang="ja-JP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 rot="2330267">
            <a:off x="6769806" y="2506437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メッセージで感情指標　受信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1884" y="3814747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あやさん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yaso</a:t>
            </a:r>
            <a:r>
              <a:rPr kumimoji="1" lang="ja-JP" altLang="en-US" dirty="0" smtClean="0"/>
              <a:t>の妻）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56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84" y="1934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前準備</a:t>
            </a:r>
            <a:endParaRPr kumimoji="1" lang="ja-JP" altLang="en-US" sz="24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4" y="2258389"/>
            <a:ext cx="6543675" cy="43662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3275" y="794345"/>
            <a:ext cx="9648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夫：「最近、君の体調が心配だから、スマートリストバンドをプレゼントするね！♡」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妻：「まぁ、うれしい！　ありがとう！♡」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夫：「これは心拍数や消費カロリーなどを測定してくれるから、身に着けておいてね！」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妻：「分かったわ♡」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2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84" y="1934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ある</a:t>
            </a:r>
            <a:r>
              <a:rPr kumimoji="1" lang="ja-JP" altLang="en-US" sz="2400" b="1" dirty="0"/>
              <a:t>日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8" y="2082597"/>
            <a:ext cx="4533702" cy="462437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3275" y="794345"/>
            <a:ext cx="82445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夫：「いや～、楽しくてすっかり遅くなってしまったな～笑」</a:t>
            </a:r>
            <a:endParaRPr kumimoji="1" lang="en-US" altLang="ja-JP" dirty="0" smtClean="0"/>
          </a:p>
          <a:p>
            <a:r>
              <a:rPr kumimoji="1" lang="ja-JP" altLang="en-US" dirty="0"/>
              <a:t>同僚</a:t>
            </a:r>
            <a:r>
              <a:rPr kumimoji="1" lang="ja-JP" altLang="en-US" dirty="0" smtClean="0"/>
              <a:t>：「ほんと、楽しかったな～、上司の悪口だと盛り上がるな～　笑」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夫：「あっ、嫁に</a:t>
            </a:r>
            <a:r>
              <a:rPr kumimoji="1" lang="en-US" altLang="ja-JP" dirty="0" smtClean="0"/>
              <a:t>LINE</a:t>
            </a:r>
            <a:r>
              <a:rPr kumimoji="1" lang="ja-JP" altLang="en-US" dirty="0" err="1" smtClean="0"/>
              <a:t>するの</a:t>
            </a:r>
            <a:r>
              <a:rPr kumimoji="1" lang="ja-JP" altLang="en-US" dirty="0" smtClean="0"/>
              <a:t>忘れてた！汗　あっ、なんか嫁からスゲー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入ってる！</a:t>
            </a:r>
            <a:r>
              <a:rPr kumimoji="1" lang="ja-JP" altLang="en-US" dirty="0" err="1" smtClean="0"/>
              <a:t>汗汗</a:t>
            </a:r>
            <a:r>
              <a:rPr kumimoji="1" lang="ja-JP" altLang="en-US" dirty="0" smtClean="0"/>
              <a:t>汗」</a:t>
            </a:r>
            <a:endParaRPr kumimoji="1" lang="en-US" altLang="ja-JP" dirty="0" smtClean="0"/>
          </a:p>
          <a:p>
            <a:r>
              <a:rPr kumimoji="1" lang="ja-JP" altLang="en-US" dirty="0"/>
              <a:t>同僚</a:t>
            </a:r>
            <a:r>
              <a:rPr kumimoji="1" lang="ja-JP" altLang="en-US" dirty="0" smtClean="0"/>
              <a:t>：「無言</a:t>
            </a:r>
            <a:r>
              <a:rPr kumimoji="1" lang="ja-JP" altLang="en-US" dirty="0" err="1" smtClean="0"/>
              <a:t>。。。。。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9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84" y="19343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感情衛星ひまわり登場！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884" y="803138"/>
            <a:ext cx="7792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夫：「こんな時こそ、感情衛星ひまわりだぜ！」</a:t>
            </a:r>
            <a:endParaRPr kumimoji="1" lang="en-US" altLang="ja-JP" dirty="0" smtClean="0"/>
          </a:p>
          <a:p>
            <a:r>
              <a:rPr kumimoji="1" lang="ja-JP" altLang="en-US" dirty="0"/>
              <a:t>同僚</a:t>
            </a:r>
            <a:r>
              <a:rPr kumimoji="1" lang="ja-JP" altLang="en-US" dirty="0" smtClean="0"/>
              <a:t>：「なに、それ？？」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夫：「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で、感情衛星ひまわりフレンドに</a:t>
            </a:r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へ</a:t>
            </a:r>
            <a:r>
              <a:rPr kumimoji="1" lang="ja-JP" altLang="en-US" dirty="0"/>
              <a:t>い</a:t>
            </a:r>
            <a:r>
              <a:rPr kumimoji="1" lang="ja-JP" altLang="en-US" dirty="0" smtClean="0"/>
              <a:t>、</a:t>
            </a:r>
            <a:r>
              <a:rPr kumimoji="1" lang="ja-JP" altLang="en-US" dirty="0" err="1" smtClean="0"/>
              <a:t>あや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と打つだろ。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そうするとだな　ニヤリ」</a:t>
            </a:r>
            <a:endParaRPr kumimoji="1" lang="en-US" altLang="ja-JP" dirty="0" smtClean="0"/>
          </a:p>
          <a:p>
            <a:r>
              <a:rPr kumimoji="1" lang="ja-JP" altLang="en-US" dirty="0"/>
              <a:t>同僚</a:t>
            </a:r>
            <a:r>
              <a:rPr kumimoji="1" lang="ja-JP" altLang="en-US" dirty="0" smtClean="0"/>
              <a:t>：「スゲー！！！」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夫：「かなり激高してるぞ！</a:t>
            </a:r>
            <a:r>
              <a:rPr kumimoji="1" lang="ja-JP" altLang="en-US" dirty="0" err="1" smtClean="0"/>
              <a:t>汗汗</a:t>
            </a:r>
            <a:r>
              <a:rPr kumimoji="1" lang="ja-JP" altLang="en-US" dirty="0" smtClean="0"/>
              <a:t>汗」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「何かプレゼント買って帰ろう！</a:t>
            </a:r>
            <a:r>
              <a:rPr kumimoji="1" lang="ja-JP" altLang="en-US" dirty="0" err="1" smtClean="0"/>
              <a:t>汗汗</a:t>
            </a:r>
            <a:r>
              <a:rPr kumimoji="1" lang="ja-JP" altLang="en-US" dirty="0" smtClean="0"/>
              <a:t>汗」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5" y="2963009"/>
            <a:ext cx="4421633" cy="29278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60" y="3189904"/>
            <a:ext cx="3497107" cy="27800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067" y="0"/>
            <a:ext cx="3487068" cy="67876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735" y="4211172"/>
            <a:ext cx="1940685" cy="16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442</Words>
  <Application>Microsoft Office PowerPoint</Application>
  <PresentationFormat>ワイド画面</PresentationFormat>
  <Paragraphs>109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メイリオ</vt:lpstr>
      <vt:lpstr>Arial</vt:lpstr>
      <vt:lpstr>Trebuchet MS</vt:lpstr>
      <vt:lpstr>Wingdings 3</vt:lpstr>
      <vt:lpstr>ファセット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29</cp:revision>
  <dcterms:created xsi:type="dcterms:W3CDTF">2018-09-29T00:19:36Z</dcterms:created>
  <dcterms:modified xsi:type="dcterms:W3CDTF">2018-09-29T02:56:26Z</dcterms:modified>
</cp:coreProperties>
</file>