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0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6651" y="1178710"/>
            <a:ext cx="7766936" cy="1646302"/>
          </a:xfrm>
        </p:spPr>
        <p:txBody>
          <a:bodyPr/>
          <a:lstStyle/>
          <a:p>
            <a:pPr algn="ctr"/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顔色モニター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感情衛星「ひまわり」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9385" y="3003342"/>
            <a:ext cx="3314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グループ３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ja-JP" dirty="0" smtClean="0"/>
              <a:t>•</a:t>
            </a:r>
            <a:r>
              <a:rPr lang="ja-JP" altLang="ja-JP" dirty="0"/>
              <a:t>大西昌樹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八十岡恒人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矢頭岳人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安野光晴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</a:t>
            </a:r>
            <a:r>
              <a:rPr lang="ja-JP" altLang="ja-JP" dirty="0"/>
              <a:t>萩原健太郎</a:t>
            </a:r>
          </a:p>
          <a:p>
            <a:r>
              <a:rPr lang="ja-JP" altLang="en-US" dirty="0" smtClean="0"/>
              <a:t>　</a:t>
            </a:r>
            <a:r>
              <a:rPr lang="ja-JP" altLang="ja-JP" dirty="0" smtClean="0"/>
              <a:t>•島田光</a:t>
            </a:r>
            <a:endParaRPr lang="ja-JP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5255" y="250020"/>
            <a:ext cx="32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K1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スマート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システム開発実習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9915" y="3187647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520" y="727362"/>
            <a:ext cx="1887220" cy="179696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137" y="5120254"/>
            <a:ext cx="1738766" cy="173876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77" y="5031821"/>
            <a:ext cx="1772112" cy="16069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4" y="274011"/>
            <a:ext cx="1503680" cy="1524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15" y="5120254"/>
            <a:ext cx="2610723" cy="15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開発サービスのコンセプト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717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リーンキャンパス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9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ユーザストーリー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5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7730" y="3868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本日のデモシナリオ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85519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23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メイリオ</vt:lpstr>
      <vt:lpstr>Arial</vt:lpstr>
      <vt:lpstr>Trebuchet MS</vt:lpstr>
      <vt:lpstr>Wingdings 3</vt:lpstr>
      <vt:lpstr>ファセット</vt:lpstr>
      <vt:lpstr>   顔色モニター 感情衛星「ひまわり」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感情衛星「ひまわり」</dc:title>
  <dc:creator>WASEDA</dc:creator>
  <cp:lastModifiedBy>WASEDA</cp:lastModifiedBy>
  <cp:revision>5</cp:revision>
  <dcterms:created xsi:type="dcterms:W3CDTF">2018-09-29T00:19:36Z</dcterms:created>
  <dcterms:modified xsi:type="dcterms:W3CDTF">2018-09-29T00:37:38Z</dcterms:modified>
</cp:coreProperties>
</file>