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993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43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0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70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9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54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1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76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04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0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F5DF-BE3F-455E-AD69-4A3F1B52C409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8394-73C3-4087-8238-724013FF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92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smartse.jp/user/view.php?id=55&amp;course=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9309" y="29309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ケース毎の表示メッセージ・イラスト作成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35391"/>
              </p:ext>
            </p:extLst>
          </p:nvPr>
        </p:nvGraphicFramePr>
        <p:xfrm>
          <a:off x="721944" y="562706"/>
          <a:ext cx="11358687" cy="613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89">
                  <a:extLst>
                    <a:ext uri="{9D8B030D-6E8A-4147-A177-3AD203B41FA5}">
                      <a16:colId xmlns:a16="http://schemas.microsoft.com/office/drawing/2014/main" val="716297759"/>
                    </a:ext>
                  </a:extLst>
                </a:gridCol>
                <a:gridCol w="3837267">
                  <a:extLst>
                    <a:ext uri="{9D8B030D-6E8A-4147-A177-3AD203B41FA5}">
                      <a16:colId xmlns:a16="http://schemas.microsoft.com/office/drawing/2014/main" val="3894403810"/>
                    </a:ext>
                  </a:extLst>
                </a:gridCol>
                <a:gridCol w="1916723">
                  <a:extLst>
                    <a:ext uri="{9D8B030D-6E8A-4147-A177-3AD203B41FA5}">
                      <a16:colId xmlns:a16="http://schemas.microsoft.com/office/drawing/2014/main" val="3268121497"/>
                    </a:ext>
                  </a:extLst>
                </a:gridCol>
                <a:gridCol w="2206869">
                  <a:extLst>
                    <a:ext uri="{9D8B030D-6E8A-4147-A177-3AD203B41FA5}">
                      <a16:colId xmlns:a16="http://schemas.microsoft.com/office/drawing/2014/main" val="1694219001"/>
                    </a:ext>
                  </a:extLst>
                </a:gridCol>
                <a:gridCol w="2127739">
                  <a:extLst>
                    <a:ext uri="{9D8B030D-6E8A-4147-A177-3AD203B41FA5}">
                      <a16:colId xmlns:a16="http://schemas.microsoft.com/office/drawing/2014/main" val="57101862"/>
                    </a:ext>
                  </a:extLst>
                </a:gridCol>
              </a:tblGrid>
              <a:tr h="2022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心拍数値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表示メッセージ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表示イラスト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表示</a:t>
                      </a:r>
                      <a:r>
                        <a:rPr kumimoji="1" lang="en-US" altLang="ja-JP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LINE</a:t>
                      </a:r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メッセージ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記事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20651"/>
                  </a:ext>
                </a:extLst>
              </a:tr>
              <a:tr h="915992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０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緊急事態！</a:t>
                      </a:r>
                      <a:endParaRPr kumimoji="1" lang="en-US" altLang="ja-JP" b="1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マジ危険な状態です。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7136"/>
                  </a:ext>
                </a:extLst>
              </a:tr>
              <a:tr h="915992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１～</a:t>
                      </a:r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>
                          <a:solidFill>
                            <a:srgbClr val="FF9933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しんぱい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してくだい。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怒ってないけど、体調が悪いかも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いたわってあげてください。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14830"/>
                  </a:ext>
                </a:extLst>
              </a:tr>
              <a:tr h="1006761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51~90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>
                          <a:solidFill>
                            <a:srgbClr val="3333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あんしん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してください。</a:t>
                      </a: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機嫌がよさそうです。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穏やかな生活を楽しめそうです。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92"/>
                  </a:ext>
                </a:extLst>
              </a:tr>
              <a:tr h="1011115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91~120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>
                          <a:solidFill>
                            <a:srgbClr val="FF9933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ちゅうい</a:t>
                      </a:r>
                      <a:r>
                        <a:rPr kumimoji="1" lang="ja-JP" altLang="en-US" baseline="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してください。</a:t>
                      </a: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若干イライラしているようです。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言葉遣いには気を付けましょう。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27331"/>
                  </a:ext>
                </a:extLst>
              </a:tr>
              <a:tr h="1029954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121</a:t>
                      </a:r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~180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>
                          <a:solidFill>
                            <a:srgbClr val="CC0099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けいかい</a:t>
                      </a: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してください。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かなり危険な状態です。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美味しいお土産を買ってかえりましょう。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56328"/>
                  </a:ext>
                </a:extLst>
              </a:tr>
              <a:tr h="91599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181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大噴火</a:t>
                      </a: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しています。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そっとしておきましょう。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04791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17" y="5931331"/>
            <a:ext cx="813654" cy="76149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43" y="923228"/>
            <a:ext cx="843328" cy="81365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42" y="1844715"/>
            <a:ext cx="843329" cy="85452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643" y="2807071"/>
            <a:ext cx="833908" cy="79641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643" y="3767554"/>
            <a:ext cx="843329" cy="88357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642" y="4884223"/>
            <a:ext cx="843329" cy="8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3400" y="448390"/>
            <a:ext cx="11277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K13</a:t>
            </a:r>
          </a:p>
          <a:p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ファイルの読み込みについて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08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日曜日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 23:26 - 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清 雄一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の投稿</a:t>
            </a: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たとえば以下のように書くことで、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行目と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列目を無視して、</a:t>
            </a: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レポートの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stress_data.csv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ファイルを読み込むことができます。</a:t>
            </a: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---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numpy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as np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data = </a:t>
            </a:r>
            <a:r>
              <a:rPr lang="en-US" altLang="ja-JP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np.loadtxt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('stress_data.csv', delimiter=',', </a:t>
            </a:r>
            <a:r>
              <a:rPr lang="en-US" altLang="ja-JP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skiprows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=1, </a:t>
            </a:r>
            <a:r>
              <a:rPr lang="en-US" altLang="ja-JP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usecols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=range(1,15))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 = data[:, 1:]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 = data[:, 0]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---</a:t>
            </a:r>
          </a:p>
          <a:p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loadtxt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の引数の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番</a:t>
            </a:r>
            <a:r>
              <a:rPr lang="ja-JP" altLang="en-US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め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ファイル名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番</a:t>
            </a:r>
            <a:r>
              <a:rPr lang="ja-JP" altLang="en-US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め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区切り文字（ここでは　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    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で区切られたファイルを読み込む）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番</a:t>
            </a:r>
            <a:r>
              <a:rPr lang="ja-JP" altLang="en-US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め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最初の何行を読み飛ばすか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番</a:t>
            </a:r>
            <a:r>
              <a:rPr lang="ja-JP" altLang="en-US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め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読み込み対象の列番号（ここでは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行目から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行目までを対象とする。列番号は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から始まることに注意）</a:t>
            </a: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loadtxt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で読み込んだ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の、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列目を設定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loadtxt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で読み込んだ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の、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列目以降を設定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66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72</Words>
  <Application>Microsoft Office PowerPoint</Application>
  <PresentationFormat>ワイド画面</PresentationFormat>
  <Paragraphs>50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WASEDA</dc:creator>
  <cp:lastModifiedBy>WASEDA</cp:lastModifiedBy>
  <cp:revision>22</cp:revision>
  <dcterms:created xsi:type="dcterms:W3CDTF">2018-09-15T06:31:32Z</dcterms:created>
  <dcterms:modified xsi:type="dcterms:W3CDTF">2018-09-15T07:19:52Z</dcterms:modified>
</cp:coreProperties>
</file>