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13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704"/>
  </p:normalViewPr>
  <p:slideViewPr>
    <p:cSldViewPr snapToGrid="0" snapToObjects="1" showGuides="1">
      <p:cViewPr varScale="1">
        <p:scale>
          <a:sx n="87" d="100"/>
          <a:sy n="87" d="100"/>
        </p:scale>
        <p:origin x="1382" y="77"/>
      </p:cViewPr>
      <p:guideLst>
        <p:guide orient="horz" pos="2183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94942-5517-0C4D-8DA3-1C34F55E6CBB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776CC-0F4C-1844-966C-27AB3273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44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B96A-5F35-574A-A751-ACD175E133BD}" type="datetimeFigureOut">
              <a:rPr kumimoji="1" lang="ja-JP" altLang="en-US" smtClean="0"/>
              <a:t>2018/9/22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A6E3-D552-DB42-A58B-428B98F5A5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2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image2977328">
            <a:extLst>
              <a:ext uri="{FF2B5EF4-FFF2-40B4-BE49-F238E27FC236}">
                <a16:creationId xmlns:a16="http://schemas.microsoft.com/office/drawing/2014/main" id="{7A040458-1BB5-1B4C-A42E-8304C665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1" y="279479"/>
            <a:ext cx="9177287" cy="648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867076" y="1642282"/>
            <a:ext cx="1357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1"/>
                </a:solidFill>
              </a:rPr>
              <a:t>妻の機嫌が分からず、行動や発言をして怒られないで済むから</a:t>
            </a:r>
            <a:endParaRPr kumimoji="1" lang="en-US" altLang="ja-JP" sz="1100" dirty="0" smtClean="0">
              <a:solidFill>
                <a:schemeClr val="accent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70561" y="1510397"/>
            <a:ext cx="1357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1"/>
                </a:solidFill>
              </a:rPr>
              <a:t>妻の感情をスマホで確認できるようにする</a:t>
            </a:r>
            <a:endParaRPr kumimoji="1" lang="en-US" altLang="ja-JP" sz="1100" dirty="0" smtClean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74046" y="1519596"/>
            <a:ext cx="1357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1"/>
                </a:solidFill>
              </a:rPr>
              <a:t>妻の感情をスマホで確認できるようにする</a:t>
            </a:r>
            <a:endParaRPr kumimoji="1" lang="en-US" altLang="ja-JP" sz="1100" dirty="0" smtClean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28862" y="1510397"/>
            <a:ext cx="135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1"/>
                </a:solidFill>
              </a:rPr>
              <a:t>世の中の旦那さん</a:t>
            </a:r>
            <a:endParaRPr kumimoji="1" lang="en-US" altLang="ja-JP" sz="1100" dirty="0" smtClean="0">
              <a:solidFill>
                <a:schemeClr val="accent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70561" y="3453497"/>
            <a:ext cx="135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accent1"/>
                </a:solidFill>
              </a:rPr>
              <a:t>妻</a:t>
            </a:r>
            <a:r>
              <a:rPr kumimoji="1" lang="ja-JP" altLang="en-US" sz="1100" dirty="0" smtClean="0">
                <a:solidFill>
                  <a:schemeClr val="accent1"/>
                </a:solidFill>
              </a:rPr>
              <a:t>に怒られた回数</a:t>
            </a:r>
            <a:endParaRPr kumimoji="1" lang="en-US" altLang="ja-JP" sz="1100" dirty="0" smtClean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30184" y="5388211"/>
            <a:ext cx="3186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accent1"/>
                </a:solidFill>
              </a:rPr>
              <a:t>家庭</a:t>
            </a:r>
            <a:r>
              <a:rPr kumimoji="1" lang="ja-JP" altLang="en-US" sz="1100" dirty="0" smtClean="0">
                <a:solidFill>
                  <a:schemeClr val="accent1"/>
                </a:solidFill>
              </a:rPr>
              <a:t>円満の為に、旦那はこのサービスに加入する</a:t>
            </a:r>
            <a:endParaRPr kumimoji="1" lang="en-US" altLang="ja-JP" sz="1100" dirty="0" smtClean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25377" y="1519596"/>
            <a:ext cx="1357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1"/>
                </a:solidFill>
              </a:rPr>
              <a:t>人の感情の見える化には、価値がある</a:t>
            </a:r>
            <a:endParaRPr kumimoji="1" lang="en-US" altLang="ja-JP" sz="1100" dirty="0" smtClean="0">
              <a:solidFill>
                <a:schemeClr val="accent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25377" y="3415025"/>
            <a:ext cx="135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chemeClr val="accent1"/>
                </a:solidFill>
              </a:rPr>
              <a:t>男性誌広告</a:t>
            </a:r>
            <a:endParaRPr kumimoji="1" lang="en-US" altLang="ja-JP" sz="1100" dirty="0" smtClean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47969" y="5380169"/>
            <a:ext cx="135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accent1"/>
                </a:solidFill>
              </a:rPr>
              <a:t>？</a:t>
            </a:r>
            <a:endParaRPr kumimoji="1" lang="en-US" altLang="ja-JP" sz="11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0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564A034-2165-1D4E-8846-BDD2A5834FF7}" vid="{4800BFD0-0A10-154C-8B65-46E7932671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72</Words>
  <Application>Microsoft Office PowerPoint</Application>
  <PresentationFormat>A4 210 x 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Yu Gothic</vt:lpstr>
      <vt:lpstr>Yu Gothic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 スマートIoTシステム開発実習</dc:title>
  <dc:creator>土肥 拓生</dc:creator>
  <cp:lastModifiedBy>WASEDA</cp:lastModifiedBy>
  <cp:revision>55</cp:revision>
  <dcterms:created xsi:type="dcterms:W3CDTF">2018-09-14T07:47:02Z</dcterms:created>
  <dcterms:modified xsi:type="dcterms:W3CDTF">2018-09-22T08:14:31Z</dcterms:modified>
</cp:coreProperties>
</file>