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69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DC4E-78D5-4D09-8BB8-A3454D0AEAD1}" type="datetimeFigureOut">
              <a:rPr kumimoji="1" lang="ja-JP" altLang="en-US" smtClean="0"/>
              <a:t>2019/6/22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5225E-6FCC-46C3-AE34-9DADEE362B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8635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DC4E-78D5-4D09-8BB8-A3454D0AEAD1}" type="datetimeFigureOut">
              <a:rPr kumimoji="1" lang="ja-JP" altLang="en-US" smtClean="0"/>
              <a:t>2019/6/22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5225E-6FCC-46C3-AE34-9DADEE362B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6775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DC4E-78D5-4D09-8BB8-A3454D0AEAD1}" type="datetimeFigureOut">
              <a:rPr kumimoji="1" lang="ja-JP" altLang="en-US" smtClean="0"/>
              <a:t>2019/6/22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5225E-6FCC-46C3-AE34-9DADEE362B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9955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DC4E-78D5-4D09-8BB8-A3454D0AEAD1}" type="datetimeFigureOut">
              <a:rPr kumimoji="1" lang="ja-JP" altLang="en-US" smtClean="0"/>
              <a:t>2019/6/22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5225E-6FCC-46C3-AE34-9DADEE362B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6520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DC4E-78D5-4D09-8BB8-A3454D0AEAD1}" type="datetimeFigureOut">
              <a:rPr kumimoji="1" lang="ja-JP" altLang="en-US" smtClean="0"/>
              <a:t>2019/6/22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5225E-6FCC-46C3-AE34-9DADEE362B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0959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DC4E-78D5-4D09-8BB8-A3454D0AEAD1}" type="datetimeFigureOut">
              <a:rPr kumimoji="1" lang="ja-JP" altLang="en-US" smtClean="0"/>
              <a:t>2019/6/22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5225E-6FCC-46C3-AE34-9DADEE362B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19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DC4E-78D5-4D09-8BB8-A3454D0AEAD1}" type="datetimeFigureOut">
              <a:rPr kumimoji="1" lang="ja-JP" altLang="en-US" smtClean="0"/>
              <a:t>2019/6/22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5225E-6FCC-46C3-AE34-9DADEE362B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234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DC4E-78D5-4D09-8BB8-A3454D0AEAD1}" type="datetimeFigureOut">
              <a:rPr kumimoji="1" lang="ja-JP" altLang="en-US" smtClean="0"/>
              <a:t>2019/6/22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5225E-6FCC-46C3-AE34-9DADEE362B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2428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DC4E-78D5-4D09-8BB8-A3454D0AEAD1}" type="datetimeFigureOut">
              <a:rPr kumimoji="1" lang="ja-JP" altLang="en-US" smtClean="0"/>
              <a:t>2019/6/22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5225E-6FCC-46C3-AE34-9DADEE362B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918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DC4E-78D5-4D09-8BB8-A3454D0AEAD1}" type="datetimeFigureOut">
              <a:rPr kumimoji="1" lang="ja-JP" altLang="en-US" smtClean="0"/>
              <a:t>2019/6/22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5225E-6FCC-46C3-AE34-9DADEE362B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666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DC4E-78D5-4D09-8BB8-A3454D0AEAD1}" type="datetimeFigureOut">
              <a:rPr kumimoji="1" lang="ja-JP" altLang="en-US" smtClean="0"/>
              <a:t>2019/6/22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5225E-6FCC-46C3-AE34-9DADEE362B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30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4DC4E-78D5-4D09-8BB8-A3454D0AEAD1}" type="datetimeFigureOut">
              <a:rPr kumimoji="1" lang="ja-JP" altLang="en-US" smtClean="0"/>
              <a:t>2019/6/22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5225E-6FCC-46C3-AE34-9DADEE362B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199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22729" y="510985"/>
            <a:ext cx="2057400" cy="6320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曲を選ぶ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2595281" y="510988"/>
            <a:ext cx="2205317" cy="6320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ポジションにつく</a:t>
            </a:r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5002304" y="510987"/>
            <a:ext cx="2205317" cy="6320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ウォームアップ</a:t>
            </a:r>
            <a:endParaRPr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7445187" y="510986"/>
            <a:ext cx="2205317" cy="6320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本練習</a:t>
            </a:r>
            <a:endParaRPr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9829796" y="510985"/>
            <a:ext cx="2205317" cy="6320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評価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322729" y="1362636"/>
            <a:ext cx="2057400" cy="6544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スキルに応じておすすめから選ぶ</a:t>
            </a:r>
            <a:endParaRPr lang="en-US" altLang="ja-JP" dirty="0" smtClean="0"/>
          </a:p>
        </p:txBody>
      </p:sp>
      <p:sp>
        <p:nvSpPr>
          <p:cNvPr id="11" name="正方形/長方形 10"/>
          <p:cNvSpPr/>
          <p:nvPr/>
        </p:nvSpPr>
        <p:spPr>
          <a:xfrm>
            <a:off x="322729" y="3594847"/>
            <a:ext cx="2057400" cy="6544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自分で選ぶ</a:t>
            </a:r>
            <a:endParaRPr lang="en-US" altLang="ja-JP" dirty="0" smtClean="0"/>
          </a:p>
        </p:txBody>
      </p:sp>
      <p:sp>
        <p:nvSpPr>
          <p:cNvPr id="12" name="正方形/長方形 11"/>
          <p:cNvSpPr/>
          <p:nvPr/>
        </p:nvSpPr>
        <p:spPr>
          <a:xfrm>
            <a:off x="322729" y="4554071"/>
            <a:ext cx="2057400" cy="6544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先生が選ぶ</a:t>
            </a:r>
            <a:endParaRPr lang="en-US" altLang="ja-JP" dirty="0" smtClean="0"/>
          </a:p>
        </p:txBody>
      </p:sp>
      <p:sp>
        <p:nvSpPr>
          <p:cNvPr id="13" name="正方形/長方形 12"/>
          <p:cNvSpPr/>
          <p:nvPr/>
        </p:nvSpPr>
        <p:spPr>
          <a:xfrm>
            <a:off x="2595280" y="1380565"/>
            <a:ext cx="2205317" cy="6544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椅子に座る</a:t>
            </a:r>
            <a:endParaRPr lang="en-US" altLang="ja-JP" dirty="0" smtClean="0"/>
          </a:p>
        </p:txBody>
      </p:sp>
      <p:sp>
        <p:nvSpPr>
          <p:cNvPr id="14" name="正方形/長方形 13"/>
          <p:cNvSpPr/>
          <p:nvPr/>
        </p:nvSpPr>
        <p:spPr>
          <a:xfrm>
            <a:off x="2595280" y="3545541"/>
            <a:ext cx="2205317" cy="6544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椅子の調整</a:t>
            </a:r>
            <a:endParaRPr lang="en-US" altLang="ja-JP" dirty="0" smtClean="0"/>
          </a:p>
        </p:txBody>
      </p:sp>
      <p:sp>
        <p:nvSpPr>
          <p:cNvPr id="15" name="正方形/長方形 14"/>
          <p:cNvSpPr/>
          <p:nvPr/>
        </p:nvSpPr>
        <p:spPr>
          <a:xfrm>
            <a:off x="2595280" y="4554071"/>
            <a:ext cx="2205317" cy="6544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ピアノの前に立つ</a:t>
            </a:r>
            <a:endParaRPr lang="en-US" altLang="ja-JP" dirty="0" smtClean="0"/>
          </a:p>
        </p:txBody>
      </p:sp>
      <p:sp>
        <p:nvSpPr>
          <p:cNvPr id="16" name="正方形/長方形 15"/>
          <p:cNvSpPr/>
          <p:nvPr/>
        </p:nvSpPr>
        <p:spPr>
          <a:xfrm>
            <a:off x="5002304" y="1402976"/>
            <a:ext cx="2205317" cy="6544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指をならす</a:t>
            </a:r>
            <a:endParaRPr lang="en-US" altLang="ja-JP" dirty="0" smtClean="0"/>
          </a:p>
        </p:txBody>
      </p:sp>
      <p:sp>
        <p:nvSpPr>
          <p:cNvPr id="17" name="正方形/長方形 16"/>
          <p:cNvSpPr/>
          <p:nvPr/>
        </p:nvSpPr>
        <p:spPr>
          <a:xfrm>
            <a:off x="5002303" y="2317377"/>
            <a:ext cx="2205317" cy="6544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楽譜を読む</a:t>
            </a:r>
            <a:endParaRPr lang="en-US" altLang="ja-JP" dirty="0" smtClean="0"/>
          </a:p>
        </p:txBody>
      </p:sp>
      <p:sp>
        <p:nvSpPr>
          <p:cNvPr id="18" name="正方形/長方形 17"/>
          <p:cNvSpPr/>
          <p:nvPr/>
        </p:nvSpPr>
        <p:spPr>
          <a:xfrm>
            <a:off x="5015748" y="3545541"/>
            <a:ext cx="2205317" cy="6544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簡単な曲</a:t>
            </a:r>
            <a:endParaRPr lang="en-US" altLang="ja-JP" dirty="0" smtClean="0"/>
          </a:p>
        </p:txBody>
      </p:sp>
      <p:sp>
        <p:nvSpPr>
          <p:cNvPr id="19" name="正方形/長方形 18"/>
          <p:cNvSpPr/>
          <p:nvPr/>
        </p:nvSpPr>
        <p:spPr>
          <a:xfrm>
            <a:off x="7445187" y="1402976"/>
            <a:ext cx="2205317" cy="6544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パート練習</a:t>
            </a:r>
            <a:endParaRPr lang="en-US" altLang="ja-JP" dirty="0" smtClean="0"/>
          </a:p>
        </p:txBody>
      </p:sp>
      <p:sp>
        <p:nvSpPr>
          <p:cNvPr id="20" name="正方形/長方形 19"/>
          <p:cNvSpPr/>
          <p:nvPr/>
        </p:nvSpPr>
        <p:spPr>
          <a:xfrm>
            <a:off x="7445186" y="2317377"/>
            <a:ext cx="2205317" cy="6544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通</a:t>
            </a:r>
            <a:r>
              <a:rPr lang="ja-JP" altLang="en-US" dirty="0" smtClean="0"/>
              <a:t>し練習</a:t>
            </a:r>
            <a:endParaRPr lang="en-US" altLang="ja-JP" dirty="0" smtClean="0"/>
          </a:p>
        </p:txBody>
      </p:sp>
      <p:sp>
        <p:nvSpPr>
          <p:cNvPr id="21" name="正方形/長方形 20"/>
          <p:cNvSpPr/>
          <p:nvPr/>
        </p:nvSpPr>
        <p:spPr>
          <a:xfrm>
            <a:off x="9829796" y="1402976"/>
            <a:ext cx="2205317" cy="6544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点数化</a:t>
            </a:r>
            <a:endParaRPr lang="en-US" altLang="ja-JP" dirty="0" smtClean="0"/>
          </a:p>
        </p:txBody>
      </p:sp>
      <p:sp>
        <p:nvSpPr>
          <p:cNvPr id="22" name="正方形/長方形 21"/>
          <p:cNvSpPr/>
          <p:nvPr/>
        </p:nvSpPr>
        <p:spPr>
          <a:xfrm>
            <a:off x="9829796" y="3594846"/>
            <a:ext cx="2205317" cy="6544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先生の</a:t>
            </a:r>
            <a:r>
              <a:rPr lang="ja-JP" altLang="en-US" dirty="0"/>
              <a:t>コメント</a:t>
            </a:r>
            <a:endParaRPr lang="en-US" altLang="ja-JP" dirty="0" smtClean="0"/>
          </a:p>
        </p:txBody>
      </p:sp>
      <p:sp>
        <p:nvSpPr>
          <p:cNvPr id="23" name="正方形/長方形 22"/>
          <p:cNvSpPr/>
          <p:nvPr/>
        </p:nvSpPr>
        <p:spPr>
          <a:xfrm>
            <a:off x="9829796" y="4554071"/>
            <a:ext cx="2205317" cy="6544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先生に今日の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結果を送る</a:t>
            </a:r>
            <a:endParaRPr lang="en-US" altLang="ja-JP" dirty="0" smtClean="0"/>
          </a:p>
        </p:txBody>
      </p:sp>
      <p:sp>
        <p:nvSpPr>
          <p:cNvPr id="24" name="正方形/長方形 23"/>
          <p:cNvSpPr/>
          <p:nvPr/>
        </p:nvSpPr>
        <p:spPr>
          <a:xfrm>
            <a:off x="2595279" y="5562601"/>
            <a:ext cx="2205317" cy="6544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深呼吸する</a:t>
            </a:r>
            <a:endParaRPr lang="en-US" altLang="ja-JP" dirty="0" smtClean="0"/>
          </a:p>
        </p:txBody>
      </p:sp>
      <p:sp>
        <p:nvSpPr>
          <p:cNvPr id="25" name="正方形/長方形 24"/>
          <p:cNvSpPr/>
          <p:nvPr/>
        </p:nvSpPr>
        <p:spPr>
          <a:xfrm>
            <a:off x="7409328" y="3545541"/>
            <a:ext cx="2205317" cy="6544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片手で引く</a:t>
            </a:r>
            <a:endParaRPr lang="en-US" altLang="ja-JP" dirty="0" smtClean="0"/>
          </a:p>
        </p:txBody>
      </p:sp>
      <p:sp>
        <p:nvSpPr>
          <p:cNvPr id="26" name="正方形/長方形 25"/>
          <p:cNvSpPr/>
          <p:nvPr/>
        </p:nvSpPr>
        <p:spPr>
          <a:xfrm>
            <a:off x="7409328" y="4554071"/>
            <a:ext cx="2205317" cy="6544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スタッカートなど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特殊奏法練習</a:t>
            </a:r>
            <a:endParaRPr lang="en-US" altLang="ja-JP" dirty="0" smtClean="0"/>
          </a:p>
        </p:txBody>
      </p:sp>
      <p:cxnSp>
        <p:nvCxnSpPr>
          <p:cNvPr id="28" name="直線コネクタ 27"/>
          <p:cNvCxnSpPr/>
          <p:nvPr/>
        </p:nvCxnSpPr>
        <p:spPr>
          <a:xfrm>
            <a:off x="96365" y="1255060"/>
            <a:ext cx="12044082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>
            <a:off x="147918" y="3222813"/>
            <a:ext cx="12044082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193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22729" y="510985"/>
            <a:ext cx="2057400" cy="6320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曲を選ぶ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2595281" y="510988"/>
            <a:ext cx="2205317" cy="6320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ポジションにつく</a:t>
            </a:r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5002304" y="510987"/>
            <a:ext cx="2205317" cy="6320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ウォームアップ</a:t>
            </a:r>
            <a:endParaRPr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7445187" y="510986"/>
            <a:ext cx="2205317" cy="6320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本練習</a:t>
            </a:r>
            <a:endParaRPr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9829796" y="510985"/>
            <a:ext cx="2205317" cy="6320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評価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322729" y="1362636"/>
            <a:ext cx="2057400" cy="6544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スキルに応じておすすめから選ぶ</a:t>
            </a:r>
            <a:endParaRPr lang="en-US" altLang="ja-JP" dirty="0" smtClean="0"/>
          </a:p>
        </p:txBody>
      </p:sp>
      <p:sp>
        <p:nvSpPr>
          <p:cNvPr id="11" name="正方形/長方形 10"/>
          <p:cNvSpPr/>
          <p:nvPr/>
        </p:nvSpPr>
        <p:spPr>
          <a:xfrm>
            <a:off x="322729" y="3594847"/>
            <a:ext cx="2057400" cy="6544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自分で選ぶ</a:t>
            </a:r>
            <a:endParaRPr lang="en-US" altLang="ja-JP" dirty="0" smtClean="0"/>
          </a:p>
        </p:txBody>
      </p:sp>
      <p:sp>
        <p:nvSpPr>
          <p:cNvPr id="12" name="正方形/長方形 11"/>
          <p:cNvSpPr/>
          <p:nvPr/>
        </p:nvSpPr>
        <p:spPr>
          <a:xfrm>
            <a:off x="322729" y="4554071"/>
            <a:ext cx="2057400" cy="6544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先生が選ぶ</a:t>
            </a:r>
            <a:endParaRPr lang="en-US" altLang="ja-JP" dirty="0" smtClean="0"/>
          </a:p>
        </p:txBody>
      </p:sp>
      <p:sp>
        <p:nvSpPr>
          <p:cNvPr id="13" name="正方形/長方形 12"/>
          <p:cNvSpPr/>
          <p:nvPr/>
        </p:nvSpPr>
        <p:spPr>
          <a:xfrm>
            <a:off x="2595280" y="1380565"/>
            <a:ext cx="2205317" cy="6544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椅子に座る</a:t>
            </a:r>
            <a:endParaRPr lang="en-US" altLang="ja-JP" dirty="0" smtClean="0"/>
          </a:p>
        </p:txBody>
      </p:sp>
      <p:sp>
        <p:nvSpPr>
          <p:cNvPr id="14" name="正方形/長方形 13"/>
          <p:cNvSpPr/>
          <p:nvPr/>
        </p:nvSpPr>
        <p:spPr>
          <a:xfrm>
            <a:off x="2595280" y="3545541"/>
            <a:ext cx="2205317" cy="6544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椅子の調整</a:t>
            </a:r>
            <a:endParaRPr lang="en-US" altLang="ja-JP" dirty="0" smtClean="0"/>
          </a:p>
        </p:txBody>
      </p:sp>
      <p:sp>
        <p:nvSpPr>
          <p:cNvPr id="15" name="正方形/長方形 14"/>
          <p:cNvSpPr/>
          <p:nvPr/>
        </p:nvSpPr>
        <p:spPr>
          <a:xfrm>
            <a:off x="2595280" y="4554071"/>
            <a:ext cx="2205317" cy="6544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ピアノの前に立つ</a:t>
            </a:r>
            <a:endParaRPr lang="en-US" altLang="ja-JP" dirty="0" smtClean="0"/>
          </a:p>
        </p:txBody>
      </p:sp>
      <p:sp>
        <p:nvSpPr>
          <p:cNvPr id="16" name="正方形/長方形 15"/>
          <p:cNvSpPr/>
          <p:nvPr/>
        </p:nvSpPr>
        <p:spPr>
          <a:xfrm>
            <a:off x="5002304" y="1402976"/>
            <a:ext cx="2205317" cy="6544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指をならす</a:t>
            </a:r>
            <a:endParaRPr lang="en-US" altLang="ja-JP" dirty="0" smtClean="0"/>
          </a:p>
        </p:txBody>
      </p:sp>
      <p:sp>
        <p:nvSpPr>
          <p:cNvPr id="17" name="正方形/長方形 16"/>
          <p:cNvSpPr/>
          <p:nvPr/>
        </p:nvSpPr>
        <p:spPr>
          <a:xfrm>
            <a:off x="5002303" y="2317377"/>
            <a:ext cx="2205317" cy="6544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楽譜を読む</a:t>
            </a:r>
            <a:endParaRPr lang="en-US" altLang="ja-JP" dirty="0" smtClean="0"/>
          </a:p>
        </p:txBody>
      </p:sp>
      <p:sp>
        <p:nvSpPr>
          <p:cNvPr id="18" name="正方形/長方形 17"/>
          <p:cNvSpPr/>
          <p:nvPr/>
        </p:nvSpPr>
        <p:spPr>
          <a:xfrm>
            <a:off x="5015748" y="3545541"/>
            <a:ext cx="2205317" cy="6544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簡単な曲</a:t>
            </a:r>
            <a:endParaRPr lang="en-US" altLang="ja-JP" dirty="0" smtClean="0"/>
          </a:p>
        </p:txBody>
      </p:sp>
      <p:sp>
        <p:nvSpPr>
          <p:cNvPr id="19" name="正方形/長方形 18"/>
          <p:cNvSpPr/>
          <p:nvPr/>
        </p:nvSpPr>
        <p:spPr>
          <a:xfrm>
            <a:off x="7445187" y="1402976"/>
            <a:ext cx="2205317" cy="6544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パート練習</a:t>
            </a:r>
            <a:endParaRPr lang="en-US" altLang="ja-JP" dirty="0" smtClean="0"/>
          </a:p>
        </p:txBody>
      </p:sp>
      <p:sp>
        <p:nvSpPr>
          <p:cNvPr id="20" name="正方形/長方形 19"/>
          <p:cNvSpPr/>
          <p:nvPr/>
        </p:nvSpPr>
        <p:spPr>
          <a:xfrm>
            <a:off x="7445186" y="3594846"/>
            <a:ext cx="2205317" cy="6544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通</a:t>
            </a:r>
            <a:r>
              <a:rPr lang="ja-JP" altLang="en-US" dirty="0" smtClean="0"/>
              <a:t>し練習</a:t>
            </a:r>
            <a:endParaRPr lang="en-US" altLang="ja-JP" dirty="0" smtClean="0"/>
          </a:p>
        </p:txBody>
      </p:sp>
      <p:sp>
        <p:nvSpPr>
          <p:cNvPr id="21" name="正方形/長方形 20"/>
          <p:cNvSpPr/>
          <p:nvPr/>
        </p:nvSpPr>
        <p:spPr>
          <a:xfrm>
            <a:off x="9829796" y="1402976"/>
            <a:ext cx="2205317" cy="6544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点数化</a:t>
            </a:r>
            <a:endParaRPr lang="en-US" altLang="ja-JP" dirty="0" smtClean="0"/>
          </a:p>
        </p:txBody>
      </p:sp>
      <p:sp>
        <p:nvSpPr>
          <p:cNvPr id="22" name="正方形/長方形 21"/>
          <p:cNvSpPr/>
          <p:nvPr/>
        </p:nvSpPr>
        <p:spPr>
          <a:xfrm>
            <a:off x="9829796" y="3594846"/>
            <a:ext cx="2205317" cy="6544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先生の</a:t>
            </a:r>
            <a:r>
              <a:rPr lang="ja-JP" altLang="en-US" dirty="0"/>
              <a:t>コメント</a:t>
            </a:r>
            <a:endParaRPr lang="en-US" altLang="ja-JP" dirty="0" smtClean="0"/>
          </a:p>
        </p:txBody>
      </p:sp>
      <p:sp>
        <p:nvSpPr>
          <p:cNvPr id="23" name="正方形/長方形 22"/>
          <p:cNvSpPr/>
          <p:nvPr/>
        </p:nvSpPr>
        <p:spPr>
          <a:xfrm>
            <a:off x="9829796" y="4554071"/>
            <a:ext cx="2205317" cy="6544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先生に今日の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結果を送る</a:t>
            </a:r>
            <a:endParaRPr lang="en-US" altLang="ja-JP" dirty="0" smtClean="0"/>
          </a:p>
        </p:txBody>
      </p:sp>
      <p:sp>
        <p:nvSpPr>
          <p:cNvPr id="24" name="正方形/長方形 23"/>
          <p:cNvSpPr/>
          <p:nvPr/>
        </p:nvSpPr>
        <p:spPr>
          <a:xfrm>
            <a:off x="2595279" y="5562601"/>
            <a:ext cx="2205317" cy="6544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深呼吸する</a:t>
            </a:r>
            <a:endParaRPr lang="en-US" altLang="ja-JP" dirty="0" smtClean="0"/>
          </a:p>
        </p:txBody>
      </p:sp>
      <p:sp>
        <p:nvSpPr>
          <p:cNvPr id="25" name="正方形/長方形 24"/>
          <p:cNvSpPr/>
          <p:nvPr/>
        </p:nvSpPr>
        <p:spPr>
          <a:xfrm>
            <a:off x="7445186" y="4554071"/>
            <a:ext cx="2205317" cy="6544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片手で引く</a:t>
            </a:r>
            <a:endParaRPr lang="en-US" altLang="ja-JP" dirty="0" smtClean="0"/>
          </a:p>
        </p:txBody>
      </p:sp>
      <p:sp>
        <p:nvSpPr>
          <p:cNvPr id="26" name="正方形/長方形 25"/>
          <p:cNvSpPr/>
          <p:nvPr/>
        </p:nvSpPr>
        <p:spPr>
          <a:xfrm>
            <a:off x="7445186" y="5562601"/>
            <a:ext cx="2205317" cy="6544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スタッカートなど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特殊奏法練習</a:t>
            </a:r>
            <a:endParaRPr lang="en-US" altLang="ja-JP" dirty="0" smtClean="0"/>
          </a:p>
        </p:txBody>
      </p:sp>
      <p:cxnSp>
        <p:nvCxnSpPr>
          <p:cNvPr id="28" name="直線コネクタ 27"/>
          <p:cNvCxnSpPr/>
          <p:nvPr/>
        </p:nvCxnSpPr>
        <p:spPr>
          <a:xfrm>
            <a:off x="96365" y="1255060"/>
            <a:ext cx="12044082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>
            <a:off x="147918" y="3222813"/>
            <a:ext cx="12044082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48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/>
          <p:cNvSpPr/>
          <p:nvPr/>
        </p:nvSpPr>
        <p:spPr>
          <a:xfrm>
            <a:off x="632008" y="770964"/>
            <a:ext cx="2205317" cy="6544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点数化</a:t>
            </a:r>
            <a:endParaRPr lang="en-US" altLang="ja-JP" dirty="0" smtClean="0"/>
          </a:p>
        </p:txBody>
      </p:sp>
      <p:sp>
        <p:nvSpPr>
          <p:cNvPr id="30" name="正方形/長方形 29"/>
          <p:cNvSpPr/>
          <p:nvPr/>
        </p:nvSpPr>
        <p:spPr>
          <a:xfrm>
            <a:off x="632008" y="2720788"/>
            <a:ext cx="2205317" cy="6544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パート練習</a:t>
            </a:r>
            <a:endParaRPr lang="en-US" altLang="ja-JP" dirty="0" smtClean="0"/>
          </a:p>
        </p:txBody>
      </p:sp>
      <p:sp>
        <p:nvSpPr>
          <p:cNvPr id="31" name="正方形/長方形 30"/>
          <p:cNvSpPr/>
          <p:nvPr/>
        </p:nvSpPr>
        <p:spPr>
          <a:xfrm>
            <a:off x="705966" y="4953001"/>
            <a:ext cx="2057400" cy="6544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スキルに応じておすすめから選ぶ</a:t>
            </a:r>
            <a:endParaRPr lang="en-US" altLang="ja-JP" dirty="0" smtClean="0"/>
          </a:p>
        </p:txBody>
      </p:sp>
      <p:sp>
        <p:nvSpPr>
          <p:cNvPr id="32" name="正方形/長方形 31"/>
          <p:cNvSpPr/>
          <p:nvPr/>
        </p:nvSpPr>
        <p:spPr>
          <a:xfrm>
            <a:off x="3473819" y="770963"/>
            <a:ext cx="2205317" cy="6544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お手本を準備する</a:t>
            </a:r>
            <a:endParaRPr lang="en-US" altLang="ja-JP" dirty="0" smtClean="0"/>
          </a:p>
        </p:txBody>
      </p:sp>
      <p:sp>
        <p:nvSpPr>
          <p:cNvPr id="33" name="正方形/長方形 32"/>
          <p:cNvSpPr/>
          <p:nvPr/>
        </p:nvSpPr>
        <p:spPr>
          <a:xfrm>
            <a:off x="6060137" y="363071"/>
            <a:ext cx="2205317" cy="10623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点数化する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600" dirty="0" smtClean="0"/>
              <a:t>(</a:t>
            </a:r>
            <a:r>
              <a:rPr lang="ja-JP" altLang="en-US" sz="1600" dirty="0" smtClean="0"/>
              <a:t>お手本との差分をもとに点数をつける</a:t>
            </a:r>
            <a:r>
              <a:rPr lang="en-US" altLang="ja-JP" sz="1600" dirty="0" smtClean="0"/>
              <a:t>)</a:t>
            </a:r>
          </a:p>
        </p:txBody>
      </p:sp>
      <p:sp>
        <p:nvSpPr>
          <p:cNvPr id="34" name="正方形/長方形 33"/>
          <p:cNvSpPr/>
          <p:nvPr/>
        </p:nvSpPr>
        <p:spPr>
          <a:xfrm>
            <a:off x="3473819" y="2720788"/>
            <a:ext cx="1434357" cy="6544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音をとる</a:t>
            </a:r>
            <a:endParaRPr lang="en-US" altLang="ja-JP" dirty="0" smtClean="0"/>
          </a:p>
        </p:txBody>
      </p:sp>
      <p:sp>
        <p:nvSpPr>
          <p:cNvPr id="35" name="正方形/長方形 34"/>
          <p:cNvSpPr/>
          <p:nvPr/>
        </p:nvSpPr>
        <p:spPr>
          <a:xfrm>
            <a:off x="5060576" y="2716304"/>
            <a:ext cx="1582271" cy="6544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音をデジタル化する</a:t>
            </a:r>
            <a:endParaRPr lang="en-US" altLang="ja-JP" dirty="0" smtClean="0"/>
          </a:p>
        </p:txBody>
      </p:sp>
      <p:sp>
        <p:nvSpPr>
          <p:cNvPr id="36" name="正方形/長方形 35"/>
          <p:cNvSpPr/>
          <p:nvPr/>
        </p:nvSpPr>
        <p:spPr>
          <a:xfrm>
            <a:off x="6795247" y="2716304"/>
            <a:ext cx="2205317" cy="6544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演奏の開始</a:t>
            </a:r>
            <a:endParaRPr lang="en-US" altLang="ja-JP" sz="1600" dirty="0" smtClean="0"/>
          </a:p>
          <a:p>
            <a:pPr algn="ctr"/>
            <a:r>
              <a:rPr lang="ja-JP" altLang="en-US" sz="1600" dirty="0" smtClean="0"/>
              <a:t>システムを作る（</a:t>
            </a:r>
            <a:r>
              <a:rPr lang="en-US" altLang="ja-JP" sz="1600" dirty="0" smtClean="0"/>
              <a:t>UI)</a:t>
            </a:r>
          </a:p>
        </p:txBody>
      </p:sp>
      <p:sp>
        <p:nvSpPr>
          <p:cNvPr id="37" name="正方形/長方形 36"/>
          <p:cNvSpPr/>
          <p:nvPr/>
        </p:nvSpPr>
        <p:spPr>
          <a:xfrm>
            <a:off x="9152964" y="2716304"/>
            <a:ext cx="1936381" cy="6544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練習するパートを選ぶ（</a:t>
            </a:r>
            <a:r>
              <a:rPr lang="en-US" altLang="ja-JP" sz="1600" dirty="0" smtClean="0"/>
              <a:t>UI</a:t>
            </a:r>
            <a:r>
              <a:rPr lang="ja-JP" altLang="en-US" sz="1600" dirty="0" smtClean="0"/>
              <a:t>）</a:t>
            </a:r>
            <a:endParaRPr lang="en-US" altLang="ja-JP" sz="1600" dirty="0" smtClean="0"/>
          </a:p>
        </p:txBody>
      </p:sp>
      <p:sp>
        <p:nvSpPr>
          <p:cNvPr id="38" name="正方形/長方形 37"/>
          <p:cNvSpPr/>
          <p:nvPr/>
        </p:nvSpPr>
        <p:spPr>
          <a:xfrm>
            <a:off x="9152964" y="3567951"/>
            <a:ext cx="1936381" cy="6544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テンポを選択する</a:t>
            </a:r>
            <a:endParaRPr lang="en-US" altLang="ja-JP" sz="1600" dirty="0" smtClean="0"/>
          </a:p>
          <a:p>
            <a:pPr algn="ctr"/>
            <a:r>
              <a:rPr lang="en-US" altLang="ja-JP" sz="1600" dirty="0" smtClean="0"/>
              <a:t>(UI)</a:t>
            </a:r>
          </a:p>
        </p:txBody>
      </p:sp>
      <p:sp>
        <p:nvSpPr>
          <p:cNvPr id="39" name="正方形/長方形 38"/>
          <p:cNvSpPr/>
          <p:nvPr/>
        </p:nvSpPr>
        <p:spPr>
          <a:xfrm>
            <a:off x="6795247" y="3567951"/>
            <a:ext cx="2079812" cy="6544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シークバーが曲に合わせて流れる</a:t>
            </a:r>
            <a:r>
              <a:rPr lang="en-US" altLang="ja-JP" sz="1600" dirty="0" smtClean="0"/>
              <a:t>(UI)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3370730" y="4953000"/>
            <a:ext cx="2079812" cy="6544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次に演奏する曲を</a:t>
            </a:r>
            <a:endParaRPr lang="en-US" altLang="ja-JP" sz="1600" dirty="0" smtClean="0"/>
          </a:p>
          <a:p>
            <a:pPr algn="ctr"/>
            <a:r>
              <a:rPr lang="ja-JP" altLang="en-US" sz="1600" dirty="0" smtClean="0"/>
              <a:t>出す</a:t>
            </a:r>
            <a:r>
              <a:rPr lang="en-US" altLang="ja-JP" sz="1600" dirty="0" smtClean="0"/>
              <a:t>(UI)</a:t>
            </a:r>
          </a:p>
        </p:txBody>
      </p:sp>
      <p:sp>
        <p:nvSpPr>
          <p:cNvPr id="41" name="正方形/長方形 40"/>
          <p:cNvSpPr/>
          <p:nvPr/>
        </p:nvSpPr>
        <p:spPr>
          <a:xfrm>
            <a:off x="5679136" y="4953000"/>
            <a:ext cx="2079812" cy="6544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点数の履歴</a:t>
            </a:r>
            <a:r>
              <a:rPr lang="ja-JP" altLang="en-US" sz="1600" dirty="0"/>
              <a:t>表示</a:t>
            </a:r>
            <a:endParaRPr lang="en-US" altLang="ja-JP" sz="1600" dirty="0" smtClean="0"/>
          </a:p>
        </p:txBody>
      </p:sp>
      <p:sp>
        <p:nvSpPr>
          <p:cNvPr id="42" name="正方形/長方形 41"/>
          <p:cNvSpPr/>
          <p:nvPr/>
        </p:nvSpPr>
        <p:spPr>
          <a:xfrm>
            <a:off x="7987542" y="4953000"/>
            <a:ext cx="2079812" cy="6544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３曲準備する</a:t>
            </a:r>
            <a:endParaRPr lang="en-US" altLang="ja-JP" sz="1600" dirty="0" smtClean="0"/>
          </a:p>
        </p:txBody>
      </p:sp>
    </p:spTree>
    <p:extLst>
      <p:ext uri="{BB962C8B-B14F-4D97-AF65-F5344CB8AC3E}">
        <p14:creationId xmlns:p14="http://schemas.microsoft.com/office/powerpoint/2010/main" val="1242412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204</Words>
  <Application>Microsoft Office PowerPoint</Application>
  <PresentationFormat>ワイド画面</PresentationFormat>
  <Paragraphs>65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WASEDA</dc:creator>
  <cp:lastModifiedBy>WASEDA</cp:lastModifiedBy>
  <cp:revision>5</cp:revision>
  <dcterms:created xsi:type="dcterms:W3CDTF">2019-06-22T02:33:47Z</dcterms:created>
  <dcterms:modified xsi:type="dcterms:W3CDTF">2019-06-22T05:13:51Z</dcterms:modified>
</cp:coreProperties>
</file>