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99D79891-3AFE-42A3-A466-DEFDC13A83A9}"/>
    <pc:docChg chg="delSld">
      <pc:chgData name="Mitsuru Sakai" userId="136b3aa2be4278d7" providerId="LiveId" clId="{99D79891-3AFE-42A3-A466-DEFDC13A83A9}" dt="2019-07-11T05:31:24.271" v="0" actId="2696"/>
      <pc:docMkLst>
        <pc:docMk/>
      </pc:docMkLst>
      <pc:sldChg chg="del">
        <pc:chgData name="Mitsuru Sakai" userId="136b3aa2be4278d7" providerId="LiveId" clId="{99D79891-3AFE-42A3-A466-DEFDC13A83A9}" dt="2019-07-11T05:31:24.271" v="0" actId="2696"/>
        <pc:sldMkLst>
          <pc:docMk/>
          <pc:sldMk cId="325065563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B83B-8E58-417C-ABA9-E83FC0D3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2C80-DD06-4AE1-ACC6-7AAF5BE9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F2B9-2EE6-4E3F-A378-27C3D64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59C5-34F5-46E5-9B92-21F3A39F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0F0A-456C-46EB-BB6F-2226B3C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EF37-1552-490D-A41E-65E918AB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378A2-322A-43FE-A9EF-80BD0BA1C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AAED-05E9-48BE-9F0B-F6DB3B3B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6939-098D-4F5C-B2D7-579AA93D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6607-98F0-4DD9-977F-6CA3913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4F440-543A-4F59-A0AE-AFFBF2D14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2E3D6-5716-4EA5-8467-509A4E2F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72E6-0D85-4477-B2F3-260B881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B8F2-A9CC-4DDD-ADEF-25E32083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6538-D19B-4B51-BE88-4DAC394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E1C-1799-4D3D-863D-C5E853E5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DFFE-35AD-4750-ABF5-C07B2D81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1522-B9E9-4DA8-8A0B-237918BC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5448-5C60-4E4C-A4FF-585D6F1D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2985-077B-4FBA-B775-FF8E108C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7A70-5F35-411F-9E64-CFC1446A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B46D-1420-4404-B847-4F5D1F59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3561-BBF4-4B6B-AF0A-1CBE699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14E0-51EE-4D82-9011-77C15A0D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82C3-8010-4179-AFA2-9657694B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FB9C-4E17-458C-83CA-7EC6AD4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2CEB-340D-4624-BBD7-5CB4EB34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A2A7-361C-476A-94F8-3797DA22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3EC9-7A15-4049-B025-0B36529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77469-F9EF-482A-BB1E-86635B09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894C8-F3C4-4E99-87F8-1B2C5D57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D98F-4157-491B-BE6C-E5A99CF0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6D68-E053-4DBA-8501-F5389383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292E2-F898-42A6-A1D0-1507FDF6E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547AC-47A3-403B-A5E5-67BDEEF3F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0B877-792F-470F-A06C-BF59BA29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C8E58-48EF-4403-8728-ED8CE5C8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38757-5B73-4758-97C6-38C1A01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0F9BC-4D5A-4CF7-923E-EFBED349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DF8E-ACEA-449E-9D5E-5E40450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72AC8-BA89-4591-A549-0B70CB6C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6AD9B-1DF6-4C9F-B06C-73CC13CF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D74DE-693E-4494-B061-602000B4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7D0DB-7301-466F-83A3-FF6AEC57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6698-8AC3-4B35-9B7D-9A1C86B5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FA8B-9BE4-4E4B-B7B2-EC626400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1DBD-E68E-475C-BD56-9B123C4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EC0F-E104-4351-BAD8-5040BBE4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16973-8FD3-43C9-977A-FA5E62113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6344B-02F2-4906-9625-877448FE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93AC9-F120-49BB-8101-924BBD92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14B0-46F5-45B1-90C5-EC6C2A7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B007-E518-4F19-AF3F-05CB1BC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FEC3-775D-4955-B171-0C0993356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791B-B8A5-470B-8681-612C90B7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81C5-54A1-4893-87B1-E95D46F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763C2-AAFB-44DF-A9E7-08E86765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9116-719E-433A-ADCB-BF5DA35A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0EFC0-65A2-4157-B4C3-756AB152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1F2AE-ED96-49EB-AAC4-3292827F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EC77-A971-45EA-991C-6AD1A1B43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BC52-907C-4EA4-B326-3FACA66B39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6F76-4DDA-46DE-AC49-1BBF0ADD1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E80D-E937-4EDF-8733-8AA912B4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28F7-ACCA-4795-9032-0668B8EF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rowser window">
            <a:extLst>
              <a:ext uri="{FF2B5EF4-FFF2-40B4-BE49-F238E27FC236}">
                <a16:creationId xmlns:a16="http://schemas.microsoft.com/office/drawing/2014/main" id="{85ED90A0-F6AF-4C7D-8E24-2BB64018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" y="1657350"/>
            <a:ext cx="1657350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12DF3-1A9E-406C-B9F7-E941B3FBE850}"/>
              </a:ext>
            </a:extLst>
          </p:cNvPr>
          <p:cNvSpPr txBox="1"/>
          <p:nvPr/>
        </p:nvSpPr>
        <p:spPr>
          <a:xfrm>
            <a:off x="1430777" y="164154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browser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48A12B6-ED18-4C14-B9F4-9CCB1A146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15" y="2018171"/>
            <a:ext cx="952500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DC8E9-30DA-4FF8-B09C-08DC31276815}"/>
              </a:ext>
            </a:extLst>
          </p:cNvPr>
          <p:cNvSpPr txBox="1"/>
          <p:nvPr/>
        </p:nvSpPr>
        <p:spPr>
          <a:xfrm>
            <a:off x="5956472" y="177585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JSON-Server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4E81EC0E-7A05-4477-87A3-DA0BD3059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6215" y="2035589"/>
            <a:ext cx="914400" cy="9144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C9BAF03-1891-44B5-9496-23CADADD29B8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rot="10800000" flipV="1">
            <a:off x="6934715" y="2492789"/>
            <a:ext cx="571500" cy="1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ACC663-3CA9-4E85-B400-B1DF19313F04}"/>
              </a:ext>
            </a:extLst>
          </p:cNvPr>
          <p:cNvSpPr txBox="1"/>
          <p:nvPr/>
        </p:nvSpPr>
        <p:spPr>
          <a:xfrm>
            <a:off x="7639050" y="177585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db.json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BB6E89-174E-49E2-9C52-233F83448112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2667000" y="2486025"/>
            <a:ext cx="1711925" cy="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D3DA69-5864-4D6B-8DE2-67240614BF6C}"/>
              </a:ext>
            </a:extLst>
          </p:cNvPr>
          <p:cNvSpPr txBox="1"/>
          <p:nvPr/>
        </p:nvSpPr>
        <p:spPr>
          <a:xfrm>
            <a:off x="2495550" y="2102643"/>
            <a:ext cx="176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REST API</a:t>
            </a:r>
            <a:r>
              <a:rPr lang="ja-JP" altLang="en-US" sz="1400" dirty="0">
                <a:solidFill>
                  <a:schemeClr val="tx2"/>
                </a:solidFill>
              </a:rPr>
              <a:t>非同期通信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61697-D584-4304-89D0-13F0691E20AB}"/>
              </a:ext>
            </a:extLst>
          </p:cNvPr>
          <p:cNvSpPr txBox="1"/>
          <p:nvPr/>
        </p:nvSpPr>
        <p:spPr>
          <a:xfrm>
            <a:off x="3132579" y="3463826"/>
            <a:ext cx="35072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/purchases/&lt;id&gt;</a:t>
            </a:r>
          </a:p>
          <a:p>
            <a:r>
              <a:rPr lang="fr-FR" dirty="0"/>
              <a:t>/</a:t>
            </a:r>
            <a:r>
              <a:rPr lang="en-US" dirty="0"/>
              <a:t>purchases</a:t>
            </a:r>
            <a:r>
              <a:rPr lang="fr-FR" dirty="0"/>
              <a:t>?_page=5&amp;_limit=20</a:t>
            </a:r>
            <a:endParaRPr lang="en-US" dirty="0"/>
          </a:p>
          <a:p>
            <a:r>
              <a:rPr lang="en-US" dirty="0"/>
              <a:t>/histories/&lt;id&gt;</a:t>
            </a:r>
          </a:p>
          <a:p>
            <a:r>
              <a:rPr lang="fr-FR" dirty="0"/>
              <a:t>/</a:t>
            </a:r>
            <a:r>
              <a:rPr lang="en-US" dirty="0"/>
              <a:t>histories</a:t>
            </a:r>
            <a:r>
              <a:rPr lang="fr-FR" dirty="0"/>
              <a:t>?_page=5&amp;_limit=20</a:t>
            </a:r>
            <a:endParaRPr lang="en-US" dirty="0"/>
          </a:p>
          <a:p>
            <a:r>
              <a:rPr lang="en-US" dirty="0"/>
              <a:t>/recommends/&lt;id&gt;</a:t>
            </a:r>
          </a:p>
          <a:p>
            <a:r>
              <a:rPr lang="fr-FR" dirty="0"/>
              <a:t>/</a:t>
            </a:r>
            <a:r>
              <a:rPr lang="en-US" dirty="0"/>
              <a:t>recommends</a:t>
            </a:r>
            <a:r>
              <a:rPr lang="fr-FR" dirty="0"/>
              <a:t>?_page=5&amp;_limit=20</a:t>
            </a:r>
            <a:endParaRPr lang="en-US" dirty="0"/>
          </a:p>
          <a:p>
            <a:r>
              <a:rPr lang="en-US" dirty="0"/>
              <a:t>/ingredients/&lt;id&gt;</a:t>
            </a:r>
          </a:p>
          <a:p>
            <a:r>
              <a:rPr lang="fr-FR" dirty="0"/>
              <a:t>/</a:t>
            </a:r>
            <a:r>
              <a:rPr lang="fr-FR" dirty="0" err="1"/>
              <a:t>ingredients</a:t>
            </a:r>
            <a:r>
              <a:rPr lang="fr-FR" dirty="0"/>
              <a:t>?_page=5&amp;_limit=20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1A6D2B1-CAB5-4297-8CDF-FA7809C9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NSApps</a:t>
            </a:r>
            <a:r>
              <a:rPr lang="en-US" dirty="0"/>
              <a:t> backend design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9C8035-0B64-4AF7-BA38-9484750A5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25" y="2018171"/>
            <a:ext cx="952500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6C3097-78F2-4332-9A15-D9BA7F0A6FD5}"/>
              </a:ext>
            </a:extLst>
          </p:cNvPr>
          <p:cNvSpPr txBox="1"/>
          <p:nvPr/>
        </p:nvSpPr>
        <p:spPr>
          <a:xfrm>
            <a:off x="4353182" y="177585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Express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DE9546-F462-41D8-8491-61BB93D5A500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5331425" y="2494421"/>
            <a:ext cx="65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19B696-F1BD-4DED-BCD5-AF35FEDBE88D}"/>
              </a:ext>
            </a:extLst>
          </p:cNvPr>
          <p:cNvSpPr txBox="1"/>
          <p:nvPr/>
        </p:nvSpPr>
        <p:spPr>
          <a:xfrm>
            <a:off x="4353182" y="149646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 Black" panose="020B0A04020102020204" pitchFamily="34" charset="0"/>
              </a:rPr>
              <a:t>Httpd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DB915-826D-4E87-81A4-7B0C8E8EACEA}"/>
              </a:ext>
            </a:extLst>
          </p:cNvPr>
          <p:cNvSpPr txBox="1"/>
          <p:nvPr/>
        </p:nvSpPr>
        <p:spPr>
          <a:xfrm>
            <a:off x="6002293" y="1496469"/>
            <a:ext cx="2418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 Black" panose="020B0A04020102020204" pitchFamily="34" charset="0"/>
              </a:rPr>
              <a:t>Httpd-DB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254E8-2979-4CCF-A19A-D4ACA91C083C}"/>
              </a:ext>
            </a:extLst>
          </p:cNvPr>
          <p:cNvSpPr txBox="1"/>
          <p:nvPr/>
        </p:nvSpPr>
        <p:spPr>
          <a:xfrm>
            <a:off x="3581400" y="280469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--port 3000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7C39C-BEC3-4486-A36E-B2CFA7CA7A5A}"/>
              </a:ext>
            </a:extLst>
          </p:cNvPr>
          <p:cNvSpPr txBox="1"/>
          <p:nvPr/>
        </p:nvSpPr>
        <p:spPr>
          <a:xfrm>
            <a:off x="5316493" y="280469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--port 3004</a:t>
            </a:r>
          </a:p>
        </p:txBody>
      </p:sp>
    </p:spTree>
    <p:extLst>
      <p:ext uri="{BB962C8B-B14F-4D97-AF65-F5344CB8AC3E}">
        <p14:creationId xmlns:p14="http://schemas.microsoft.com/office/powerpoint/2010/main" val="7408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NSApps backend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Mitsuru Sakai</dc:creator>
  <cp:lastModifiedBy>Mitsuru Sakai</cp:lastModifiedBy>
  <cp:revision>2</cp:revision>
  <dcterms:created xsi:type="dcterms:W3CDTF">2019-07-08T09:19:13Z</dcterms:created>
  <dcterms:modified xsi:type="dcterms:W3CDTF">2019-07-11T05:31:29Z</dcterms:modified>
</cp:coreProperties>
</file>