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BFF9-0E19-4CA6-A1F3-8031469E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4CC69-BB80-4103-99AA-8EA849332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5DD-42BC-4F6E-ACA8-BE5190AC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71A-070D-47B8-8E57-F99ED297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B403-A8BB-49B6-8D61-A8591BF5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37C7-126D-4212-9AD4-2E7F77AE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AC47-344C-41FC-A24F-61AFD106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656C-ADF3-4A2B-A75E-03B59EDF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3EFC-68CC-4567-8672-464C377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3B10-6177-45C3-976B-D0CF362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BC5C8-F9EB-4F11-9703-7B5532F11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E537-72DE-40C1-AB5F-CB74DA63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CAC1-CA0D-4195-8206-DA4FBB71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1991-65AD-48FF-89CD-471F26D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E491-116F-447D-8344-D7272627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2F1B-806C-4C56-AEAA-8E56B3D9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2C10-B741-4D97-8823-3A00CA70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B20E-C187-420D-912E-1317A0D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8AA9-B31E-4906-921F-057DE2A5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3FFB-0F6B-4674-8965-9ACB3066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A95-9EE7-4763-8E9D-B12B2EA2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463E-5DEF-4827-8083-E7163D59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69AC-4077-4442-B9AB-9DAB178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9D59-D676-4F1F-8AFC-11C09B2C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10D0-2966-4C64-9EF8-DC5767C3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1222-EF6D-40C4-9367-34686540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63BD-A917-453C-810B-914E0308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7CE6-9BC5-415F-B4F6-CD29EA4B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AE42-E612-414C-894E-6A933975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3DDC-9D43-4229-BFA0-74649642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E3-5F13-41F8-A1B9-265DA98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5C95-1984-4D42-A598-B7EA1BE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2ED7-D683-4EFC-BFD1-9CCCE9F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80021-F18A-49F3-B6CF-BA7ECB69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B1B46-5B3C-47DD-A4B3-5AB0CFA8C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9501-4CCD-4093-85C8-314DF7DC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DB15-57B4-4AB9-B5C0-B6F9692A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6A0F-EE1A-4A72-9CED-A2D95EDE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2736D-DCB3-443B-9343-0C104078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FFD0-5993-4BFD-9FEE-74656E5A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9C429-2660-4BD4-BE12-E6945DF6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141A8-0BCA-4650-8480-39C0D1A3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8A897-6D74-4964-99C8-07C5C83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9649A-AC4D-4239-9797-DAA0EB7C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A990B-7918-4C7C-900B-981E75E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2656B-BB68-4F13-992A-F5629E78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BAF4-ABCD-4100-98B8-6902EADC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53EA-6294-48D6-94F8-2E1D54B9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FC2A-90D1-4F26-A3BF-258489D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0498-0238-47F7-9A4C-B652736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F3F8-2F57-4DB8-9B18-580EAFA3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2FBC-0341-422C-BDDE-1AC4445D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874-65DC-4BF4-BB70-A5FB732D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A45B-C1A0-4F28-99FC-01A89B749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33059-26D5-4C56-B385-9D19583E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C53C-110E-42A2-8E95-30B9E2BD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EDEE-F02C-4C6A-866C-EC5C4337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6490-435C-44AF-8778-33480767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4FBB-5BDC-456A-9491-E88A69C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5204-51C3-42AA-94A3-E08D82F6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CCFB-AEFB-484E-AC36-D5372A97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2B05-871A-4E43-9C71-E3971261FBC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F763-EBE9-42A2-995D-41D80DD6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5654-782F-4AC1-8B61-DF22034E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A74A-6509-48A3-9725-15184110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FD465-6420-472E-A726-7BE8C1DA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150"/>
            <a:ext cx="8849960" cy="442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53466-9027-4404-8F71-62FB377CC970}"/>
              </a:ext>
            </a:extLst>
          </p:cNvPr>
          <p:cNvSpPr txBox="1"/>
          <p:nvPr/>
        </p:nvSpPr>
        <p:spPr>
          <a:xfrm>
            <a:off x="9753600" y="1828800"/>
            <a:ext cx="23916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en-US" dirty="0" err="1"/>
              <a:t>course_name</a:t>
            </a:r>
            <a:endParaRPr lang="en-US" dirty="0"/>
          </a:p>
          <a:p>
            <a:r>
              <a:rPr lang="ja-JP" altLang="en-US" dirty="0"/>
              <a:t>②</a:t>
            </a:r>
            <a:r>
              <a:rPr lang="en-US" altLang="ja-JP" dirty="0" err="1"/>
              <a:t>display_name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price</a:t>
            </a:r>
          </a:p>
          <a:p>
            <a:r>
              <a:rPr lang="ja-JP" altLang="en-US" dirty="0"/>
              <a:t>④</a:t>
            </a:r>
            <a:r>
              <a:rPr lang="en-US" altLang="ja-JP" dirty="0" err="1"/>
              <a:t>menu_code</a:t>
            </a:r>
            <a:r>
              <a:rPr lang="ja-JP" altLang="en-US" dirty="0"/>
              <a:t>より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ingredients</a:t>
            </a:r>
            <a:r>
              <a:rPr lang="ja-JP" altLang="en-US" dirty="0"/>
              <a:t>の栄養素</a:t>
            </a:r>
            <a:endParaRPr lang="en-US" altLang="ja-JP" dirty="0"/>
          </a:p>
          <a:p>
            <a:r>
              <a:rPr lang="en-US" dirty="0"/>
              <a:t>    </a:t>
            </a:r>
            <a:r>
              <a:rPr lang="ja-JP" altLang="en-US" dirty="0"/>
              <a:t>と連携</a:t>
            </a:r>
            <a:endParaRPr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 err="1"/>
              <a:t>course_id</a:t>
            </a:r>
            <a:r>
              <a:rPr lang="ja-JP" altLang="en-US" dirty="0"/>
              <a:t>より</a:t>
            </a:r>
            <a:endParaRPr lang="en-US" altLang="ja-JP" dirty="0"/>
          </a:p>
          <a:p>
            <a:r>
              <a:rPr lang="en-US" dirty="0"/>
              <a:t>    </a:t>
            </a:r>
            <a:r>
              <a:rPr lang="en-US" dirty="0" err="1"/>
              <a:t>course_sumups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　集計した栄養素</a:t>
            </a:r>
            <a:endParaRPr lang="en-US" altLang="ja-JP" dirty="0"/>
          </a:p>
          <a:p>
            <a:r>
              <a:rPr lang="ja-JP" altLang="en-US" dirty="0"/>
              <a:t>　と連携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37BA8-AA4B-4C99-A4EF-D8355BDFC548}"/>
              </a:ext>
            </a:extLst>
          </p:cNvPr>
          <p:cNvSpPr txBox="1"/>
          <p:nvPr/>
        </p:nvSpPr>
        <p:spPr>
          <a:xfrm>
            <a:off x="3409950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CFF23-4E1C-45F1-B4F5-3B3300D171AD}"/>
              </a:ext>
            </a:extLst>
          </p:cNvPr>
          <p:cNvSpPr txBox="1"/>
          <p:nvPr/>
        </p:nvSpPr>
        <p:spPr>
          <a:xfrm>
            <a:off x="2095500" y="2039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E77ED-C68E-4D96-B5CF-85A6F4491CFF}"/>
              </a:ext>
            </a:extLst>
          </p:cNvPr>
          <p:cNvSpPr txBox="1"/>
          <p:nvPr/>
        </p:nvSpPr>
        <p:spPr>
          <a:xfrm>
            <a:off x="5410200" y="2013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F3F0E-FEE8-49C5-B153-DF9FCE436F72}"/>
              </a:ext>
            </a:extLst>
          </p:cNvPr>
          <p:cNvSpPr txBox="1"/>
          <p:nvPr/>
        </p:nvSpPr>
        <p:spPr>
          <a:xfrm>
            <a:off x="6998531" y="2013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2671D-0235-4BD4-8D68-62F10A984D23}"/>
              </a:ext>
            </a:extLst>
          </p:cNvPr>
          <p:cNvSpPr txBox="1"/>
          <p:nvPr/>
        </p:nvSpPr>
        <p:spPr>
          <a:xfrm>
            <a:off x="8586862" y="1380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99FB0-51B0-4B1F-959A-0FBBE7FAC0EE}"/>
              </a:ext>
            </a:extLst>
          </p:cNvPr>
          <p:cNvSpPr txBox="1"/>
          <p:nvPr/>
        </p:nvSpPr>
        <p:spPr>
          <a:xfrm>
            <a:off x="7924800" y="40576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918372-B11D-4452-B25D-97463733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225"/>
            <a:ext cx="12192000" cy="15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6E8AB-5BFD-416A-92D5-BD729715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450"/>
            <a:ext cx="6453705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EB24A-E854-4E9F-B22F-C05B2EADE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71450"/>
            <a:ext cx="5487166" cy="394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DB153-EB9C-4B3D-9CD7-B13AAFD25DAE}"/>
              </a:ext>
            </a:extLst>
          </p:cNvPr>
          <p:cNvSpPr txBox="1"/>
          <p:nvPr/>
        </p:nvSpPr>
        <p:spPr>
          <a:xfrm>
            <a:off x="895350" y="1085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30057-45E7-4427-808B-F80333606EAA}"/>
              </a:ext>
            </a:extLst>
          </p:cNvPr>
          <p:cNvSpPr txBox="1"/>
          <p:nvPr/>
        </p:nvSpPr>
        <p:spPr>
          <a:xfrm>
            <a:off x="2324100" y="8001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00359-290C-4600-B10D-B9855734C979}"/>
              </a:ext>
            </a:extLst>
          </p:cNvPr>
          <p:cNvSpPr txBox="1"/>
          <p:nvPr/>
        </p:nvSpPr>
        <p:spPr>
          <a:xfrm>
            <a:off x="5544550" y="8001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930C5-8B82-42BC-901F-1653AA807399}"/>
              </a:ext>
            </a:extLst>
          </p:cNvPr>
          <p:cNvSpPr txBox="1"/>
          <p:nvPr/>
        </p:nvSpPr>
        <p:spPr>
          <a:xfrm>
            <a:off x="3808596" y="3995678"/>
            <a:ext cx="168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en-US" altLang="ja-JP" dirty="0"/>
              <a:t>date</a:t>
            </a:r>
          </a:p>
          <a:p>
            <a:r>
              <a:rPr lang="ja-JP" altLang="en-US" dirty="0"/>
              <a:t>②</a:t>
            </a:r>
            <a:r>
              <a:rPr lang="en-US" altLang="ja-JP" dirty="0" err="1"/>
              <a:t>course_name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 err="1"/>
              <a:t>total_price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31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Mitsuru Sakai</dc:creator>
  <cp:lastModifiedBy>Mitsuru Sakai</cp:lastModifiedBy>
  <cp:revision>3</cp:revision>
  <dcterms:created xsi:type="dcterms:W3CDTF">2019-07-11T00:28:15Z</dcterms:created>
  <dcterms:modified xsi:type="dcterms:W3CDTF">2019-07-11T00:50:50Z</dcterms:modified>
</cp:coreProperties>
</file>