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A88A624-B7B4-FD65-271C-BAE7BCFDCF1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4066CF-003F-7F90-77DC-2C84F16671A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1BE555-2510-9A72-96B3-BB8851CC068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C0C83-2AD2-66AF-80A7-1BDBD21311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2F08FC-C0A6-46B4-899F-4BDC67A151B4}" type="slidenum">
              <a:t>‹#›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94729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8E1F7A-C38C-E914-9ED3-02B30A796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601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35567A-9871-18EB-33A2-F53E9622ECC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3A94B64D-CB8A-F7AA-28AE-A33CCC070A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6C682-66E1-D533-A7CB-1CE199A5A68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C4BD0-2B06-D7A8-4E33-3B94168297C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569A7-7A1E-27CD-BFC5-BF5BF39022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7CE056-35BE-498B-A9A0-24517BC6347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8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GB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DCBCFCAA-2CF1-95DE-22E3-9327CEDC0977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73E07B-9071-4C90-AA30-D082261DD100}" type="slidenum">
              <a:t>1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幻灯片图像占位符 1">
            <a:extLst>
              <a:ext uri="{FF2B5EF4-FFF2-40B4-BE49-F238E27FC236}">
                <a16:creationId xmlns:a16="http://schemas.microsoft.com/office/drawing/2014/main" id="{87484A7D-DEB1-A4DE-B4D1-AA06BF2A6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备注占位符 2">
            <a:extLst>
              <a:ext uri="{FF2B5EF4-FFF2-40B4-BE49-F238E27FC236}">
                <a16:creationId xmlns:a16="http://schemas.microsoft.com/office/drawing/2014/main" id="{BE217CF8-4096-306E-E7F3-8CEAA36EDF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5A4B900A-E376-1F00-B782-5FA02C022195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3ED9EF-D61A-40DF-A54F-74DF2EBC7B36}" type="slidenum">
              <a:t>4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幻灯片图像占位符 1">
            <a:extLst>
              <a:ext uri="{FF2B5EF4-FFF2-40B4-BE49-F238E27FC236}">
                <a16:creationId xmlns:a16="http://schemas.microsoft.com/office/drawing/2014/main" id="{3385FC98-E90B-9128-390C-99C89DE41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备注占位符 2">
            <a:extLst>
              <a:ext uri="{FF2B5EF4-FFF2-40B4-BE49-F238E27FC236}">
                <a16:creationId xmlns:a16="http://schemas.microsoft.com/office/drawing/2014/main" id="{51D04769-5F9C-B710-2418-0BFF7E3FA9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81651548-2135-FCB2-3D79-F6B912244E8A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B136A1-8E93-4FF1-BF7B-9590527A9FCA}" type="slidenum">
              <a:t>5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幻灯片图像占位符 1">
            <a:extLst>
              <a:ext uri="{FF2B5EF4-FFF2-40B4-BE49-F238E27FC236}">
                <a16:creationId xmlns:a16="http://schemas.microsoft.com/office/drawing/2014/main" id="{D3021E3C-AAB0-6201-3A55-DF28FAD75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备注占位符 2">
            <a:extLst>
              <a:ext uri="{FF2B5EF4-FFF2-40B4-BE49-F238E27FC236}">
                <a16:creationId xmlns:a16="http://schemas.microsoft.com/office/drawing/2014/main" id="{E28414E3-366F-9823-D502-A3D74228F5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A830EA12-F541-E443-B365-45C2EFB33286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DDDD43-502D-4485-B17E-F38396CBD37F}" type="slidenum">
              <a:t>6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幻灯片图像占位符 1">
            <a:extLst>
              <a:ext uri="{FF2B5EF4-FFF2-40B4-BE49-F238E27FC236}">
                <a16:creationId xmlns:a16="http://schemas.microsoft.com/office/drawing/2014/main" id="{D088881A-B90B-6C55-D792-276CDBD5A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备注占位符 2">
            <a:extLst>
              <a:ext uri="{FF2B5EF4-FFF2-40B4-BE49-F238E27FC236}">
                <a16:creationId xmlns:a16="http://schemas.microsoft.com/office/drawing/2014/main" id="{44CC699D-318A-AEE5-DA7D-2E57311763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87BFF6BD-FEE9-E486-26F6-500F82E18FCB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7050C1-ECF3-4160-ADB8-F0CD7E005A19}" type="slidenum">
              <a:t>7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幻灯片图像占位符 1">
            <a:extLst>
              <a:ext uri="{FF2B5EF4-FFF2-40B4-BE49-F238E27FC236}">
                <a16:creationId xmlns:a16="http://schemas.microsoft.com/office/drawing/2014/main" id="{0A848721-87FA-369A-5D07-E5D656BBA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备注占位符 2">
            <a:extLst>
              <a:ext uri="{FF2B5EF4-FFF2-40B4-BE49-F238E27FC236}">
                <a16:creationId xmlns:a16="http://schemas.microsoft.com/office/drawing/2014/main" id="{16065710-5FE9-7144-6001-159891EE7B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id="{9B974916-348F-138F-661E-DF661C36A45E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7E3F90-F686-4562-878F-12D9A787C1A3}" type="slidenum">
              <a:t>8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幻灯片图像占位符 1">
            <a:extLst>
              <a:ext uri="{FF2B5EF4-FFF2-40B4-BE49-F238E27FC236}">
                <a16:creationId xmlns:a16="http://schemas.microsoft.com/office/drawing/2014/main" id="{3AA7A131-161C-61C1-C692-714EC5ED0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备注占位符 2">
            <a:extLst>
              <a:ext uri="{FF2B5EF4-FFF2-40B4-BE49-F238E27FC236}">
                <a16:creationId xmlns:a16="http://schemas.microsoft.com/office/drawing/2014/main" id="{5A80B255-38A1-D737-FA8E-9E85C6BCD9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4104D-D894-8326-7F2F-5675127D3D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zh-CN" sz="60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B9167-8B3F-FDB7-F37B-3C06823AAD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AA54-3E99-61F7-EE9D-09E8EB083A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EB4F7-6B44-6730-BE75-4815AC14B4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D3E1A-2622-B53C-293B-A7EAEB6BF4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A29ACB-1DE9-4F44-ADBB-A6BD6DB6257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4AC9B-F26C-6F04-EF76-26EF7235E2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6F20B-BA6F-F2B2-FB9E-F2CA2D9FF94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401FC-91B4-587B-B6E9-432052E451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7AB4E-328C-00AA-08FE-8EB19BDB1A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6346-A80B-E1D6-4664-95A6C1C8BF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741EC2-FFCF-46A7-968B-3D513A6B8E2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48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C6775E-4504-A0EF-D7A1-CF930C751C0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840534" y="301623"/>
            <a:ext cx="2158998" cy="6456358"/>
          </a:xfrm>
        </p:spPr>
        <p:txBody>
          <a:bodyPr vert="eaVert"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27926-882A-B8BB-4250-9AEA262FC10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301623"/>
            <a:ext cx="6327776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BEDD0-DD0B-E1F4-A39D-FBA3894ED5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30839-EFE2-6DC7-AC95-0AF6ECCF75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F6F1A-3271-CEC0-7C0D-D53D768BD8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4C015-9B8A-4E48-82DB-550D62B424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2FF0-FB3D-8351-2F8D-87569136B8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933B1-D2AC-084F-0824-8F4DBDB36B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1594A-4D8B-CCA5-8AB6-67DB172BBD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A7E6C-B45E-ED18-CF15-2DD32BD129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4FAB7-E707-0B22-CB8E-61BCE0ED63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D85922-927B-4F44-A152-4DBA9B5708E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9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63086-117C-884B-4A5A-E8965BD1F8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zh-CN" sz="60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E81F6-C594-12AE-890C-1C2D82863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3A31B-D60E-8946-6DA6-A285C1DC0D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178AE-31BE-C939-008E-93102D0022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2DA40-8897-244D-5119-F0432A8A65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0FA11-7693-497F-BC10-EF212424B8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AD9BB-A866-B773-ACA2-612FA87D7B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3961C-2EE6-5F8A-7015-1BFC340139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768477"/>
            <a:ext cx="424338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C1BBB-C63F-051E-9465-5615FECED0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756151" y="1768477"/>
            <a:ext cx="424339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3F604-180D-2F3F-F465-1F1E021775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67DCA-0483-577A-10A0-C229DEF875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1BDB3-7123-83CB-1F3A-BE44902F5B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4E2CD-2DA6-431E-A24C-A4878A8669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7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AD786-5D76-438C-C666-7C2B4810F5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88420-F19E-7BC6-27F7-166A965D3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6B261-46AF-2E3E-6186-B42A131989C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9852E0-A07C-046D-F920-B8FC9D05AF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6C79C-60C1-0E70-9A5E-7315E4B6C97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2C1F1-3B19-6913-DA43-1A8780D1DF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F8627-362E-AFFC-EABF-2CBAA073CC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2155CC-80EA-31B4-FA69-738D5291CF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E3900-1FB4-4DC8-BF8F-81C76D4D577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6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58D2D-4946-38A6-CD5D-7E9E675292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8FDF27-14C2-CC69-BC20-4867CB91D1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D69EB9-54C9-3F0E-483E-3567805670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FA2DC-B140-515F-C288-9C02F0925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11DF1B-D39E-456C-AEF9-F3E60EACFB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5838F-8D34-BBE2-0CA6-668625485F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12EC0-94C9-D4A1-ABEF-2B02D5F11B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1B65F-4126-A79D-4DAF-5390EC01D3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2F0460-4A77-4EE3-ABD3-43BD4ECC463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48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37213-E4A5-6385-BF0C-3AC2855E4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zh-CN" sz="32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0D8A0-4542-F4D2-2514-C2CE7CFD12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53FC5-AF56-2422-6368-172D5F2A40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9EE01-4EC0-8676-30A1-21AB29C62E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F0A2A-B3B4-839E-0689-211F005748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28349-443F-DF3F-E1B2-DA87C35384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62B639-8552-43B4-924A-E095EBAC00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3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01F5-199F-CDD3-5254-0AE11F534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zh-CN" sz="32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82720-4661-361E-BA95-1BF46FDEBB5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57E04-0C21-C07D-F153-6BB31032E30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21DD0-79E4-3415-2E64-7D179D0923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D8591-DCFF-C131-0CF3-1294E779D6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02C18-D910-24DA-10C5-495243F98E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DE0595-8C73-4CF6-A758-C9B906794C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4E5C19-6FBB-E009-C2BF-08EB2862E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301322"/>
            <a:ext cx="8640001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FF544-0931-4D8E-0DCA-3AAA81B21C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769043"/>
            <a:ext cx="8640001" cy="4989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11A20-E564-9C1B-BFF0-BCE5BF6B897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3128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52B29-9090-3428-F19C-C271792032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3128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1E25D-457A-8A64-8BC5-FBC69CE67EA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6887160"/>
            <a:ext cx="1773003" cy="3128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7812A7-6698-49C3-AE1F-8BA3EDC5D16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zh-CN" sz="32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phaelhertzog.com/go/ooo-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73la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E48A-63DA-DDC6-1D08-F42F801B57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93775" y="3946001"/>
            <a:ext cx="8640001" cy="923333"/>
          </a:xfrm>
        </p:spPr>
        <p:txBody>
          <a:bodyPr>
            <a:spAutoFit/>
          </a:bodyPr>
          <a:lstStyle/>
          <a:p>
            <a:pPr lvl="0"/>
            <a:r>
              <a:rPr lang="en-US" sz="6000">
                <a:latin typeface="楷体" pitchFamily="49"/>
                <a:ea typeface="楷体" pitchFamily="49"/>
              </a:rPr>
              <a:t>——</a:t>
            </a:r>
            <a:r>
              <a:rPr lang="zh-CN" altLang="en-US" sz="6000">
                <a:latin typeface="楷体" pitchFamily="49"/>
                <a:ea typeface="楷体" pitchFamily="49"/>
              </a:rPr>
              <a:t>手写时钟机器人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BCC2E-B593-2070-9B7D-46760DB9E6C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63036" y="1670581"/>
            <a:ext cx="6820436" cy="2359618"/>
          </a:xfrm>
        </p:spPr>
        <p:txBody>
          <a:bodyPr anchor="ctr" anchorCtr="1">
            <a:spAutoFit/>
          </a:bodyPr>
          <a:lstStyle/>
          <a:p>
            <a:pPr lvl="0" algn="ctr"/>
            <a:endParaRPr lang="en-GB"/>
          </a:p>
          <a:p>
            <a:pPr lvl="0" algn="ctr"/>
            <a:r>
              <a:rPr lang="en-GB" sz="6600">
                <a:latin typeface="楷体" pitchFamily="49"/>
                <a:ea typeface="楷体" pitchFamily="49"/>
              </a:rPr>
              <a:t>C语言大作业答辩</a:t>
            </a:r>
          </a:p>
          <a:p>
            <a:pPr lvl="0"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22">
            <a:extLst>
              <a:ext uri="{FF2B5EF4-FFF2-40B4-BE49-F238E27FC236}">
                <a16:creationId xmlns:a16="http://schemas.microsoft.com/office/drawing/2014/main" id="{6C43C268-5D72-1E42-F1F4-F8E8B38F569B}"/>
              </a:ext>
            </a:extLst>
          </p:cNvPr>
          <p:cNvSpPr/>
          <p:nvPr/>
        </p:nvSpPr>
        <p:spPr>
          <a:xfrm>
            <a:off x="899915" y="2419337"/>
            <a:ext cx="2527749" cy="1132475"/>
          </a:xfrm>
          <a:custGeom>
            <a:avLst>
              <a:gd name="f0" fmla="val 6300"/>
              <a:gd name="f1" fmla="val 243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180"/>
              <a:gd name="f17" fmla="*/ f5 1 21600"/>
              <a:gd name="f18" fmla="*/ f6 1 21600"/>
              <a:gd name="f19" fmla="+- f8 0 f7"/>
              <a:gd name="f20" fmla="pin -2147483647 f0 2147483647"/>
              <a:gd name="f21" fmla="pin -2147483647 f1 2147483647"/>
              <a:gd name="f22" fmla="*/ f16 f2 1"/>
              <a:gd name="f23" fmla="val f20"/>
              <a:gd name="f24" fmla="val f21"/>
              <a:gd name="f25" fmla="*/ f19 1 21600"/>
              <a:gd name="f26" fmla="*/ f20 f17 1"/>
              <a:gd name="f27" fmla="*/ f21 f18 1"/>
              <a:gd name="f28" fmla="*/ f22 1 f4"/>
              <a:gd name="f29" fmla="+- f23 0 10800"/>
              <a:gd name="f30" fmla="+- f24 0 10800"/>
              <a:gd name="f31" fmla="+- f24 0 21600"/>
              <a:gd name="f32" fmla="+- f23 0 21600"/>
              <a:gd name="f33" fmla="*/ 0 f25 1"/>
              <a:gd name="f34" fmla="*/ 21600 f25 1"/>
              <a:gd name="f35" fmla="*/ f23 f17 1"/>
              <a:gd name="f36" fmla="*/ f24 f18 1"/>
              <a:gd name="f37" fmla="+- f28 0 f3"/>
              <a:gd name="f38" fmla="abs f29"/>
              <a:gd name="f39" fmla="abs f30"/>
              <a:gd name="f40" fmla="*/ f33 1 f25"/>
              <a:gd name="f41" fmla="*/ f34 1 f25"/>
              <a:gd name="f42" fmla="+- f38 0 f39"/>
              <a:gd name="f43" fmla="+- f39 0 f38"/>
              <a:gd name="f44" fmla="*/ f40 f17 1"/>
              <a:gd name="f45" fmla="*/ f41 f17 1"/>
              <a:gd name="f46" fmla="*/ f41 f18 1"/>
              <a:gd name="f47" fmla="*/ f40 f18 1"/>
              <a:gd name="f48" fmla="?: f30 f9 f42"/>
              <a:gd name="f49" fmla="?: f30 f42 f9"/>
              <a:gd name="f50" fmla="?: f29 f9 f43"/>
              <a:gd name="f51" fmla="?: f29 f43 f9"/>
              <a:gd name="f52" fmla="?: f23 f9 f48"/>
              <a:gd name="f53" fmla="?: f23 f9 f49"/>
              <a:gd name="f54" fmla="?: f31 f50 f9"/>
              <a:gd name="f55" fmla="?: f31 f51 f9"/>
              <a:gd name="f56" fmla="?: f32 f49 f9"/>
              <a:gd name="f57" fmla="?: f32 f48 f9"/>
              <a:gd name="f58" fmla="?: f24 f9 f51"/>
              <a:gd name="f59" fmla="?: f24 f9 f50"/>
              <a:gd name="f60" fmla="?: f52 f23 0"/>
              <a:gd name="f61" fmla="?: f52 f24 6280"/>
              <a:gd name="f62" fmla="?: f53 f23 0"/>
              <a:gd name="f63" fmla="?: f53 f24 15320"/>
              <a:gd name="f64" fmla="?: f54 f23 6280"/>
              <a:gd name="f65" fmla="?: f54 f24 21600"/>
              <a:gd name="f66" fmla="?: f55 f23 15320"/>
              <a:gd name="f67" fmla="?: f55 f24 21600"/>
              <a:gd name="f68" fmla="?: f56 f23 21600"/>
              <a:gd name="f69" fmla="?: f56 f24 15320"/>
              <a:gd name="f70" fmla="?: f57 f23 21600"/>
              <a:gd name="f71" fmla="?: f57 f24 6280"/>
              <a:gd name="f72" fmla="?: f58 f23 15320"/>
              <a:gd name="f73" fmla="?: f58 f24 0"/>
              <a:gd name="f74" fmla="?: f59 f23 6280"/>
              <a:gd name="f75" fmla="?: f59 f24 0"/>
            </a:gdLst>
            <a:ahLst>
              <a:ahXY gdRefX="f0" minX="f15" maxX="f10" gdRefY="f1" minY="f15" maxY="f10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35" y="f36"/>
              </a:cxn>
            </a:cxnLst>
            <a:rect l="f44" t="f47" r="f45" b="f46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0" y="f61"/>
                </a:lnTo>
                <a:lnTo>
                  <a:pt x="f7" y="f12"/>
                </a:lnTo>
                <a:lnTo>
                  <a:pt x="f7" y="f13"/>
                </a:lnTo>
                <a:lnTo>
                  <a:pt x="f62" y="f63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4" y="f65"/>
                </a:lnTo>
                <a:lnTo>
                  <a:pt x="f12" y="f8"/>
                </a:lnTo>
                <a:lnTo>
                  <a:pt x="f13" y="f8"/>
                </a:lnTo>
                <a:lnTo>
                  <a:pt x="f66" y="f67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68" y="f69"/>
                </a:lnTo>
                <a:lnTo>
                  <a:pt x="f8" y="f13"/>
                </a:lnTo>
                <a:lnTo>
                  <a:pt x="f8" y="f12"/>
                </a:lnTo>
                <a:lnTo>
                  <a:pt x="f70" y="f71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2" y="f73"/>
                </a:lnTo>
                <a:lnTo>
                  <a:pt x="f13" y="f7"/>
                </a:lnTo>
                <a:lnTo>
                  <a:pt x="f12" y="f7"/>
                </a:lnTo>
                <a:lnTo>
                  <a:pt x="f74" y="f75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3" name="对话气泡: 椭圆形 16">
            <a:extLst>
              <a:ext uri="{FF2B5EF4-FFF2-40B4-BE49-F238E27FC236}">
                <a16:creationId xmlns:a16="http://schemas.microsoft.com/office/drawing/2014/main" id="{BEAEB1B5-FB1A-6C80-CE65-FFB7E2DC79F5}"/>
              </a:ext>
            </a:extLst>
          </p:cNvPr>
          <p:cNvSpPr/>
          <p:nvPr/>
        </p:nvSpPr>
        <p:spPr>
          <a:xfrm>
            <a:off x="6691771" y="4782979"/>
            <a:ext cx="2373544" cy="1410507"/>
          </a:xfrm>
          <a:custGeom>
            <a:avLst>
              <a:gd name="f0" fmla="val 6300"/>
              <a:gd name="f1" fmla="val 243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2147483647"/>
              <a:gd name="f12" fmla="min 0 21600"/>
              <a:gd name="f13" fmla="max 0 21600"/>
              <a:gd name="f14" fmla="val -2147483647"/>
              <a:gd name="f15" fmla="+- 0 0 0"/>
              <a:gd name="f16" fmla="+- 0 0 180"/>
              <a:gd name="f17" fmla="+- 0 0 -194"/>
              <a:gd name="f18" fmla="*/ f6 1 21600"/>
              <a:gd name="f19" fmla="*/ f7 1 21600"/>
              <a:gd name="f20" fmla="*/ f10 1 180"/>
              <a:gd name="f21" fmla="+- f13 0 f12"/>
              <a:gd name="f22" fmla="+- f9 0 f8"/>
              <a:gd name="f23" fmla="pin -2147483647 f0 2147483647"/>
              <a:gd name="f24" fmla="pin -2147483647 f1 2147483647"/>
              <a:gd name="f25" fmla="*/ f15 f3 1"/>
              <a:gd name="f26" fmla="*/ f16 f3 1"/>
              <a:gd name="f27" fmla="*/ f17 f3 1"/>
              <a:gd name="f28" fmla="val f23"/>
              <a:gd name="f29" fmla="val f24"/>
              <a:gd name="f30" fmla="*/ f21 1 2"/>
              <a:gd name="f31" fmla="*/ f22 1 21600"/>
              <a:gd name="f32" fmla="*/ f23 f18 1"/>
              <a:gd name="f33" fmla="*/ f24 f19 1"/>
              <a:gd name="f34" fmla="*/ f25 1 f5"/>
              <a:gd name="f35" fmla="*/ f26 1 f5"/>
              <a:gd name="f36" fmla="*/ f27 1 f5"/>
              <a:gd name="f37" fmla="+- f28 0 10800"/>
              <a:gd name="f38" fmla="+- f29 0 10800"/>
              <a:gd name="f39" fmla="+- f12 f30 0"/>
              <a:gd name="f40" fmla="*/ f30 f30 1"/>
              <a:gd name="f41" fmla="*/ 3200 f31 1"/>
              <a:gd name="f42" fmla="*/ 18400 f31 1"/>
              <a:gd name="f43" fmla="*/ 3160 f31 1"/>
              <a:gd name="f44" fmla="*/ 18440 f31 1"/>
              <a:gd name="f45" fmla="+- f34 0 f4"/>
              <a:gd name="f46" fmla="+- f35 0 f4"/>
              <a:gd name="f47" fmla="+- f36 0 f4"/>
              <a:gd name="f48" fmla="*/ f37 f37 1"/>
              <a:gd name="f49" fmla="*/ f38 f38 1"/>
              <a:gd name="f50" fmla="+- 0 0 f38"/>
              <a:gd name="f51" fmla="+- 0 0 f37"/>
              <a:gd name="f52" fmla="*/ f43 1 f31"/>
              <a:gd name="f53" fmla="*/ f44 1 f31"/>
              <a:gd name="f54" fmla="*/ f41 1 f31"/>
              <a:gd name="f55" fmla="*/ f42 1 f31"/>
              <a:gd name="f56" fmla="+- f48 f49 0"/>
              <a:gd name="f57" fmla="+- 0 0 f50"/>
              <a:gd name="f58" fmla="+- 0 0 f51"/>
              <a:gd name="f59" fmla="*/ f54 f18 1"/>
              <a:gd name="f60" fmla="*/ f55 f18 1"/>
              <a:gd name="f61" fmla="*/ f55 f19 1"/>
              <a:gd name="f62" fmla="*/ f54 f19 1"/>
              <a:gd name="f63" fmla="*/ f52 f18 1"/>
              <a:gd name="f64" fmla="*/ f52 f19 1"/>
              <a:gd name="f65" fmla="*/ f53 f19 1"/>
              <a:gd name="f66" fmla="*/ f53 f18 1"/>
              <a:gd name="f67" fmla="sqrt f56"/>
              <a:gd name="f68" fmla="+- 0 0 f57"/>
              <a:gd name="f69" fmla="+- 0 0 f58"/>
              <a:gd name="f70" fmla="at2 f68 f69"/>
              <a:gd name="f71" fmla="+- f67 0 10800"/>
              <a:gd name="f72" fmla="+- f70 f4 0"/>
              <a:gd name="f73" fmla="*/ f72 f10 1"/>
              <a:gd name="f74" fmla="*/ f73 1 f3"/>
              <a:gd name="f75" fmla="+- 0 0 f74"/>
              <a:gd name="f76" fmla="val f75"/>
              <a:gd name="f77" fmla="+- 0 0 f76"/>
              <a:gd name="f78" fmla="*/ f77 f3 1"/>
              <a:gd name="f79" fmla="*/ f78 1 f10"/>
              <a:gd name="f80" fmla="+- f79 0 f4"/>
              <a:gd name="f81" fmla="*/ f79 f10 1"/>
              <a:gd name="f82" fmla="*/ f81 1 f3"/>
              <a:gd name="f83" fmla="+- f80 f4 0"/>
              <a:gd name="f84" fmla="+- 0 0 f82"/>
              <a:gd name="f85" fmla="*/ f83 f10 1"/>
              <a:gd name="f86" fmla="*/ f84 1 f20"/>
              <a:gd name="f87" fmla="*/ f85 1 f3"/>
              <a:gd name="f88" fmla="+- f86 0 10"/>
              <a:gd name="f89" fmla="+- f86 10 0"/>
              <a:gd name="f90" fmla="+- 0 0 f87"/>
              <a:gd name="f91" fmla="*/ f88 f20 1"/>
              <a:gd name="f92" fmla="*/ f89 f20 1"/>
              <a:gd name="f93" fmla="+- 0 0 f90"/>
              <a:gd name="f94" fmla="+- 0 0 f91"/>
              <a:gd name="f95" fmla="+- 0 0 f92"/>
              <a:gd name="f96" fmla="*/ f93 f3 1"/>
              <a:gd name="f97" fmla="*/ f94 f3 1"/>
              <a:gd name="f98" fmla="*/ f95 f3 1"/>
              <a:gd name="f99" fmla="*/ f96 1 f10"/>
              <a:gd name="f100" fmla="*/ f97 1 f10"/>
              <a:gd name="f101" fmla="*/ f98 1 f10"/>
              <a:gd name="f102" fmla="+- f99 0 f4"/>
              <a:gd name="f103" fmla="sin 1 f102"/>
              <a:gd name="f104" fmla="cos 1 f102"/>
              <a:gd name="f105" fmla="+- f100 0 f4"/>
              <a:gd name="f106" fmla="+- f101 0 f4"/>
              <a:gd name="f107" fmla="+- 0 0 f103"/>
              <a:gd name="f108" fmla="+- 0 0 f104"/>
              <a:gd name="f109" fmla="+- f105 f4 0"/>
              <a:gd name="f110" fmla="+- f106 f4 0"/>
              <a:gd name="f111" fmla="+- 0 0 f107"/>
              <a:gd name="f112" fmla="+- 0 0 f108"/>
              <a:gd name="f113" fmla="*/ f109 f10 1"/>
              <a:gd name="f114" fmla="*/ f110 f10 1"/>
              <a:gd name="f115" fmla="val f111"/>
              <a:gd name="f116" fmla="val f112"/>
              <a:gd name="f117" fmla="*/ f113 1 f3"/>
              <a:gd name="f118" fmla="*/ f114 1 f3"/>
              <a:gd name="f119" fmla="+- 0 0 f115"/>
              <a:gd name="f120" fmla="+- 0 0 f116"/>
              <a:gd name="f121" fmla="+- 0 0 f117"/>
              <a:gd name="f122" fmla="+- 0 0 f118"/>
              <a:gd name="f123" fmla="*/ 10800 f119 1"/>
              <a:gd name="f124" fmla="*/ 10800 f120 1"/>
              <a:gd name="f125" fmla="+- 0 0 f121"/>
              <a:gd name="f126" fmla="+- 0 0 f122"/>
              <a:gd name="f127" fmla="+- f123 10800 0"/>
              <a:gd name="f128" fmla="+- f124 10800 0"/>
              <a:gd name="f129" fmla="*/ f125 f3 1"/>
              <a:gd name="f130" fmla="*/ f126 f3 1"/>
              <a:gd name="f131" fmla="?: f71 f28 f127"/>
              <a:gd name="f132" fmla="?: f71 f29 f128"/>
              <a:gd name="f133" fmla="*/ f129 1 f10"/>
              <a:gd name="f134" fmla="*/ f130 1 f10"/>
              <a:gd name="f135" fmla="+- f133 0 f4"/>
              <a:gd name="f136" fmla="+- f134 0 f4"/>
              <a:gd name="f137" fmla="*/ f131 f18 1"/>
              <a:gd name="f138" fmla="*/ f132 f19 1"/>
              <a:gd name="f139" fmla="sin 1 f135"/>
              <a:gd name="f140" fmla="cos 1 f135"/>
              <a:gd name="f141" fmla="sin 1 f136"/>
              <a:gd name="f142" fmla="cos 1 f136"/>
              <a:gd name="f143" fmla="+- 0 0 f139"/>
              <a:gd name="f144" fmla="+- 0 0 f140"/>
              <a:gd name="f145" fmla="+- 0 0 f141"/>
              <a:gd name="f146" fmla="+- 0 0 f142"/>
              <a:gd name="f147" fmla="+- 0 0 f143"/>
              <a:gd name="f148" fmla="+- 0 0 f144"/>
              <a:gd name="f149" fmla="+- 0 0 f145"/>
              <a:gd name="f150" fmla="+- 0 0 f146"/>
              <a:gd name="f151" fmla="val f147"/>
              <a:gd name="f152" fmla="val f148"/>
              <a:gd name="f153" fmla="val f149"/>
              <a:gd name="f154" fmla="val f150"/>
              <a:gd name="f155" fmla="+- 0 0 f151"/>
              <a:gd name="f156" fmla="+- 0 0 f152"/>
              <a:gd name="f157" fmla="+- 0 0 f153"/>
              <a:gd name="f158" fmla="+- 0 0 f154"/>
              <a:gd name="f159" fmla="*/ 10800 f155 1"/>
              <a:gd name="f160" fmla="*/ 10800 f156 1"/>
              <a:gd name="f161" fmla="*/ 10800 f157 1"/>
              <a:gd name="f162" fmla="*/ 10800 f158 1"/>
              <a:gd name="f163" fmla="+- f159 10800 0"/>
              <a:gd name="f164" fmla="+- f160 10800 0"/>
              <a:gd name="f165" fmla="+- f161 10800 0"/>
              <a:gd name="f166" fmla="+- f162 10800 0"/>
              <a:gd name="f167" fmla="+- f165 0 f39"/>
              <a:gd name="f168" fmla="+- f166 0 f39"/>
              <a:gd name="f169" fmla="+- f163 0 f39"/>
              <a:gd name="f170" fmla="+- f164 0 f39"/>
              <a:gd name="f171" fmla="+- 0 0 f167"/>
              <a:gd name="f172" fmla="+- 0 0 f168"/>
              <a:gd name="f173" fmla="+- 0 0 f169"/>
              <a:gd name="f174" fmla="+- 0 0 f170"/>
              <a:gd name="f175" fmla="+- 0 0 f171"/>
              <a:gd name="f176" fmla="+- 0 0 f172"/>
              <a:gd name="f177" fmla="+- 0 0 f173"/>
              <a:gd name="f178" fmla="+- 0 0 f174"/>
              <a:gd name="f179" fmla="at2 f175 f176"/>
              <a:gd name="f180" fmla="at2 f177 f178"/>
              <a:gd name="f181" fmla="+- f179 f4 0"/>
              <a:gd name="f182" fmla="+- f180 f4 0"/>
              <a:gd name="f183" fmla="*/ f181 f10 1"/>
              <a:gd name="f184" fmla="*/ f182 f10 1"/>
              <a:gd name="f185" fmla="*/ f183 1 f3"/>
              <a:gd name="f186" fmla="*/ f184 1 f3"/>
              <a:gd name="f187" fmla="+- 0 0 f185"/>
              <a:gd name="f188" fmla="+- 0 0 f186"/>
              <a:gd name="f189" fmla="val f187"/>
              <a:gd name="f190" fmla="val f188"/>
              <a:gd name="f191" fmla="+- 0 0 f189"/>
              <a:gd name="f192" fmla="+- 0 0 f190"/>
              <a:gd name="f193" fmla="*/ f191 f3 1"/>
              <a:gd name="f194" fmla="*/ f192 f3 1"/>
              <a:gd name="f195" fmla="*/ f193 1 f10"/>
              <a:gd name="f196" fmla="*/ f194 1 f10"/>
              <a:gd name="f197" fmla="+- f195 0 f4"/>
              <a:gd name="f198" fmla="+- f196 0 f4"/>
              <a:gd name="f199" fmla="+- f198 0 f197"/>
              <a:gd name="f200" fmla="+- f197 f4 0"/>
              <a:gd name="f201" fmla="+- f199 f2 0"/>
              <a:gd name="f202" fmla="*/ f200 f10 1"/>
              <a:gd name="f203" fmla="?: f199 f199 f201"/>
              <a:gd name="f204" fmla="*/ f202 1 f3"/>
              <a:gd name="f205" fmla="+- 0 0 f204"/>
              <a:gd name="f206" fmla="+- 0 0 f205"/>
              <a:gd name="f207" fmla="*/ f206 f3 1"/>
              <a:gd name="f208" fmla="*/ f207 1 f10"/>
              <a:gd name="f209" fmla="+- f208 0 f4"/>
              <a:gd name="f210" fmla="cos 1 f209"/>
              <a:gd name="f211" fmla="sin 1 f209"/>
              <a:gd name="f212" fmla="+- 0 0 f210"/>
              <a:gd name="f213" fmla="+- 0 0 f211"/>
              <a:gd name="f214" fmla="+- 0 0 f212"/>
              <a:gd name="f215" fmla="+- 0 0 f213"/>
              <a:gd name="f216" fmla="val f214"/>
              <a:gd name="f217" fmla="val f215"/>
              <a:gd name="f218" fmla="+- 0 0 f216"/>
              <a:gd name="f219" fmla="+- 0 0 f217"/>
              <a:gd name="f220" fmla="*/ f30 f218 1"/>
              <a:gd name="f221" fmla="*/ f30 f219 1"/>
              <a:gd name="f222" fmla="*/ f220 f220 1"/>
              <a:gd name="f223" fmla="*/ f221 f221 1"/>
              <a:gd name="f224" fmla="+- f222 f223 0"/>
              <a:gd name="f225" fmla="sqrt f224"/>
              <a:gd name="f226" fmla="*/ f40 1 f225"/>
              <a:gd name="f227" fmla="*/ f218 f226 1"/>
              <a:gd name="f228" fmla="*/ f219 f226 1"/>
              <a:gd name="f229" fmla="+- f39 0 f227"/>
              <a:gd name="f230" fmla="+- f39 0 f228"/>
            </a:gdLst>
            <a:ahLst>
              <a:ahXY gdRefX="f0" minX="f14" maxX="f11" gdRefY="f1" minY="f14" maxY="f11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3" y="f64"/>
              </a:cxn>
              <a:cxn ang="f46">
                <a:pos x="f63" y="f65"/>
              </a:cxn>
              <a:cxn ang="f46">
                <a:pos x="f66" y="f65"/>
              </a:cxn>
              <a:cxn ang="f45">
                <a:pos x="f66" y="f64"/>
              </a:cxn>
              <a:cxn ang="f47">
                <a:pos x="f137" y="f138"/>
              </a:cxn>
            </a:cxnLst>
            <a:rect l="f59" t="f62" r="f60" b="f61"/>
            <a:pathLst>
              <a:path w="21600" h="21600">
                <a:moveTo>
                  <a:pt x="f229" y="f230"/>
                </a:moveTo>
                <a:arcTo wR="f30" hR="f30" stAng="f197" swAng="f203"/>
                <a:lnTo>
                  <a:pt x="f131" y="f132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4" name="流程图: 顺序访问存储器 15">
            <a:extLst>
              <a:ext uri="{FF2B5EF4-FFF2-40B4-BE49-F238E27FC236}">
                <a16:creationId xmlns:a16="http://schemas.microsoft.com/office/drawing/2014/main" id="{55CCE4C6-6A85-BD28-6664-195627847E01}"/>
              </a:ext>
            </a:extLst>
          </p:cNvPr>
          <p:cNvSpPr/>
          <p:nvPr/>
        </p:nvSpPr>
        <p:spPr>
          <a:xfrm>
            <a:off x="3731995" y="2345481"/>
            <a:ext cx="2325602" cy="129855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+- f26 0 f6"/>
              <a:gd name="f29" fmla="+- f25 0 f6"/>
              <a:gd name="f30" fmla="+- 0 0 f27"/>
              <a:gd name="f31" fmla="*/ f26 f21 1"/>
              <a:gd name="f32" fmla="*/ f25 f21 1"/>
              <a:gd name="f33" fmla="*/ f28 1 2"/>
              <a:gd name="f34" fmla="*/ f29 1 2"/>
              <a:gd name="f35" fmla="+- 0 0 f29"/>
              <a:gd name="f36" fmla="+- 0 0 f28"/>
              <a:gd name="f37" fmla="+- 0 0 f30"/>
              <a:gd name="f38" fmla="+- f6 f33 0"/>
              <a:gd name="f39" fmla="+- f6 f34 0"/>
              <a:gd name="f40" fmla="+- 0 0 f35"/>
              <a:gd name="f41" fmla="+- 0 0 f36"/>
              <a:gd name="f42" fmla="*/ f37 f0 1"/>
              <a:gd name="f43" fmla="*/ f34 f21 1"/>
              <a:gd name="f44" fmla="*/ f33 f21 1"/>
              <a:gd name="f45" fmla="at2 f40 f41"/>
              <a:gd name="f46" fmla="*/ f42 1 f7"/>
              <a:gd name="f47" fmla="*/ f39 f21 1"/>
              <a:gd name="f48" fmla="+- f45 f1 0"/>
              <a:gd name="f49" fmla="+- f46 0 f1"/>
              <a:gd name="f50" fmla="*/ f48 f7 1"/>
              <a:gd name="f51" fmla="cos 1 f49"/>
              <a:gd name="f52" fmla="sin 1 f49"/>
              <a:gd name="f53" fmla="*/ f50 1 f0"/>
              <a:gd name="f54" fmla="+- 0 0 f51"/>
              <a:gd name="f55" fmla="+- 0 0 f52"/>
              <a:gd name="f56" fmla="+- 0 0 f53"/>
              <a:gd name="f57" fmla="+- 0 0 f54"/>
              <a:gd name="f58" fmla="+- 0 0 f55"/>
              <a:gd name="f59" fmla="val f56"/>
              <a:gd name="f60" fmla="val f57"/>
              <a:gd name="f61" fmla="val f58"/>
              <a:gd name="f62" fmla="+- 0 0 f59"/>
              <a:gd name="f63" fmla="*/ f60 f34 1"/>
              <a:gd name="f64" fmla="*/ f61 f33 1"/>
              <a:gd name="f65" fmla="*/ f62 f0 1"/>
              <a:gd name="f66" fmla="+- f39 0 f63"/>
              <a:gd name="f67" fmla="+- f39 f63 0"/>
              <a:gd name="f68" fmla="+- f38 0 f64"/>
              <a:gd name="f69" fmla="+- f38 f64 0"/>
              <a:gd name="f70" fmla="*/ f65 1 f7"/>
              <a:gd name="f71" fmla="*/ f66 f21 1"/>
              <a:gd name="f72" fmla="*/ f68 f21 1"/>
              <a:gd name="f73" fmla="*/ f67 f21 1"/>
              <a:gd name="f74" fmla="*/ f69 f21 1"/>
              <a:gd name="f75" fmla="+- f70 0 f1"/>
              <a:gd name="f76" fmla="+- f2 f75 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1" t="f72" r="f73" b="f74"/>
            <a:pathLst>
              <a:path>
                <a:moveTo>
                  <a:pt x="f47" y="f31"/>
                </a:moveTo>
                <a:arcTo wR="f43" hR="f44" stAng="f1" swAng="f76"/>
                <a:lnTo>
                  <a:pt x="f32" y="f74"/>
                </a:lnTo>
                <a:lnTo>
                  <a:pt x="f32" y="f31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0441E7B5-6072-5033-BBF9-84CC70BF9A7E}"/>
              </a:ext>
            </a:extLst>
          </p:cNvPr>
          <p:cNvSpPr txBox="1"/>
          <p:nvPr/>
        </p:nvSpPr>
        <p:spPr>
          <a:xfrm>
            <a:off x="2509735" y="485500"/>
            <a:ext cx="5525307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6000" b="0" i="0" u="none" strike="noStrike" kern="1200" cap="none" spc="0" baseline="0">
                <a:solidFill>
                  <a:srgbClr val="000000"/>
                </a:solidFill>
                <a:uFillTx/>
                <a:latin typeface="楷体" pitchFamily="49"/>
                <a:ea typeface="楷体" pitchFamily="49"/>
              </a:rPr>
              <a:t>团队成员简介</a:t>
            </a:r>
            <a:endParaRPr lang="en-US" sz="6000" b="0" i="0" u="none" strike="noStrike" kern="1200" cap="none" spc="0" baseline="0">
              <a:solidFill>
                <a:srgbClr val="000000"/>
              </a:solidFill>
              <a:uFillTx/>
              <a:latin typeface="楷体" pitchFamily="49"/>
              <a:ea typeface="楷体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1C91D12C-56D3-EB8A-9259-80224C1C5664}"/>
              </a:ext>
            </a:extLst>
          </p:cNvPr>
          <p:cNvSpPr/>
          <p:nvPr/>
        </p:nvSpPr>
        <p:spPr>
          <a:xfrm>
            <a:off x="1111965" y="1568260"/>
            <a:ext cx="1569659" cy="7078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4000" b="1" i="0" u="none" strike="noStrike" kern="1200" cap="none" spc="0" baseline="0">
                <a:solidFill>
                  <a:srgbClr val="FFFFFF"/>
                </a:solidFill>
                <a:effectLst>
                  <a:outerShdw dist="38096" dir="2700000">
                    <a:srgbClr val="ED7D31"/>
                  </a:outerShdw>
                </a:effectLst>
                <a:uFillTx/>
                <a:latin typeface="等线"/>
                <a:ea typeface="等线" pitchFamily="2"/>
              </a:rPr>
              <a:t>大佬</a:t>
            </a:r>
            <a:endParaRPr lang="en-US" sz="4000" b="1" i="0" u="none" strike="noStrike" kern="1200" cap="none" spc="0" baseline="0">
              <a:solidFill>
                <a:srgbClr val="FFFFFF"/>
              </a:solidFill>
              <a:effectLst>
                <a:outerShdw dist="38096" dir="2700000">
                  <a:srgbClr val="ED7D31"/>
                </a:outerShdw>
              </a:effectLst>
              <a:uFillTx/>
              <a:latin typeface="等线"/>
              <a:ea typeface="等线" pitchFamily="2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DFC6174-7896-7435-8278-CBD8839835FC}"/>
              </a:ext>
            </a:extLst>
          </p:cNvPr>
          <p:cNvSpPr/>
          <p:nvPr/>
        </p:nvSpPr>
        <p:spPr>
          <a:xfrm>
            <a:off x="3925866" y="1599413"/>
            <a:ext cx="4801313" cy="7078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4000" b="1" i="0" u="none" strike="noStrike" kern="1200" cap="none" spc="0" baseline="0"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等线"/>
                <a:ea typeface="等线" pitchFamily="2"/>
              </a:rPr>
              <a:t>和他没什么用的队友</a:t>
            </a:r>
            <a:endParaRPr lang="en-US" sz="4000" b="1" i="0" u="none" strike="noStrike" kern="1200" cap="none" spc="0" baseline="0">
              <a:solidFill>
                <a:srgbClr val="FFFFFF"/>
              </a:solidFill>
              <a:effectLst>
                <a:outerShdw dist="22860" dir="5400000">
                  <a:srgbClr val="000000"/>
                </a:outerShdw>
              </a:effectLst>
              <a:uFillTx/>
              <a:latin typeface="等线"/>
              <a:ea typeface="等线" pitchFamily="2"/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4E34B371-D29B-3D86-511D-B2A3497B9F76}"/>
              </a:ext>
            </a:extLst>
          </p:cNvPr>
          <p:cNvSpPr/>
          <p:nvPr/>
        </p:nvSpPr>
        <p:spPr>
          <a:xfrm>
            <a:off x="3319098" y="2689305"/>
            <a:ext cx="2954654" cy="69249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3900" b="1" i="0" u="none" strike="noStrike" kern="1200" cap="none" spc="0" baseline="0"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等线"/>
                <a:ea typeface="等线" pitchFamily="2"/>
              </a:rPr>
              <a:t>一脸懵逼</a:t>
            </a:r>
            <a:endParaRPr lang="en-US" sz="3900" b="1" i="0" u="none" strike="noStrike" kern="1200" cap="none" spc="0" baseline="0">
              <a:solidFill>
                <a:srgbClr val="FFFFFF"/>
              </a:solidFill>
              <a:effectLst>
                <a:outerShdw dist="22860" dir="5400000">
                  <a:srgbClr val="000000"/>
                </a:outerShdw>
              </a:effectLst>
              <a:uFillTx/>
              <a:latin typeface="等线"/>
              <a:ea typeface="等线" pitchFamily="2"/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63B01E7B-FA47-8217-11FB-E19150137C12}"/>
              </a:ext>
            </a:extLst>
          </p:cNvPr>
          <p:cNvSpPr/>
          <p:nvPr/>
        </p:nvSpPr>
        <p:spPr>
          <a:xfrm>
            <a:off x="6668655" y="5103513"/>
            <a:ext cx="2441694" cy="7694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4400" b="1" i="0" u="none" strike="noStrike" kern="1200" cap="none" spc="0" baseline="0"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等线"/>
                <a:ea typeface="等线" pitchFamily="2"/>
              </a:rPr>
              <a:t>二脸懵逼</a:t>
            </a:r>
            <a:endParaRPr lang="en-US" sz="4400" b="1" i="0" u="none" strike="noStrike" kern="1200" cap="none" spc="0" baseline="0">
              <a:solidFill>
                <a:srgbClr val="FFFFFF"/>
              </a:solidFill>
              <a:effectLst>
                <a:outerShdw dist="22860" dir="5400000">
                  <a:srgbClr val="000000"/>
                </a:outerShdw>
              </a:effectLst>
              <a:uFillTx/>
              <a:latin typeface="等线"/>
              <a:ea typeface="等线" pitchFamily="2"/>
            </a:endParaRPr>
          </a:p>
        </p:txBody>
      </p:sp>
      <p:pic>
        <p:nvPicPr>
          <p:cNvPr id="10" name="图片 19">
            <a:extLst>
              <a:ext uri="{FF2B5EF4-FFF2-40B4-BE49-F238E27FC236}">
                <a16:creationId xmlns:a16="http://schemas.microsoft.com/office/drawing/2014/main" id="{33C43C90-65FF-F748-BB57-6CEF70C7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713" r="35070" b="1713"/>
          <a:stretch>
            <a:fillRect/>
          </a:stretch>
        </p:blipFill>
        <p:spPr>
          <a:xfrm>
            <a:off x="530589" y="3732791"/>
            <a:ext cx="3205676" cy="3291401"/>
          </a:xfrm>
          <a:prstGeom prst="rect">
            <a:avLst/>
          </a:prstGeom>
          <a:solidFill>
            <a:srgbClr val="FFFFFF"/>
          </a:solidFill>
          <a:ln w="76196" cap="sq">
            <a:solidFill>
              <a:srgbClr val="EAEAEA"/>
            </a:solidFill>
            <a:prstDash val="solid"/>
            <a:miter/>
          </a:ln>
        </p:spPr>
      </p:pic>
      <p:sp>
        <p:nvSpPr>
          <p:cNvPr id="11" name="矩形 20">
            <a:extLst>
              <a:ext uri="{FF2B5EF4-FFF2-40B4-BE49-F238E27FC236}">
                <a16:creationId xmlns:a16="http://schemas.microsoft.com/office/drawing/2014/main" id="{7F9403C4-9458-9583-1F1A-27167D1522FC}"/>
              </a:ext>
            </a:extLst>
          </p:cNvPr>
          <p:cNvSpPr/>
          <p:nvPr/>
        </p:nvSpPr>
        <p:spPr>
          <a:xfrm>
            <a:off x="790745" y="2332140"/>
            <a:ext cx="2685355" cy="12926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3900" b="1" i="0" u="none" strike="noStrike" kern="1200" cap="none" spc="0" baseline="0"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等线"/>
                <a:ea typeface="等线" pitchFamily="2"/>
              </a:rPr>
              <a:t>小问题，</a:t>
            </a:r>
            <a:endParaRPr lang="en-US" sz="3900" b="1" i="0" u="none" strike="noStrike" kern="1200" cap="none" spc="0" baseline="0">
              <a:solidFill>
                <a:srgbClr val="FFFFFF"/>
              </a:solidFill>
              <a:effectLst>
                <a:outerShdw dist="22860" dir="5400000">
                  <a:srgbClr val="000000"/>
                </a:outerShdw>
              </a:effectLst>
              <a:uFillTx/>
              <a:latin typeface="等线"/>
              <a:ea typeface="等线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3900" b="1" i="0" u="none" strike="noStrike" kern="1200" cap="none" spc="0" baseline="0">
                <a:solidFill>
                  <a:srgbClr val="FFFFFF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等线"/>
                <a:ea typeface="等线" pitchFamily="2"/>
              </a:rPr>
              <a:t>都是小问题</a:t>
            </a:r>
            <a:endParaRPr lang="en-US" sz="3900" b="1" i="0" u="none" strike="noStrike" kern="1200" cap="none" spc="0" baseline="0">
              <a:solidFill>
                <a:srgbClr val="FFFFFF"/>
              </a:solidFill>
              <a:effectLst>
                <a:outerShdw dist="22860" dir="5400000">
                  <a:srgbClr val="000000"/>
                </a:outerShdw>
              </a:effectLst>
              <a:uFillTx/>
              <a:latin typeface="等线"/>
              <a:ea typeface="等线" pitchFamily="2"/>
            </a:endParaRPr>
          </a:p>
        </p:txBody>
      </p:sp>
      <p:pic>
        <p:nvPicPr>
          <p:cNvPr id="12" name="图片 18">
            <a:extLst>
              <a:ext uri="{FF2B5EF4-FFF2-40B4-BE49-F238E27FC236}">
                <a16:creationId xmlns:a16="http://schemas.microsoft.com/office/drawing/2014/main" id="{1B003488-B1F7-DE32-9114-9A34A686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68"/>
          <a:stretch>
            <a:fillRect/>
          </a:stretch>
        </p:blipFill>
        <p:spPr>
          <a:xfrm>
            <a:off x="6106418" y="2332140"/>
            <a:ext cx="2823155" cy="2286000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13" name="图片 20">
            <a:extLst>
              <a:ext uri="{FF2B5EF4-FFF2-40B4-BE49-F238E27FC236}">
                <a16:creationId xmlns:a16="http://schemas.microsoft.com/office/drawing/2014/main" id="{B8D2D20A-4FAA-62AA-2DF6-81CAF381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586" y="4815669"/>
            <a:ext cx="2480886" cy="2390433"/>
          </a:xfrm>
          <a:prstGeom prst="rect">
            <a:avLst/>
          </a:prstGeom>
          <a:noFill/>
          <a:ln cap="flat">
            <a:noFill/>
          </a:ln>
          <a:effectLst>
            <a:outerShdw dist="38098" dir="7799737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303EC8E4-3BCF-C55D-3FC4-F5FADF7C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06" y="1595335"/>
            <a:ext cx="9287286" cy="61254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矩形 6">
            <a:extLst>
              <a:ext uri="{FF2B5EF4-FFF2-40B4-BE49-F238E27FC236}">
                <a16:creationId xmlns:a16="http://schemas.microsoft.com/office/drawing/2014/main" id="{10A20C98-F9CB-6501-7325-125D62C5044D}"/>
              </a:ext>
            </a:extLst>
          </p:cNvPr>
          <p:cNvSpPr/>
          <p:nvPr/>
        </p:nvSpPr>
        <p:spPr>
          <a:xfrm>
            <a:off x="3143314" y="448513"/>
            <a:ext cx="2954654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5400" b="1" i="0" u="none" strike="noStrike" kern="1200" cap="none" spc="0" baseline="0">
                <a:solidFill>
                  <a:srgbClr val="203864"/>
                </a:solidFill>
                <a:uFillTx/>
                <a:latin typeface="等线"/>
                <a:ea typeface="等线" pitchFamily="2"/>
              </a:rPr>
              <a:t>团队分工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82DF-2EC1-8E3D-1EAD-5022B18F92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262414"/>
            <a:ext cx="8640001" cy="1262521"/>
          </a:xfrm>
        </p:spPr>
        <p:txBody>
          <a:bodyPr>
            <a:spAutoFit/>
          </a:bodyPr>
          <a:lstStyle/>
          <a:p>
            <a:pPr lvl="0"/>
            <a:r>
              <a:rPr lang="zh-CN" altLang="en-US"/>
              <a:t>知识点清单</a:t>
            </a:r>
          </a:p>
        </p:txBody>
      </p:sp>
      <p:pic>
        <p:nvPicPr>
          <p:cNvPr id="3" name="图片 9">
            <a:extLst>
              <a:ext uri="{FF2B5EF4-FFF2-40B4-BE49-F238E27FC236}">
                <a16:creationId xmlns:a16="http://schemas.microsoft.com/office/drawing/2014/main" id="{4AB8EA5E-07E5-0656-EA43-DF5DA4FC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34" y="980181"/>
            <a:ext cx="7867470" cy="66036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图片 10">
            <a:extLst>
              <a:ext uri="{FF2B5EF4-FFF2-40B4-BE49-F238E27FC236}">
                <a16:creationId xmlns:a16="http://schemas.microsoft.com/office/drawing/2014/main" id="{8B112174-60ED-5478-68C9-1DEB07DB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924" y="1235409"/>
            <a:ext cx="6608743" cy="5992858"/>
          </a:xfrm>
          <a:prstGeom prst="rect">
            <a:avLst/>
          </a:prstGeom>
          <a:noFill/>
          <a:ln cap="flat">
            <a:noFill/>
          </a:ln>
          <a:effectLst>
            <a:outerShdw dist="38098" dir="7799737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07B61-A81D-9A9D-ADF9-FABF46941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h-CN" altLang="en-US"/>
              <a:t>项目原理</a:t>
            </a:r>
          </a:p>
        </p:txBody>
      </p:sp>
      <p:pic>
        <p:nvPicPr>
          <p:cNvPr id="3" name="图片 5" descr="928040-431dce7a0f83e9a8">
            <a:extLst>
              <a:ext uri="{FF2B5EF4-FFF2-40B4-BE49-F238E27FC236}">
                <a16:creationId xmlns:a16="http://schemas.microsoft.com/office/drawing/2014/main" id="{AF1440F7-C352-BFCB-4705-1E2A1365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2448013"/>
            <a:ext cx="4088318" cy="37407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文本框 7">
            <a:extLst>
              <a:ext uri="{FF2B5EF4-FFF2-40B4-BE49-F238E27FC236}">
                <a16:creationId xmlns:a16="http://schemas.microsoft.com/office/drawing/2014/main" id="{2093DF3E-0C6C-C2B3-190F-A0770EE2B4D4}"/>
              </a:ext>
            </a:extLst>
          </p:cNvPr>
          <p:cNvSpPr txBox="1"/>
          <p:nvPr/>
        </p:nvSpPr>
        <p:spPr>
          <a:xfrm>
            <a:off x="198781" y="1678573"/>
            <a:ext cx="384313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等线" pitchFamily="2"/>
              </a:rPr>
              <a:t>数学模型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E3F4E52D-C6E8-D6F1-F2CB-F996F8EBD6F6}"/>
              </a:ext>
            </a:extLst>
          </p:cNvPr>
          <p:cNvSpPr txBox="1"/>
          <p:nvPr/>
        </p:nvSpPr>
        <p:spPr>
          <a:xfrm>
            <a:off x="5379396" y="1678573"/>
            <a:ext cx="289884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等线" pitchFamily="2"/>
              </a:rPr>
              <a:t>实物模型</a:t>
            </a: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3B679FD6-3C84-86CF-5AC6-F25B59B3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318" y="2448013"/>
            <a:ext cx="4637315" cy="37407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A4DDA-CDD9-4493-6709-B92A5FD4AF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h-CN" altLang="en-US"/>
              <a:t>技术流程</a:t>
            </a:r>
          </a:p>
        </p:txBody>
      </p:sp>
      <p:pic>
        <p:nvPicPr>
          <p:cNvPr id="3" name="图片 11">
            <a:extLst>
              <a:ext uri="{FF2B5EF4-FFF2-40B4-BE49-F238E27FC236}">
                <a16:creationId xmlns:a16="http://schemas.microsoft.com/office/drawing/2014/main" id="{EBF63877-FD49-34C1-606E-49561C4A9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41" y="863403"/>
            <a:ext cx="5970794" cy="66689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32164-2C88-D63F-E217-78E854CDCA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h-CN" altLang="en-US"/>
              <a:t>项目难点</a:t>
            </a: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D7079DCA-21C3-4319-980D-FD65802C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8" y="1538249"/>
            <a:ext cx="8815986" cy="44831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F55A-5648-4BBC-7994-6D1B636BC9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9999" y="301322"/>
            <a:ext cx="8640001" cy="1262521"/>
          </a:xfrm>
        </p:spPr>
        <p:txBody>
          <a:bodyPr>
            <a:spAutoFit/>
          </a:bodyPr>
          <a:lstStyle/>
          <a:p>
            <a:pPr lvl="0"/>
            <a:r>
              <a:rPr lang="en-GB"/>
              <a:t>Credits &amp; License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09CE2-1216-2CE5-7EAB-741AE046DF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Content by &lt;Put Your Name&gt;</a:t>
            </a:r>
            <a:br>
              <a:rPr lang="en-GB"/>
            </a:br>
            <a:r>
              <a:rPr lang="en-GB"/>
              <a:t>http://&lt;PutYourWebsite&gt;</a:t>
            </a:r>
            <a:br>
              <a:rPr lang="en-GB"/>
            </a:br>
            <a:r>
              <a:rPr lang="en-GB"/>
              <a:t>License: &lt;Put Your License&gt;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OpenOffice.org template by Raphaël Hertzog</a:t>
            </a:r>
            <a:br>
              <a:rPr lang="en-GB"/>
            </a:br>
            <a:r>
              <a:rPr lang="en-GB">
                <a:hlinkClick r:id="rId3"/>
              </a:rPr>
              <a:t>http://raphaelhertzog.com/go/ooo-template</a:t>
            </a:r>
            <a:br>
              <a:rPr lang="en-GB"/>
            </a:br>
            <a:r>
              <a:rPr lang="en-GB"/>
              <a:t>License: GPL-2+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Background image by Alexis Younes “ayo”</a:t>
            </a:r>
            <a:br>
              <a:rPr lang="en-GB"/>
            </a:br>
            <a:r>
              <a:rPr lang="en-GB">
                <a:hlinkClick r:id="rId4"/>
              </a:rPr>
              <a:t>http://www.73lab.com</a:t>
            </a:r>
            <a:br>
              <a:rPr lang="en-GB"/>
            </a:br>
            <a:r>
              <a:rPr lang="en-GB"/>
              <a:t>License: GPL-2+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947D066E-7C11-DBCC-9284-5DB92D0F18CA}"/>
              </a:ext>
            </a:extLst>
          </p:cNvPr>
          <p:cNvSpPr/>
          <p:nvPr/>
        </p:nvSpPr>
        <p:spPr>
          <a:xfrm>
            <a:off x="2627848" y="2909611"/>
            <a:ext cx="4824923" cy="144655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8800" b="1" i="0" u="none" strike="noStrike" kern="1200" cap="none" spc="0" baseline="0">
                <a:solidFill>
                  <a:srgbClr val="5B9BD5"/>
                </a:solidFill>
                <a:effectLst>
                  <a:outerShdw dist="38096" dir="2700000">
                    <a:srgbClr val="9DC3E6"/>
                  </a:outerShdw>
                </a:effectLst>
                <a:uFillTx/>
                <a:latin typeface="等线"/>
                <a:ea typeface="等线" pitchFamily="2"/>
              </a:rPr>
              <a:t>感谢观看</a:t>
            </a:r>
            <a:r>
              <a:rPr lang="zh-CN" sz="8000" b="1" i="0" u="none" strike="noStrike" kern="1200" cap="none" spc="0" baseline="0">
                <a:solidFill>
                  <a:srgbClr val="5B9BD5"/>
                </a:solidFill>
                <a:effectLst>
                  <a:outerShdw dist="38096" dir="2700000">
                    <a:srgbClr val="9DC3E6"/>
                  </a:outerShdw>
                </a:effectLst>
                <a:uFillTx/>
                <a:latin typeface="等线"/>
                <a:ea typeface="等线" pitchFamily="2"/>
              </a:rPr>
              <a:t>！</a:t>
            </a:r>
            <a:endParaRPr lang="en-US" sz="8000" b="1" i="0" u="none" strike="noStrike" kern="1200" cap="none" spc="0" baseline="0">
              <a:solidFill>
                <a:srgbClr val="5B9BD5"/>
              </a:solidFill>
              <a:effectLst>
                <a:outerShdw dist="38096" dir="2700000">
                  <a:srgbClr val="9DC3E6"/>
                </a:outerShdw>
              </a:effectLst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bianTalk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120</Words>
  <Application>Microsoft Office PowerPoint</Application>
  <PresentationFormat>宽屏</PresentationFormat>
  <Paragraphs>28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StarSymbol</vt:lpstr>
      <vt:lpstr>等线</vt:lpstr>
      <vt:lpstr>楷体</vt:lpstr>
      <vt:lpstr>Arial</vt:lpstr>
      <vt:lpstr>Times New Roman</vt:lpstr>
      <vt:lpstr>DebianTalk1</vt:lpstr>
      <vt:lpstr>——手写时钟机器人</vt:lpstr>
      <vt:lpstr>PowerPoint 演示文稿</vt:lpstr>
      <vt:lpstr>PowerPoint 演示文稿</vt:lpstr>
      <vt:lpstr>知识点清单</vt:lpstr>
      <vt:lpstr>项目原理</vt:lpstr>
      <vt:lpstr>技术流程</vt:lpstr>
      <vt:lpstr>项目难点</vt:lpstr>
      <vt:lpstr>Credits &amp; License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DebianTalk</dc:title>
  <dc:creator>黎明绘衣</dc:creator>
  <cp:lastModifiedBy>钦予 邓</cp:lastModifiedBy>
  <cp:revision>19</cp:revision>
  <dcterms:created xsi:type="dcterms:W3CDTF">2022-06-10T23:51:48Z</dcterms:created>
  <dcterms:modified xsi:type="dcterms:W3CDTF">2022-06-14T16:13:40Z</dcterms:modified>
</cp:coreProperties>
</file>