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0" r:id="rId4"/>
    <p:sldId id="258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577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32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6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18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53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76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055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18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00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44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4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BADD-09AF-4F04-8A67-9015524667CA}" type="datetimeFigureOut">
              <a:rPr lang="zh-TW" altLang="en-US" smtClean="0"/>
              <a:t>2024/7/2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2FFF-D30A-4D14-8B74-620BDA93A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0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一般辨識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89" y="2024929"/>
            <a:ext cx="7140586" cy="415203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8070209" y="4001548"/>
            <a:ext cx="38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優先收集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處理這樣的資料情況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2396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相黏狀況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5" y="1690688"/>
            <a:ext cx="9001125" cy="489585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461234" y="4635660"/>
            <a:ext cx="620785" cy="7550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513115" y="4488109"/>
            <a:ext cx="237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先避開這樣的資料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後續再進階處理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894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相黏狀況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or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分開兩顆牙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1945450"/>
            <a:ext cx="7394239" cy="435551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905850" y="2986480"/>
            <a:ext cx="721453" cy="10150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690994" y="4001548"/>
            <a:ext cx="237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先避開這樣的資料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後續再進階處理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023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破碎情形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8" y="1524794"/>
            <a:ext cx="9010650" cy="4953000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5721292" y="2424418"/>
            <a:ext cx="620785" cy="7550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9555060" y="4001294"/>
            <a:ext cx="237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先避開這樣的資料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後續再進階處理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460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1: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現有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推論的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09" y="4209378"/>
            <a:ext cx="3187947" cy="2390960"/>
          </a:xfr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027" y="1447407"/>
            <a:ext cx="4236572" cy="248893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00" y="4209378"/>
            <a:ext cx="3126604" cy="2377277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48382" y="2331146"/>
            <a:ext cx="3498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純粹各類別單一值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需避開融合顏色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各類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可同時輸出在同一張影像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951135" y="4969744"/>
            <a:ext cx="189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影像切分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原始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 Mask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7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2: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牙齒座標紀錄修正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2" y="1891262"/>
            <a:ext cx="11417154" cy="9197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2" y="4221822"/>
            <a:ext cx="10911607" cy="112277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3206386" y="5530632"/>
            <a:ext cx="595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每一張影像，就產生此一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.csv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檔座標紀錄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21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 Instance 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Segmentation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分別輸出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endParaRPr lang="zh-TW" altLang="en-US" sz="4000" b="1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04" y="1951460"/>
            <a:ext cx="4459895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595457" y="3758268"/>
            <a:ext cx="6082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Segmentation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分別輸出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Mask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484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5778" cy="1325563"/>
          </a:xfrm>
        </p:spPr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 ? ? 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Instance Segmentation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的標註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03521" y="5450381"/>
            <a:ext cx="7124773" cy="606673"/>
          </a:xfrm>
        </p:spPr>
        <p:txBody>
          <a:bodyPr/>
          <a:lstStyle/>
          <a:p>
            <a:pPr marL="0" indent="0" algn="ctr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仿照標註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443617" cy="4348162"/>
          </a:xfrm>
          <a:prstGeom prst="rect">
            <a:avLst/>
          </a:prstGeom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46" y="2611279"/>
            <a:ext cx="3187947" cy="239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5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134</Words>
  <Application>Microsoft Office PowerPoint</Application>
  <PresentationFormat>寬螢幕</PresentationFormat>
  <Paragraphs>23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Calibri Light</vt:lpstr>
      <vt:lpstr>Office 佈景主題</vt:lpstr>
      <vt:lpstr>一般辨識</vt:lpstr>
      <vt:lpstr>相黏狀況</vt:lpstr>
      <vt:lpstr>相黏狀況 or 分開兩顆牙</vt:lpstr>
      <vt:lpstr>破碎情形</vt:lpstr>
      <vt:lpstr>需求 1:  現有AI推論的Mask輸出</vt:lpstr>
      <vt:lpstr>需求2: 牙齒座標紀錄修正</vt:lpstr>
      <vt:lpstr>AI Instance Segmentation 分別輸出 Mask</vt:lpstr>
      <vt:lpstr>需求3 ? ?  Instance Segmentation 的標註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IT-PC-2</dc:creator>
  <cp:lastModifiedBy>IT-PC-2</cp:lastModifiedBy>
  <cp:revision>13</cp:revision>
  <dcterms:created xsi:type="dcterms:W3CDTF">2024-05-28T06:25:29Z</dcterms:created>
  <dcterms:modified xsi:type="dcterms:W3CDTF">2024-07-02T08:29:54Z</dcterms:modified>
</cp:coreProperties>
</file>