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9" name="PlaceHolder 2"/>
          <p:cNvSpPr>
            <a:spLocks noGrp="1"/>
          </p:cNvSpPr>
          <p:nvPr>
            <p:ph type="body"/>
          </p:nvPr>
        </p:nvSpPr>
        <p:spPr>
          <a:xfrm>
            <a:off x="1484280" y="266688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0" name="PlaceHolder 3"/>
          <p:cNvSpPr>
            <a:spLocks noGrp="1"/>
          </p:cNvSpPr>
          <p:nvPr>
            <p:ph type="body"/>
          </p:nvPr>
        </p:nvSpPr>
        <p:spPr>
          <a:xfrm>
            <a:off x="1484280" y="429840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42"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3"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4" name="PlaceHolder 4"/>
          <p:cNvSpPr>
            <a:spLocks noGrp="1"/>
          </p:cNvSpPr>
          <p:nvPr>
            <p:ph type="body"/>
          </p:nvPr>
        </p:nvSpPr>
        <p:spPr>
          <a:xfrm>
            <a:off x="66178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5" name="PlaceHolder 5"/>
          <p:cNvSpPr>
            <a:spLocks noGrp="1"/>
          </p:cNvSpPr>
          <p:nvPr>
            <p:ph type="body"/>
          </p:nvPr>
        </p:nvSpPr>
        <p:spPr>
          <a:xfrm>
            <a:off x="14842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47" name="PlaceHolder 2"/>
          <p:cNvSpPr>
            <a:spLocks noGrp="1"/>
          </p:cNvSpPr>
          <p:nvPr>
            <p:ph type="body"/>
          </p:nvPr>
        </p:nvSpPr>
        <p:spPr>
          <a:xfrm>
            <a:off x="148428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8" name="PlaceHolder 3"/>
          <p:cNvSpPr>
            <a:spLocks noGrp="1"/>
          </p:cNvSpPr>
          <p:nvPr>
            <p:ph type="body"/>
          </p:nvPr>
        </p:nvSpPr>
        <p:spPr>
          <a:xfrm>
            <a:off x="487152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49" name="PlaceHolder 4"/>
          <p:cNvSpPr>
            <a:spLocks noGrp="1"/>
          </p:cNvSpPr>
          <p:nvPr>
            <p:ph type="body"/>
          </p:nvPr>
        </p:nvSpPr>
        <p:spPr>
          <a:xfrm>
            <a:off x="825876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50" name="PlaceHolder 5"/>
          <p:cNvSpPr>
            <a:spLocks noGrp="1"/>
          </p:cNvSpPr>
          <p:nvPr>
            <p:ph type="body"/>
          </p:nvPr>
        </p:nvSpPr>
        <p:spPr>
          <a:xfrm>
            <a:off x="825876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51" name="PlaceHolder 6"/>
          <p:cNvSpPr>
            <a:spLocks noGrp="1"/>
          </p:cNvSpPr>
          <p:nvPr>
            <p:ph type="body"/>
          </p:nvPr>
        </p:nvSpPr>
        <p:spPr>
          <a:xfrm>
            <a:off x="487152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52" name="PlaceHolder 7"/>
          <p:cNvSpPr>
            <a:spLocks noGrp="1"/>
          </p:cNvSpPr>
          <p:nvPr>
            <p:ph type="body"/>
          </p:nvPr>
        </p:nvSpPr>
        <p:spPr>
          <a:xfrm>
            <a:off x="148428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5" name="PlaceHolder 2"/>
          <p:cNvSpPr>
            <a:spLocks noGrp="1"/>
          </p:cNvSpPr>
          <p:nvPr>
            <p:ph type="subTitle"/>
          </p:nvPr>
        </p:nvSpPr>
        <p:spPr>
          <a:xfrm>
            <a:off x="1484280" y="2666880"/>
            <a:ext cx="10018440" cy="312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7" name="PlaceHolder 2"/>
          <p:cNvSpPr>
            <a:spLocks noGrp="1"/>
          </p:cNvSpPr>
          <p:nvPr>
            <p:ph type="body"/>
          </p:nvPr>
        </p:nvSpPr>
        <p:spPr>
          <a:xfrm>
            <a:off x="1484280" y="2666880"/>
            <a:ext cx="1001844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9" name="PlaceHolder 2"/>
          <p:cNvSpPr>
            <a:spLocks noGrp="1"/>
          </p:cNvSpPr>
          <p:nvPr>
            <p:ph type="body"/>
          </p:nvPr>
        </p:nvSpPr>
        <p:spPr>
          <a:xfrm>
            <a:off x="14842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70" name="PlaceHolder 3"/>
          <p:cNvSpPr>
            <a:spLocks noGrp="1"/>
          </p:cNvSpPr>
          <p:nvPr>
            <p:ph type="body"/>
          </p:nvPr>
        </p:nvSpPr>
        <p:spPr>
          <a:xfrm>
            <a:off x="66178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1484280" y="685800"/>
            <a:ext cx="10018440" cy="8123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74"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75" name="PlaceHolder 3"/>
          <p:cNvSpPr>
            <a:spLocks noGrp="1"/>
          </p:cNvSpPr>
          <p:nvPr>
            <p:ph type="body"/>
          </p:nvPr>
        </p:nvSpPr>
        <p:spPr>
          <a:xfrm>
            <a:off x="14842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76" name="PlaceHolder 4"/>
          <p:cNvSpPr>
            <a:spLocks noGrp="1"/>
          </p:cNvSpPr>
          <p:nvPr>
            <p:ph type="body"/>
          </p:nvPr>
        </p:nvSpPr>
        <p:spPr>
          <a:xfrm>
            <a:off x="66178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18" name="PlaceHolder 2"/>
          <p:cNvSpPr>
            <a:spLocks noGrp="1"/>
          </p:cNvSpPr>
          <p:nvPr>
            <p:ph type="subTitle"/>
          </p:nvPr>
        </p:nvSpPr>
        <p:spPr>
          <a:xfrm>
            <a:off x="1484280" y="2666880"/>
            <a:ext cx="10018440" cy="3123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78" name="PlaceHolder 2"/>
          <p:cNvSpPr>
            <a:spLocks noGrp="1"/>
          </p:cNvSpPr>
          <p:nvPr>
            <p:ph type="body"/>
          </p:nvPr>
        </p:nvSpPr>
        <p:spPr>
          <a:xfrm>
            <a:off x="14842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79"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80" name="PlaceHolder 4"/>
          <p:cNvSpPr>
            <a:spLocks noGrp="1"/>
          </p:cNvSpPr>
          <p:nvPr>
            <p:ph type="body"/>
          </p:nvPr>
        </p:nvSpPr>
        <p:spPr>
          <a:xfrm>
            <a:off x="66178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82"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83"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84" name="PlaceHolder 4"/>
          <p:cNvSpPr>
            <a:spLocks noGrp="1"/>
          </p:cNvSpPr>
          <p:nvPr>
            <p:ph type="body"/>
          </p:nvPr>
        </p:nvSpPr>
        <p:spPr>
          <a:xfrm>
            <a:off x="1484280" y="429840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86" name="PlaceHolder 2"/>
          <p:cNvSpPr>
            <a:spLocks noGrp="1"/>
          </p:cNvSpPr>
          <p:nvPr>
            <p:ph type="body"/>
          </p:nvPr>
        </p:nvSpPr>
        <p:spPr>
          <a:xfrm>
            <a:off x="1484280" y="266688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87" name="PlaceHolder 3"/>
          <p:cNvSpPr>
            <a:spLocks noGrp="1"/>
          </p:cNvSpPr>
          <p:nvPr>
            <p:ph type="body"/>
          </p:nvPr>
        </p:nvSpPr>
        <p:spPr>
          <a:xfrm>
            <a:off x="1484280" y="429840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89"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0"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1" name="PlaceHolder 4"/>
          <p:cNvSpPr>
            <a:spLocks noGrp="1"/>
          </p:cNvSpPr>
          <p:nvPr>
            <p:ph type="body"/>
          </p:nvPr>
        </p:nvSpPr>
        <p:spPr>
          <a:xfrm>
            <a:off x="66178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2" name="PlaceHolder 5"/>
          <p:cNvSpPr>
            <a:spLocks noGrp="1"/>
          </p:cNvSpPr>
          <p:nvPr>
            <p:ph type="body"/>
          </p:nvPr>
        </p:nvSpPr>
        <p:spPr>
          <a:xfrm>
            <a:off x="14842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94" name="PlaceHolder 2"/>
          <p:cNvSpPr>
            <a:spLocks noGrp="1"/>
          </p:cNvSpPr>
          <p:nvPr>
            <p:ph type="body"/>
          </p:nvPr>
        </p:nvSpPr>
        <p:spPr>
          <a:xfrm>
            <a:off x="148428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5" name="PlaceHolder 3"/>
          <p:cNvSpPr>
            <a:spLocks noGrp="1"/>
          </p:cNvSpPr>
          <p:nvPr>
            <p:ph type="body"/>
          </p:nvPr>
        </p:nvSpPr>
        <p:spPr>
          <a:xfrm>
            <a:off x="487152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6" name="PlaceHolder 4"/>
          <p:cNvSpPr>
            <a:spLocks noGrp="1"/>
          </p:cNvSpPr>
          <p:nvPr>
            <p:ph type="body"/>
          </p:nvPr>
        </p:nvSpPr>
        <p:spPr>
          <a:xfrm>
            <a:off x="8258760" y="266688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7" name="PlaceHolder 5"/>
          <p:cNvSpPr>
            <a:spLocks noGrp="1"/>
          </p:cNvSpPr>
          <p:nvPr>
            <p:ph type="body"/>
          </p:nvPr>
        </p:nvSpPr>
        <p:spPr>
          <a:xfrm>
            <a:off x="825876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8" name="PlaceHolder 6"/>
          <p:cNvSpPr>
            <a:spLocks noGrp="1"/>
          </p:cNvSpPr>
          <p:nvPr>
            <p:ph type="body"/>
          </p:nvPr>
        </p:nvSpPr>
        <p:spPr>
          <a:xfrm>
            <a:off x="487152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99" name="PlaceHolder 7"/>
          <p:cNvSpPr>
            <a:spLocks noGrp="1"/>
          </p:cNvSpPr>
          <p:nvPr>
            <p:ph type="body"/>
          </p:nvPr>
        </p:nvSpPr>
        <p:spPr>
          <a:xfrm>
            <a:off x="1484280" y="4298400"/>
            <a:ext cx="32256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20" name="PlaceHolder 2"/>
          <p:cNvSpPr>
            <a:spLocks noGrp="1"/>
          </p:cNvSpPr>
          <p:nvPr>
            <p:ph type="body"/>
          </p:nvPr>
        </p:nvSpPr>
        <p:spPr>
          <a:xfrm>
            <a:off x="1484280" y="2666880"/>
            <a:ext cx="1001844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22" name="PlaceHolder 2"/>
          <p:cNvSpPr>
            <a:spLocks noGrp="1"/>
          </p:cNvSpPr>
          <p:nvPr>
            <p:ph type="body"/>
          </p:nvPr>
        </p:nvSpPr>
        <p:spPr>
          <a:xfrm>
            <a:off x="14842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23" name="PlaceHolder 3"/>
          <p:cNvSpPr>
            <a:spLocks noGrp="1"/>
          </p:cNvSpPr>
          <p:nvPr>
            <p:ph type="body"/>
          </p:nvPr>
        </p:nvSpPr>
        <p:spPr>
          <a:xfrm>
            <a:off x="66178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484280" y="685800"/>
            <a:ext cx="10018440" cy="8123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27"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28" name="PlaceHolder 3"/>
          <p:cNvSpPr>
            <a:spLocks noGrp="1"/>
          </p:cNvSpPr>
          <p:nvPr>
            <p:ph type="body"/>
          </p:nvPr>
        </p:nvSpPr>
        <p:spPr>
          <a:xfrm>
            <a:off x="14842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29" name="PlaceHolder 4"/>
          <p:cNvSpPr>
            <a:spLocks noGrp="1"/>
          </p:cNvSpPr>
          <p:nvPr>
            <p:ph type="body"/>
          </p:nvPr>
        </p:nvSpPr>
        <p:spPr>
          <a:xfrm>
            <a:off x="66178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1" name="PlaceHolder 2"/>
          <p:cNvSpPr>
            <a:spLocks noGrp="1"/>
          </p:cNvSpPr>
          <p:nvPr>
            <p:ph type="body"/>
          </p:nvPr>
        </p:nvSpPr>
        <p:spPr>
          <a:xfrm>
            <a:off x="1484280" y="2666880"/>
            <a:ext cx="4888800" cy="312372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32"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33" name="PlaceHolder 4"/>
          <p:cNvSpPr>
            <a:spLocks noGrp="1"/>
          </p:cNvSpPr>
          <p:nvPr>
            <p:ph type="body"/>
          </p:nvPr>
        </p:nvSpPr>
        <p:spPr>
          <a:xfrm>
            <a:off x="6617880" y="429840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484280" y="685800"/>
            <a:ext cx="10018440" cy="175212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5" name="PlaceHolder 2"/>
          <p:cNvSpPr>
            <a:spLocks noGrp="1"/>
          </p:cNvSpPr>
          <p:nvPr>
            <p:ph type="body"/>
          </p:nvPr>
        </p:nvSpPr>
        <p:spPr>
          <a:xfrm>
            <a:off x="14842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36" name="PlaceHolder 3"/>
          <p:cNvSpPr>
            <a:spLocks noGrp="1"/>
          </p:cNvSpPr>
          <p:nvPr>
            <p:ph type="body"/>
          </p:nvPr>
        </p:nvSpPr>
        <p:spPr>
          <a:xfrm>
            <a:off x="6617880" y="2666880"/>
            <a:ext cx="488880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
        <p:nvSpPr>
          <p:cNvPr id="37" name="PlaceHolder 4"/>
          <p:cNvSpPr>
            <a:spLocks noGrp="1"/>
          </p:cNvSpPr>
          <p:nvPr>
            <p:ph type="body"/>
          </p:nvPr>
        </p:nvSpPr>
        <p:spPr>
          <a:xfrm>
            <a:off x="1484280" y="4298400"/>
            <a:ext cx="10018440" cy="1489680"/>
          </a:xfrm>
          <a:prstGeom prst="rect">
            <a:avLst/>
          </a:prstGeom>
        </p:spPr>
        <p:txBody>
          <a:bodyPr lIns="0" rIns="0" tIns="0" bIns="0"/>
          <a:p>
            <a:endParaRPr b="0" lang="en-US" sz="2400" spc="-1" strike="noStrike">
              <a:solidFill>
                <a:srgbClr val="000000"/>
              </a:solidFill>
              <a:uFill>
                <a:solidFill>
                  <a:srgbClr val="ffffff"/>
                </a:solidFill>
              </a:u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1" name="CustomShape 2"/>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2" name="CustomShape 3"/>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3" name="CustomShape 4"/>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4" name="CustomShape 5"/>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 name="CustomShape 6"/>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sp>
        <p:nvSpPr>
          <p:cNvPr id="6" name="CustomShape 7"/>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7" name="CustomShape 8"/>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8" name="CustomShape 9"/>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9" name="CustomShape 10"/>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0" name="CustomShape 11"/>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1" name="CustomShape 12"/>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sp>
        <p:nvSpPr>
          <p:cNvPr id="12" name="PlaceHolder 13"/>
          <p:cNvSpPr>
            <a:spLocks noGrp="1"/>
          </p:cNvSpPr>
          <p:nvPr>
            <p:ph type="title"/>
          </p:nvPr>
        </p:nvSpPr>
        <p:spPr>
          <a:xfrm>
            <a:off x="2928240" y="1380240"/>
            <a:ext cx="8574120" cy="2615760"/>
          </a:xfrm>
          <a:prstGeom prst="rect">
            <a:avLst/>
          </a:prstGeom>
        </p:spPr>
        <p:txBody>
          <a:bodyPr anchor="b"/>
          <a:p>
            <a:pPr algn="r">
              <a:lnSpc>
                <a:spcPct val="100000"/>
              </a:lnSpc>
            </a:pPr>
            <a:r>
              <a:rPr b="0" lang="en-US" sz="6000" spc="-1" strike="noStrike">
                <a:solidFill>
                  <a:srgbClr val="000000"/>
                </a:solidFill>
                <a:uFill>
                  <a:solidFill>
                    <a:srgbClr val="ffffff"/>
                  </a:solidFill>
                </a:uFill>
                <a:latin typeface="Corbel"/>
              </a:rPr>
              <a:t>Click to edit Master title style</a:t>
            </a:r>
            <a:endParaRPr b="0" lang="en-US" sz="6000" spc="-1" strike="noStrike">
              <a:solidFill>
                <a:srgbClr val="000000"/>
              </a:solidFill>
              <a:uFill>
                <a:solidFill>
                  <a:srgbClr val="ffffff"/>
                </a:solidFill>
              </a:uFill>
              <a:latin typeface="Corbel"/>
            </a:endParaRPr>
          </a:p>
        </p:txBody>
      </p:sp>
      <p:sp>
        <p:nvSpPr>
          <p:cNvPr id="13" name="PlaceHolder 14"/>
          <p:cNvSpPr>
            <a:spLocks noGrp="1"/>
          </p:cNvSpPr>
          <p:nvPr>
            <p:ph type="dt"/>
          </p:nvPr>
        </p:nvSpPr>
        <p:spPr>
          <a:xfrm>
            <a:off x="9732600" y="5883120"/>
            <a:ext cx="1142640" cy="364680"/>
          </a:xfrm>
          <a:prstGeom prst="rect">
            <a:avLst/>
          </a:prstGeom>
        </p:spPr>
        <p:txBody>
          <a:bodyPr anchor="ctr"/>
          <a:p>
            <a:pPr algn="r">
              <a:lnSpc>
                <a:spcPct val="100000"/>
              </a:lnSpc>
            </a:pPr>
            <a:fld id="{84B58EF1-6ABF-4A6B-B4D9-CF459900036A}" type="datetime">
              <a:rPr b="0" lang="en-IN" sz="1000" spc="-1" strike="noStrike">
                <a:solidFill>
                  <a:srgbClr val="000000"/>
                </a:solidFill>
                <a:uFill>
                  <a:solidFill>
                    <a:srgbClr val="ffffff"/>
                  </a:solidFill>
                </a:uFill>
                <a:latin typeface="Corbel"/>
              </a:rPr>
              <a:t>29/07/17</a:t>
            </a:fld>
            <a:endParaRPr b="0" lang="en-IN" sz="1400" spc="-1" strike="noStrike">
              <a:solidFill>
                <a:srgbClr val="000000"/>
              </a:solidFill>
              <a:uFill>
                <a:solidFill>
                  <a:srgbClr val="ffffff"/>
                </a:solidFill>
              </a:uFill>
              <a:latin typeface="Times New Roman"/>
            </a:endParaRPr>
          </a:p>
        </p:txBody>
      </p:sp>
      <p:sp>
        <p:nvSpPr>
          <p:cNvPr id="14" name="PlaceHolder 15"/>
          <p:cNvSpPr>
            <a:spLocks noGrp="1"/>
          </p:cNvSpPr>
          <p:nvPr>
            <p:ph type="ftr"/>
          </p:nvPr>
        </p:nvSpPr>
        <p:spPr>
          <a:xfrm>
            <a:off x="5332320" y="5883120"/>
            <a:ext cx="432360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5" name="PlaceHolder 16"/>
          <p:cNvSpPr>
            <a:spLocks noGrp="1"/>
          </p:cNvSpPr>
          <p:nvPr>
            <p:ph type="sldNum"/>
          </p:nvPr>
        </p:nvSpPr>
        <p:spPr>
          <a:xfrm>
            <a:off x="10951920" y="5883120"/>
            <a:ext cx="550800" cy="364680"/>
          </a:xfrm>
          <a:prstGeom prst="rect">
            <a:avLst/>
          </a:prstGeom>
        </p:spPr>
        <p:txBody>
          <a:bodyPr anchor="ctr"/>
          <a:p>
            <a:pPr algn="r">
              <a:lnSpc>
                <a:spcPct val="100000"/>
              </a:lnSpc>
            </a:pPr>
            <a:fld id="{DED1BAA2-0A8E-44A4-9FDB-A65D0DE8778C}" type="slidenum">
              <a:rPr b="0" lang="en-IN" sz="1000" spc="-1" strike="noStrike">
                <a:solidFill>
                  <a:srgbClr val="000000"/>
                </a:solidFill>
                <a:uFill>
                  <a:solidFill>
                    <a:srgbClr val="ffffff"/>
                  </a:solidFill>
                </a:uFill>
                <a:latin typeface="Corbel"/>
              </a:rPr>
              <a:t>&lt;number&gt;</a:t>
            </a:fld>
            <a:endParaRPr b="0" lang="en-IN" sz="1400" spc="-1" strike="noStrike">
              <a:solidFill>
                <a:srgbClr val="000000"/>
              </a:solidFill>
              <a:uFill>
                <a:solidFill>
                  <a:srgbClr val="ffffff"/>
                </a:solidFill>
              </a:uFill>
              <a:latin typeface="Times New Roman"/>
            </a:endParaRPr>
          </a:p>
        </p:txBody>
      </p:sp>
      <p:sp>
        <p:nvSpPr>
          <p:cNvPr id="16" name="PlaceHolder 17"/>
          <p:cNvSpPr>
            <a:spLocks noGrp="1"/>
          </p:cNvSpPr>
          <p:nvPr>
            <p:ph type="body"/>
          </p:nvPr>
        </p:nvSpPr>
        <p:spPr>
          <a:xfrm>
            <a:off x="609480" y="1604520"/>
            <a:ext cx="109724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400" spc="-1" strike="noStrike">
                <a:solidFill>
                  <a:srgbClr val="000000"/>
                </a:solidFill>
                <a:uFill>
                  <a:solidFill>
                    <a:srgbClr val="ffffff"/>
                  </a:solidFill>
                </a:uFill>
                <a:latin typeface="Corbel"/>
              </a:rPr>
              <a:t>Click to edit the outline text format</a:t>
            </a:r>
            <a:endParaRPr b="0" lang="en-US" sz="2400" spc="-1" strike="noStrike">
              <a:solidFill>
                <a:srgbClr val="000000"/>
              </a:solidFill>
              <a:uFill>
                <a:solidFill>
                  <a:srgbClr val="ffffff"/>
                </a:solidFill>
              </a:u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Corbel"/>
              </a:rPr>
              <a:t>Second Outline Level</a:t>
            </a:r>
            <a:endParaRPr b="0" lang="en-US" sz="1800" spc="-1" strike="noStrike">
              <a:solidFill>
                <a:srgbClr val="000000"/>
              </a:solidFill>
              <a:uFill>
                <a:solidFill>
                  <a:srgbClr val="ffffff"/>
                </a:solidFill>
              </a:u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uFill>
                  <a:solidFill>
                    <a:srgbClr val="ffffff"/>
                  </a:solidFill>
                </a:uFill>
                <a:latin typeface="Corbel"/>
              </a:rPr>
              <a:t>Third Outline Level</a:t>
            </a:r>
            <a:endParaRPr b="0" lang="en-US" sz="1600" spc="-1" strike="noStrike">
              <a:solidFill>
                <a:srgbClr val="000000"/>
              </a:solidFill>
              <a:uFill>
                <a:solidFill>
                  <a:srgbClr val="ffffff"/>
                </a:solidFill>
              </a:u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Corbel"/>
              </a:rPr>
              <a:t>Fourth Outline Level</a:t>
            </a:r>
            <a:endParaRPr b="0" lang="en-US" sz="1400" spc="-1" strike="noStrike">
              <a:solidFill>
                <a:srgbClr val="000000"/>
              </a:solidFill>
              <a:uFill>
                <a:solidFill>
                  <a:srgbClr val="ffffff"/>
                </a:solidFill>
              </a:u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orbel"/>
              </a:rPr>
              <a:t>Fifth Outline Level</a:t>
            </a:r>
            <a:endParaRPr b="0" lang="en-US" sz="2000" spc="-1" strike="noStrike">
              <a:solidFill>
                <a:srgbClr val="000000"/>
              </a:solidFill>
              <a:uFill>
                <a:solidFill>
                  <a:srgbClr val="ffffff"/>
                </a:solidFill>
              </a:u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orbel"/>
              </a:rPr>
              <a:t>Sixth Outline Level</a:t>
            </a:r>
            <a:endParaRPr b="0" lang="en-US" sz="2000" spc="-1" strike="noStrike">
              <a:solidFill>
                <a:srgbClr val="000000"/>
              </a:solidFill>
              <a:uFill>
                <a:solidFill>
                  <a:srgbClr val="ffffff"/>
                </a:solidFill>
              </a:u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Corbel"/>
              </a:rPr>
              <a:t>Seventh Outline Level</a:t>
            </a:r>
            <a:endParaRPr b="0" lang="en-US" sz="2000" spc="-1" strike="noStrike">
              <a:solidFill>
                <a:srgbClr val="000000"/>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53" name="CustomShape 1"/>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2"/>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3"/>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4"/>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5"/>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6"/>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sp>
        <p:nvSpPr>
          <p:cNvPr id="59" name="PlaceHolder 7"/>
          <p:cNvSpPr>
            <a:spLocks noGrp="1"/>
          </p:cNvSpPr>
          <p:nvPr>
            <p:ph type="title"/>
          </p:nvPr>
        </p:nvSpPr>
        <p:spPr>
          <a:xfrm>
            <a:off x="1484280" y="685800"/>
            <a:ext cx="10018440" cy="1752120"/>
          </a:xfrm>
          <a:prstGeom prst="rect">
            <a:avLst/>
          </a:prstGeom>
        </p:spPr>
        <p:txBody>
          <a:bodyPr anchor="ctr"/>
          <a:p>
            <a:pPr algn="ctr">
              <a:lnSpc>
                <a:spcPct val="100000"/>
              </a:lnSpc>
            </a:pPr>
            <a:r>
              <a:rPr b="0" lang="en-US" sz="4000" spc="-1" strike="noStrike">
                <a:solidFill>
                  <a:srgbClr val="000000"/>
                </a:solidFill>
                <a:uFill>
                  <a:solidFill>
                    <a:srgbClr val="ffffff"/>
                  </a:solidFill>
                </a:uFill>
                <a:latin typeface="Corbel"/>
              </a:rPr>
              <a:t>Click to edit Master title style</a:t>
            </a:r>
            <a:endParaRPr b="0" lang="en-US" sz="4000" spc="-1" strike="noStrike">
              <a:solidFill>
                <a:srgbClr val="000000"/>
              </a:solidFill>
              <a:uFill>
                <a:solidFill>
                  <a:srgbClr val="ffffff"/>
                </a:solidFill>
              </a:uFill>
              <a:latin typeface="Corbel"/>
            </a:endParaRPr>
          </a:p>
        </p:txBody>
      </p:sp>
      <p:sp>
        <p:nvSpPr>
          <p:cNvPr id="60" name="PlaceHolder 8"/>
          <p:cNvSpPr>
            <a:spLocks noGrp="1"/>
          </p:cNvSpPr>
          <p:nvPr>
            <p:ph type="body"/>
          </p:nvPr>
        </p:nvSpPr>
        <p:spPr>
          <a:xfrm>
            <a:off x="1484280" y="2666880"/>
            <a:ext cx="10018440" cy="3123720"/>
          </a:xfrm>
          <a:prstGeom prst="rect">
            <a:avLst/>
          </a:prstGeom>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Edit Master text styles</a:t>
            </a:r>
            <a:endParaRPr b="0" lang="en-US" sz="2400" spc="-1" strike="noStrike">
              <a:solidFill>
                <a:srgbClr val="000000"/>
              </a:solidFill>
              <a:uFill>
                <a:solidFill>
                  <a:srgbClr val="ffffff"/>
                </a:solidFill>
              </a:uFill>
              <a:latin typeface="Corbel"/>
            </a:endParaRPr>
          </a:p>
          <a:p>
            <a:pPr lvl="1" marL="7430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uFill>
                  <a:solidFill>
                    <a:srgbClr val="ffffff"/>
                  </a:solidFill>
                </a:uFill>
                <a:latin typeface="Corbel"/>
              </a:rPr>
              <a:t>Second level</a:t>
            </a:r>
            <a:endParaRPr b="0" lang="en-US" sz="2400" spc="-1" strike="noStrike">
              <a:solidFill>
                <a:srgbClr val="000000"/>
              </a:solidFill>
              <a:uFill>
                <a:solidFill>
                  <a:srgbClr val="ffffff"/>
                </a:solidFill>
              </a:uFill>
              <a:latin typeface="Corbel"/>
            </a:endParaRPr>
          </a:p>
          <a:p>
            <a:pPr lvl="2" marL="1200240" indent="-285480">
              <a:lnSpc>
                <a:spcPct val="100000"/>
              </a:lnSpc>
              <a:spcBef>
                <a:spcPts val="360"/>
              </a:spcBef>
              <a:spcAft>
                <a:spcPts val="601"/>
              </a:spcAft>
              <a:buClr>
                <a:srgbClr val="1287c3"/>
              </a:buClr>
              <a:buSzPct val="145000"/>
              <a:buFont typeface="Arial"/>
              <a:buChar char="•"/>
            </a:pPr>
            <a:r>
              <a:rPr b="0" lang="en-US" sz="1800" spc="-1" strike="noStrike">
                <a:solidFill>
                  <a:srgbClr val="000000"/>
                </a:solidFill>
                <a:uFill>
                  <a:solidFill>
                    <a:srgbClr val="ffffff"/>
                  </a:solidFill>
                </a:uFill>
                <a:latin typeface="Corbel"/>
              </a:rPr>
              <a:t>Third level</a:t>
            </a:r>
            <a:endParaRPr b="0" lang="en-US" sz="2400" spc="-1" strike="noStrike">
              <a:solidFill>
                <a:srgbClr val="000000"/>
              </a:solidFill>
              <a:uFill>
                <a:solidFill>
                  <a:srgbClr val="ffffff"/>
                </a:solidFill>
              </a:uFill>
              <a:latin typeface="Corbel"/>
            </a:endParaRPr>
          </a:p>
          <a:p>
            <a:pPr lvl="3" marL="1542960" indent="-171000">
              <a:lnSpc>
                <a:spcPct val="100000"/>
              </a:lnSpc>
              <a:spcBef>
                <a:spcPts val="320"/>
              </a:spcBef>
              <a:spcAft>
                <a:spcPts val="601"/>
              </a:spcAft>
              <a:buClr>
                <a:srgbClr val="1287c3"/>
              </a:buClr>
              <a:buSzPct val="145000"/>
              <a:buFont typeface="Arial"/>
              <a:buChar char="•"/>
            </a:pPr>
            <a:r>
              <a:rPr b="0" lang="en-US" sz="1600" spc="-1" strike="noStrike">
                <a:solidFill>
                  <a:srgbClr val="000000"/>
                </a:solidFill>
                <a:uFill>
                  <a:solidFill>
                    <a:srgbClr val="ffffff"/>
                  </a:solidFill>
                </a:uFill>
                <a:latin typeface="Corbel"/>
              </a:rPr>
              <a:t>Fourth level</a:t>
            </a:r>
            <a:endParaRPr b="0" lang="en-US" sz="2400" spc="-1" strike="noStrike">
              <a:solidFill>
                <a:srgbClr val="000000"/>
              </a:solidFill>
              <a:uFill>
                <a:solidFill>
                  <a:srgbClr val="ffffff"/>
                </a:solidFill>
              </a:uFill>
              <a:latin typeface="Corbel"/>
            </a:endParaRPr>
          </a:p>
          <a:p>
            <a:pPr lvl="4" marL="2000160" indent="-171000">
              <a:lnSpc>
                <a:spcPct val="100000"/>
              </a:lnSpc>
              <a:spcBef>
                <a:spcPts val="281"/>
              </a:spcBef>
              <a:spcAft>
                <a:spcPts val="601"/>
              </a:spcAft>
              <a:buClr>
                <a:srgbClr val="1287c3"/>
              </a:buClr>
              <a:buSzPct val="145000"/>
              <a:buFont typeface="Arial"/>
              <a:buChar char="•"/>
            </a:pPr>
            <a:r>
              <a:rPr b="0" lang="en-US" sz="1400" spc="-1" strike="noStrike">
                <a:solidFill>
                  <a:srgbClr val="000000"/>
                </a:solidFill>
                <a:uFill>
                  <a:solidFill>
                    <a:srgbClr val="ffffff"/>
                  </a:solidFill>
                </a:uFill>
                <a:latin typeface="Corbel"/>
              </a:rPr>
              <a:t>Fifth level</a:t>
            </a:r>
            <a:endParaRPr b="0" lang="en-US" sz="2400" spc="-1" strike="noStrike">
              <a:solidFill>
                <a:srgbClr val="000000"/>
              </a:solidFill>
              <a:uFill>
                <a:solidFill>
                  <a:srgbClr val="ffffff"/>
                </a:solidFill>
              </a:uFill>
              <a:latin typeface="Corbel"/>
            </a:endParaRPr>
          </a:p>
        </p:txBody>
      </p:sp>
      <p:sp>
        <p:nvSpPr>
          <p:cNvPr id="61" name="PlaceHolder 9"/>
          <p:cNvSpPr>
            <a:spLocks noGrp="1"/>
          </p:cNvSpPr>
          <p:nvPr>
            <p:ph type="dt"/>
          </p:nvPr>
        </p:nvSpPr>
        <p:spPr>
          <a:xfrm>
            <a:off x="9732600" y="5883120"/>
            <a:ext cx="1142640" cy="364680"/>
          </a:xfrm>
          <a:prstGeom prst="rect">
            <a:avLst/>
          </a:prstGeom>
        </p:spPr>
        <p:txBody>
          <a:bodyPr anchor="ctr"/>
          <a:p>
            <a:pPr algn="r">
              <a:lnSpc>
                <a:spcPct val="100000"/>
              </a:lnSpc>
            </a:pPr>
            <a:fld id="{8950063F-6713-43D4-B7A1-3E56CD2AE6B5}" type="datetime">
              <a:rPr b="0" lang="en-IN" sz="1000" spc="-1" strike="noStrike">
                <a:solidFill>
                  <a:srgbClr val="000000"/>
                </a:solidFill>
                <a:uFill>
                  <a:solidFill>
                    <a:srgbClr val="ffffff"/>
                  </a:solidFill>
                </a:uFill>
                <a:latin typeface="Corbel"/>
              </a:rPr>
              <a:t>29/07/17</a:t>
            </a:fld>
            <a:endParaRPr b="0" lang="en-IN" sz="1400" spc="-1" strike="noStrike">
              <a:solidFill>
                <a:srgbClr val="000000"/>
              </a:solidFill>
              <a:uFill>
                <a:solidFill>
                  <a:srgbClr val="ffffff"/>
                </a:solidFill>
              </a:uFill>
              <a:latin typeface="Times New Roman"/>
            </a:endParaRPr>
          </a:p>
        </p:txBody>
      </p:sp>
      <p:sp>
        <p:nvSpPr>
          <p:cNvPr id="62" name="PlaceHolder 10"/>
          <p:cNvSpPr>
            <a:spLocks noGrp="1"/>
          </p:cNvSpPr>
          <p:nvPr>
            <p:ph type="ftr"/>
          </p:nvPr>
        </p:nvSpPr>
        <p:spPr>
          <a:xfrm>
            <a:off x="2572200" y="5883120"/>
            <a:ext cx="70837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63" name="PlaceHolder 11"/>
          <p:cNvSpPr>
            <a:spLocks noGrp="1"/>
          </p:cNvSpPr>
          <p:nvPr>
            <p:ph type="sldNum"/>
          </p:nvPr>
        </p:nvSpPr>
        <p:spPr>
          <a:xfrm>
            <a:off x="10951920" y="5867280"/>
            <a:ext cx="550800" cy="364680"/>
          </a:xfrm>
          <a:prstGeom prst="rect">
            <a:avLst/>
          </a:prstGeom>
        </p:spPr>
        <p:txBody>
          <a:bodyPr anchor="ctr"/>
          <a:p>
            <a:pPr algn="r">
              <a:lnSpc>
                <a:spcPct val="100000"/>
              </a:lnSpc>
            </a:pPr>
            <a:fld id="{80733591-7A81-46DD-81D4-C766F3CC0A28}" type="slidenum">
              <a:rPr b="0" lang="en-IN" sz="1000" spc="-1" strike="noStrike">
                <a:solidFill>
                  <a:srgbClr val="000000"/>
                </a:solidFill>
                <a:uFill>
                  <a:solidFill>
                    <a:srgbClr val="ffffff"/>
                  </a:solidFill>
                </a:uFill>
                <a:latin typeface="Corbel"/>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217880" y="288000"/>
            <a:ext cx="8574120" cy="996840"/>
          </a:xfrm>
          <a:prstGeom prst="rect">
            <a:avLst/>
          </a:prstGeom>
          <a:noFill/>
          <a:ln>
            <a:noFill/>
          </a:ln>
        </p:spPr>
        <p:txBody>
          <a:bodyPr anchor="b"/>
          <a:p>
            <a:pPr algn="r">
              <a:lnSpc>
                <a:spcPct val="100000"/>
              </a:lnSpc>
            </a:pPr>
            <a:r>
              <a:rPr b="0" lang="en-US" sz="6000" spc="-1" strike="noStrike">
                <a:solidFill>
                  <a:srgbClr val="000000"/>
                </a:solidFill>
                <a:uFill>
                  <a:solidFill>
                    <a:srgbClr val="ffffff"/>
                  </a:solidFill>
                </a:uFill>
                <a:latin typeface="Corbel"/>
              </a:rPr>
              <a:t>Hackathon, 2017</a:t>
            </a:r>
            <a:endParaRPr b="0" lang="en-US" sz="1800" spc="-1" strike="noStrike">
              <a:solidFill>
                <a:srgbClr val="000000"/>
              </a:solidFill>
              <a:uFill>
                <a:solidFill>
                  <a:srgbClr val="ffffff"/>
                </a:solidFill>
              </a:uFill>
              <a:latin typeface="Corbel"/>
            </a:endParaRPr>
          </a:p>
        </p:txBody>
      </p:sp>
      <p:sp>
        <p:nvSpPr>
          <p:cNvPr id="101" name="TextShape 2"/>
          <p:cNvSpPr txBox="1"/>
          <p:nvPr/>
        </p:nvSpPr>
        <p:spPr>
          <a:xfrm>
            <a:off x="2296800" y="1814760"/>
            <a:ext cx="6987240" cy="2143080"/>
          </a:xfrm>
          <a:prstGeom prst="rect">
            <a:avLst/>
          </a:prstGeom>
          <a:noFill/>
          <a:ln>
            <a:noFill/>
          </a:ln>
        </p:spPr>
        <p:txBody>
          <a:bodyPr/>
          <a:p>
            <a:pPr>
              <a:lnSpc>
                <a:spcPct val="100000"/>
              </a:lnSpc>
              <a:spcBef>
                <a:spcPts val="420"/>
              </a:spcBef>
              <a:spcAft>
                <a:spcPts val="601"/>
              </a:spcAft>
            </a:pPr>
            <a:r>
              <a:rPr b="1" i="1" lang="en-IN" sz="1500" spc="-1" strike="noStrike">
                <a:solidFill>
                  <a:srgbClr val="000000"/>
                </a:solidFill>
                <a:uFill>
                  <a:solidFill>
                    <a:srgbClr val="ffffff"/>
                  </a:solidFill>
                </a:uFill>
                <a:latin typeface="Corbel"/>
              </a:rPr>
              <a:t>Team No. 9</a:t>
            </a:r>
            <a:endParaRPr b="0" lang="en-IN" sz="1500" spc="-1" strike="noStrike">
              <a:solidFill>
                <a:srgbClr val="000000"/>
              </a:solidFill>
              <a:uFill>
                <a:solidFill>
                  <a:srgbClr val="ffffff"/>
                </a:solidFill>
              </a:uFill>
              <a:latin typeface="Arial"/>
            </a:endParaRPr>
          </a:p>
          <a:p>
            <a:pPr>
              <a:lnSpc>
                <a:spcPct val="100000"/>
              </a:lnSpc>
              <a:spcBef>
                <a:spcPts val="420"/>
              </a:spcBef>
              <a:spcAft>
                <a:spcPts val="601"/>
              </a:spcAft>
            </a:pPr>
            <a:r>
              <a:rPr b="1" i="1" lang="en-IN" sz="1500" spc="-1" strike="noStrike">
                <a:solidFill>
                  <a:srgbClr val="000000"/>
                </a:solidFill>
                <a:uFill>
                  <a:solidFill>
                    <a:srgbClr val="ffffff"/>
                  </a:solidFill>
                </a:uFill>
                <a:latin typeface="Corbel"/>
              </a:rPr>
              <a:t>School/ College: Manav Rachna International University, Faridabad </a:t>
            </a:r>
            <a:endParaRPr b="0" lang="en-IN" sz="1500" spc="-1" strike="noStrike">
              <a:solidFill>
                <a:srgbClr val="000000"/>
              </a:solidFill>
              <a:uFill>
                <a:solidFill>
                  <a:srgbClr val="ffffff"/>
                </a:solidFill>
              </a:uFill>
              <a:latin typeface="Arial"/>
            </a:endParaRPr>
          </a:p>
          <a:p>
            <a:pPr>
              <a:lnSpc>
                <a:spcPct val="100000"/>
              </a:lnSpc>
              <a:spcBef>
                <a:spcPts val="420"/>
              </a:spcBef>
              <a:spcAft>
                <a:spcPts val="601"/>
              </a:spcAft>
            </a:pPr>
            <a:r>
              <a:rPr b="1" i="1" lang="en-IN" sz="1500" spc="-1" strike="noStrike">
                <a:solidFill>
                  <a:srgbClr val="000000"/>
                </a:solidFill>
                <a:uFill>
                  <a:solidFill>
                    <a:srgbClr val="ffffff"/>
                  </a:solidFill>
                </a:uFill>
                <a:latin typeface="Corbel"/>
              </a:rPr>
              <a:t>Team Members: Rohan Khurana, Dhanajay Gambhir, Gaurav Saini, Yash Singhal</a:t>
            </a:r>
            <a:endParaRPr b="0" lang="en-IN" sz="1500" spc="-1" strike="noStrike">
              <a:solidFill>
                <a:srgbClr val="000000"/>
              </a:solidFill>
              <a:uFill>
                <a:solidFill>
                  <a:srgbClr val="ffffff"/>
                </a:solidFill>
              </a:uFill>
              <a:latin typeface="Arial"/>
            </a:endParaRPr>
          </a:p>
          <a:p>
            <a:pPr>
              <a:lnSpc>
                <a:spcPct val="100000"/>
              </a:lnSpc>
              <a:spcBef>
                <a:spcPts val="420"/>
              </a:spcBef>
              <a:spcAft>
                <a:spcPts val="601"/>
              </a:spcAft>
            </a:pPr>
            <a:r>
              <a:rPr b="1" i="1" lang="en-IN" sz="1500" spc="-1" strike="noStrike">
                <a:solidFill>
                  <a:srgbClr val="000000"/>
                </a:solidFill>
                <a:uFill>
                  <a:solidFill>
                    <a:srgbClr val="ffffff"/>
                  </a:solidFill>
                </a:uFill>
                <a:latin typeface="Corbel"/>
              </a:rPr>
              <a:t>Topic: Smart-Traffic</a:t>
            </a:r>
            <a:endParaRPr b="0" lang="en-IN" sz="15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Problem Statement</a:t>
            </a:r>
            <a:endParaRPr b="0" lang="en-US" sz="1800" spc="-1" strike="noStrike">
              <a:solidFill>
                <a:srgbClr val="000000"/>
              </a:solidFill>
              <a:uFill>
                <a:solidFill>
                  <a:srgbClr val="ffffff"/>
                </a:solidFill>
              </a:uFill>
              <a:latin typeface="Corbel"/>
            </a:endParaRPr>
          </a:p>
        </p:txBody>
      </p:sp>
      <p:sp>
        <p:nvSpPr>
          <p:cNvPr id="103" name="TextShape 2"/>
          <p:cNvSpPr txBox="1"/>
          <p:nvPr/>
        </p:nvSpPr>
        <p:spPr>
          <a:xfrm>
            <a:off x="1484280" y="2666880"/>
            <a:ext cx="10018440" cy="3123720"/>
          </a:xfrm>
          <a:prstGeom prst="rect">
            <a:avLst/>
          </a:prstGeom>
          <a:noFill/>
          <a:ln>
            <a:noFill/>
          </a:ln>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Smarter traffic management using Artificial Intelligence, to relieve traffic from congestion in a traffic-dynamic scenarios.</a:t>
            </a:r>
            <a:endParaRPr b="0" lang="en-US" sz="2400" spc="-1" strike="noStrike">
              <a:solidFill>
                <a:srgbClr val="000000"/>
              </a:solidFill>
              <a:uFill>
                <a:solidFill>
                  <a:srgbClr val="ffffff"/>
                </a:solidFill>
              </a:uFill>
              <a:latin typeface="Corbe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Solution Proposed</a:t>
            </a:r>
            <a:endParaRPr b="0" lang="en-US" sz="1800" spc="-1" strike="noStrike">
              <a:solidFill>
                <a:srgbClr val="000000"/>
              </a:solidFill>
              <a:uFill>
                <a:solidFill>
                  <a:srgbClr val="ffffff"/>
                </a:solidFill>
              </a:uFill>
              <a:latin typeface="Corbel"/>
            </a:endParaRPr>
          </a:p>
        </p:txBody>
      </p:sp>
      <p:sp>
        <p:nvSpPr>
          <p:cNvPr id="105" name="TextShape 2"/>
          <p:cNvSpPr txBox="1"/>
          <p:nvPr/>
        </p:nvSpPr>
        <p:spPr>
          <a:xfrm>
            <a:off x="1484280" y="2666880"/>
            <a:ext cx="10018440" cy="3123720"/>
          </a:xfrm>
          <a:prstGeom prst="rect">
            <a:avLst/>
          </a:prstGeom>
          <a:noFill/>
          <a:ln>
            <a:noFill/>
          </a:ln>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In urban cities, traffic is a huge concern, we want to solve problems caused by poorly managed  traffic congestions and related issues using Artificial Intelligence. Here’s how :-</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i="1" lang="en-US" sz="2400" spc="-1" strike="noStrike">
                <a:solidFill>
                  <a:srgbClr val="000000"/>
                </a:solidFill>
                <a:uFill>
                  <a:solidFill>
                    <a:srgbClr val="ffffff"/>
                  </a:solidFill>
                </a:uFill>
                <a:latin typeface="Corbel"/>
              </a:rPr>
              <a:t>1.</a:t>
            </a:r>
            <a:r>
              <a:rPr b="0" lang="en-US" sz="2400" spc="-1" strike="noStrike">
                <a:solidFill>
                  <a:srgbClr val="000000"/>
                </a:solidFill>
                <a:uFill>
                  <a:solidFill>
                    <a:srgbClr val="ffffff"/>
                  </a:solidFill>
                </a:uFill>
                <a:latin typeface="Corbel"/>
              </a:rPr>
              <a:t> We capture frames from a live stream of a camera installed on a traffic light and run it through our AI system.</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i="1" lang="en-US" sz="2400" spc="-1" strike="noStrike">
                <a:solidFill>
                  <a:srgbClr val="000000"/>
                </a:solidFill>
                <a:uFill>
                  <a:solidFill>
                    <a:srgbClr val="ffffff"/>
                  </a:solidFill>
                </a:uFill>
                <a:latin typeface="Corbel"/>
              </a:rPr>
              <a:t>2. </a:t>
            </a:r>
            <a:r>
              <a:rPr b="0" lang="en-US" sz="2400" spc="-1" strike="noStrike">
                <a:solidFill>
                  <a:srgbClr val="000000"/>
                </a:solidFill>
                <a:uFill>
                  <a:solidFill>
                    <a:srgbClr val="ffffff"/>
                  </a:solidFill>
                </a:uFill>
                <a:latin typeface="Corbel"/>
              </a:rPr>
              <a:t>AI processes the image and looks for “traffic-density” and dynamically adjusts the traffic light system for better traffic management.</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i="1" lang="en-US" sz="2400" spc="-1" strike="noStrike">
                <a:solidFill>
                  <a:srgbClr val="000000"/>
                </a:solidFill>
                <a:uFill>
                  <a:solidFill>
                    <a:srgbClr val="ffffff"/>
                  </a:solidFill>
                </a:uFill>
                <a:latin typeface="Corbel"/>
              </a:rPr>
              <a:t>3. </a:t>
            </a:r>
            <a:r>
              <a:rPr b="0" lang="en-US" sz="2400" spc="-1" strike="noStrike">
                <a:solidFill>
                  <a:srgbClr val="000000"/>
                </a:solidFill>
                <a:uFill>
                  <a:solidFill>
                    <a:srgbClr val="ffffff"/>
                  </a:solidFill>
                </a:uFill>
                <a:latin typeface="Corbel"/>
              </a:rPr>
              <a:t>The AI also does side jobs cause it can, like it can detect a berzerked Police/Ambulance vehicle and dynamically manipulate lights to clear them out faster.</a:t>
            </a:r>
            <a:endParaRPr b="0" lang="en-US" sz="2400" spc="-1" strike="noStrike">
              <a:solidFill>
                <a:srgbClr val="000000"/>
              </a:solidFill>
              <a:uFill>
                <a:solidFill>
                  <a:srgbClr val="ffffff"/>
                </a:solidFill>
              </a:uFill>
              <a:latin typeface="Corbe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484280" y="685800"/>
            <a:ext cx="10018440" cy="1752120"/>
          </a:xfrm>
          <a:prstGeom prst="rect">
            <a:avLst/>
          </a:prstGeom>
          <a:noFill/>
          <a:ln>
            <a:noFill/>
          </a:ln>
        </p:spPr>
        <p:txBody>
          <a:bodyPr lIns="0" rIns="0" tIns="0" bIns="0" anchor="ctr"/>
          <a:p>
            <a:r>
              <a:rPr b="0" lang="en-US" sz="2600" spc="-1" strike="noStrike">
                <a:solidFill>
                  <a:srgbClr val="000000"/>
                </a:solidFill>
                <a:uFill>
                  <a:solidFill>
                    <a:srgbClr val="ffffff"/>
                  </a:solidFill>
                </a:uFill>
                <a:latin typeface="Corbel"/>
              </a:rPr>
              <a:t>Here’s a video to define a very common problem on a road and how our AI solves it -</a:t>
            </a:r>
            <a:endParaRPr b="0" lang="en-US" sz="1800" spc="-1" strike="noStrike">
              <a:solidFill>
                <a:srgbClr val="000000"/>
              </a:solidFill>
              <a:uFill>
                <a:solidFill>
                  <a:srgbClr val="ffffff"/>
                </a:solidFill>
              </a:uFill>
              <a:latin typeface="Corbe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090440" y="-31212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Technical Design -</a:t>
            </a:r>
            <a:endParaRPr b="0" lang="en-US" sz="1800" spc="-1" strike="noStrike">
              <a:solidFill>
                <a:srgbClr val="000000"/>
              </a:solidFill>
              <a:uFill>
                <a:solidFill>
                  <a:srgbClr val="ffffff"/>
                </a:solidFill>
              </a:uFill>
              <a:latin typeface="Corbel"/>
            </a:endParaRPr>
          </a:p>
        </p:txBody>
      </p:sp>
      <p:pic>
        <p:nvPicPr>
          <p:cNvPr id="108" name="" descr=""/>
          <p:cNvPicPr/>
          <p:nvPr/>
        </p:nvPicPr>
        <p:blipFill>
          <a:blip r:embed="rId1"/>
          <a:stretch/>
        </p:blipFill>
        <p:spPr>
          <a:xfrm>
            <a:off x="4572000" y="504000"/>
            <a:ext cx="7296840" cy="6120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Technology used</a:t>
            </a:r>
            <a:endParaRPr b="0" lang="en-US" sz="1800" spc="-1" strike="noStrike">
              <a:solidFill>
                <a:srgbClr val="000000"/>
              </a:solidFill>
              <a:uFill>
                <a:solidFill>
                  <a:srgbClr val="ffffff"/>
                </a:solidFill>
              </a:uFill>
              <a:latin typeface="Corbel"/>
            </a:endParaRPr>
          </a:p>
        </p:txBody>
      </p:sp>
      <p:sp>
        <p:nvSpPr>
          <p:cNvPr id="110" name="TextShape 2"/>
          <p:cNvSpPr txBox="1"/>
          <p:nvPr/>
        </p:nvSpPr>
        <p:spPr>
          <a:xfrm>
            <a:off x="1484280" y="2666880"/>
            <a:ext cx="10018440" cy="3123720"/>
          </a:xfrm>
          <a:prstGeom prst="rect">
            <a:avLst/>
          </a:prstGeom>
          <a:noFill/>
          <a:ln>
            <a:noFill/>
          </a:ln>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Artificial Intelligence based on a combination of BASH and Python.</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Fast Internet, of course.</a:t>
            </a:r>
            <a:endParaRPr b="0" lang="en-US" sz="2400" spc="-1" strike="noStrike">
              <a:solidFill>
                <a:srgbClr val="000000"/>
              </a:solidFill>
              <a:uFill>
                <a:solidFill>
                  <a:srgbClr val="ffffff"/>
                </a:solidFill>
              </a:uFill>
              <a:latin typeface="Corbe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Hardware Requirements</a:t>
            </a:r>
            <a:endParaRPr b="0" lang="en-US" sz="1800" spc="-1" strike="noStrike">
              <a:solidFill>
                <a:srgbClr val="000000"/>
              </a:solidFill>
              <a:uFill>
                <a:solidFill>
                  <a:srgbClr val="ffffff"/>
                </a:solidFill>
              </a:uFill>
              <a:latin typeface="Corbel"/>
            </a:endParaRPr>
          </a:p>
        </p:txBody>
      </p:sp>
      <p:sp>
        <p:nvSpPr>
          <p:cNvPr id="112" name="TextShape 2"/>
          <p:cNvSpPr txBox="1"/>
          <p:nvPr/>
        </p:nvSpPr>
        <p:spPr>
          <a:xfrm>
            <a:off x="1484280" y="2666880"/>
            <a:ext cx="10018440" cy="3123720"/>
          </a:xfrm>
          <a:prstGeom prst="rect">
            <a:avLst/>
          </a:prstGeom>
          <a:noFill/>
          <a:ln>
            <a:noFill/>
          </a:ln>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Pre-existing systems like Cameras and Traffic lights.</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Supposedly we can deploy a raspi to run AI and to keep them all connected together</a:t>
            </a:r>
            <a:endParaRPr b="0" lang="en-US" sz="2400" spc="-1" strike="noStrike">
              <a:solidFill>
                <a:srgbClr val="000000"/>
              </a:solidFill>
              <a:uFill>
                <a:solidFill>
                  <a:srgbClr val="ffffff"/>
                </a:solidFill>
              </a:uFill>
              <a:latin typeface="Corbe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84280" y="685800"/>
            <a:ext cx="10018440" cy="1752120"/>
          </a:xfrm>
          <a:prstGeom prst="rect">
            <a:avLst/>
          </a:prstGeom>
          <a:noFill/>
          <a:ln>
            <a:noFill/>
          </a:ln>
        </p:spPr>
        <p:txBody>
          <a:bodyPr anchor="ctr"/>
          <a:p>
            <a:pPr algn="ctr">
              <a:lnSpc>
                <a:spcPct val="100000"/>
              </a:lnSpc>
            </a:pPr>
            <a:r>
              <a:rPr b="0" lang="en-US" sz="4000" spc="-1" strike="noStrike">
                <a:solidFill>
                  <a:srgbClr val="000000"/>
                </a:solidFill>
                <a:uFill>
                  <a:solidFill>
                    <a:srgbClr val="ffffff"/>
                  </a:solidFill>
                </a:uFill>
                <a:latin typeface="Corbel"/>
              </a:rPr>
              <a:t>Assumptions</a:t>
            </a:r>
            <a:endParaRPr b="0" lang="en-US" sz="1800" spc="-1" strike="noStrike">
              <a:solidFill>
                <a:srgbClr val="000000"/>
              </a:solidFill>
              <a:uFill>
                <a:solidFill>
                  <a:srgbClr val="ffffff"/>
                </a:solidFill>
              </a:uFill>
              <a:latin typeface="Corbel"/>
            </a:endParaRPr>
          </a:p>
        </p:txBody>
      </p:sp>
      <p:sp>
        <p:nvSpPr>
          <p:cNvPr id="114" name="TextShape 2"/>
          <p:cNvSpPr txBox="1"/>
          <p:nvPr/>
        </p:nvSpPr>
        <p:spPr>
          <a:xfrm>
            <a:off x="1484280" y="2666880"/>
            <a:ext cx="10018440" cy="3123720"/>
          </a:xfrm>
          <a:prstGeom prst="rect">
            <a:avLst/>
          </a:prstGeom>
          <a:noFill/>
          <a:ln>
            <a:noFill/>
          </a:ln>
        </p:spPr>
        <p:txBody>
          <a:bodyPr anchor="ct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In our case, We are assuming that we are getting data in form of buffers as in frames from a live stream on a traffic light system. Since we have a trained model of our AI based on 100’s of images on web to understand the concept of traffic density. We can make it give outputs based on dataset we provide it in form of images.</a:t>
            </a:r>
            <a:endParaRPr b="0" lang="en-US" sz="2400" spc="-1" strike="noStrike">
              <a:solidFill>
                <a:srgbClr val="000000"/>
              </a:solidFill>
              <a:uFill>
                <a:solidFill>
                  <a:srgbClr val="ffffff"/>
                </a:solidFill>
              </a:uFill>
              <a:latin typeface="Corbel"/>
            </a:endParaRPr>
          </a:p>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uFill>
                  <a:solidFill>
                    <a:srgbClr val="ffffff"/>
                  </a:solidFill>
                </a:uFill>
                <a:latin typeface="Corbel"/>
              </a:rPr>
              <a:t>We are assuming that the Internet connection </a:t>
            </a:r>
            <a:endParaRPr b="0" lang="en-US" sz="2400" spc="-1" strike="noStrike">
              <a:solidFill>
                <a:srgbClr val="000000"/>
              </a:solidFill>
              <a:uFill>
                <a:solidFill>
                  <a:srgbClr val="ffffff"/>
                </a:solidFill>
              </a:uFill>
              <a:latin typeface="Corbe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392840" y="1621800"/>
            <a:ext cx="10018440" cy="3123720"/>
          </a:xfrm>
          <a:prstGeom prst="rect">
            <a:avLst/>
          </a:prstGeom>
          <a:noFill/>
          <a:ln>
            <a:noFill/>
          </a:ln>
        </p:spPr>
        <p:txBody>
          <a:bodyPr anchor="ctr"/>
          <a:p>
            <a:pPr algn="ctr">
              <a:lnSpc>
                <a:spcPct val="100000"/>
              </a:lnSpc>
              <a:spcBef>
                <a:spcPts val="799"/>
              </a:spcBef>
              <a:spcAft>
                <a:spcPts val="601"/>
              </a:spcAft>
            </a:pPr>
            <a:r>
              <a:rPr b="0" lang="en-US" sz="4000" spc="-1" strike="noStrike">
                <a:solidFill>
                  <a:srgbClr val="000000"/>
                </a:solidFill>
                <a:uFill>
                  <a:solidFill>
                    <a:srgbClr val="ffffff"/>
                  </a:solidFill>
                </a:uFill>
                <a:latin typeface="Corbel"/>
              </a:rPr>
              <a:t>Thank You</a:t>
            </a:r>
            <a:endParaRPr b="0" lang="en-US" sz="2400" spc="-1" strike="noStrike">
              <a:solidFill>
                <a:srgbClr val="000000"/>
              </a:solidFill>
              <a:uFill>
                <a:solidFill>
                  <a:srgbClr val="ffffff"/>
                </a:solidFill>
              </a:uFill>
              <a:latin typeface="Corbe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29</TotalTime>
  <Application>LibreOffice/5.3.1.2$Linux_X86_64 LibreOffice_project/30m0$Build-2</Application>
  <Words>28</Words>
  <Paragraphs>12</Paragraphs>
  <Company>Infosys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2017-07-23T16:43:34Z</dcterms:created>
  <dc:creator>Sunaina  Munshi</dc:creator>
  <dc:description/>
  <dc:language>en-IN</dc:language>
  <cp:lastModifiedBy/>
  <dcterms:modified xsi:type="dcterms:W3CDTF">2017-07-29T11:54:26Z</dcterms:modified>
  <cp:revision>5</cp:revision>
  <dc:subject/>
  <dc:title>Hackathon, 2017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Infosys Ltd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