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1"/>
    <p:restoredTop sz="94678"/>
  </p:normalViewPr>
  <p:slideViewPr>
    <p:cSldViewPr snapToGrid="0" snapToObjects="1">
      <p:cViewPr varScale="1">
        <p:scale>
          <a:sx n="79" d="100"/>
          <a:sy n="79" d="100"/>
        </p:scale>
        <p:origin x="1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46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D022D-9089-5044-95A2-B4B700E95F1B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83784-6682-4843-A1B0-6EC6102E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98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3784-6682-4843-A1B0-6EC6102E45C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0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5162-7631-8D4F-ADDB-DEDD94CA9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A52E-6F88-9548-A188-F4E021067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E408D-6A5E-D945-BE87-51B6AD6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28F89-0BCD-144E-8A23-D4EDB50B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CF9BC-4ABB-074B-9B34-09D81A5F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77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83F93-18DF-F740-A296-781A0B4A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3BFA68-78FE-0943-8171-6DD5139D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EDBBB-8F83-ED4D-A650-4CAA5B0E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462E8-D199-2B46-AA4A-350ECB6B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D01B9-F7A0-6041-A2B1-0F682CF9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88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529A4-8830-BB48-8389-F054BF720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8E9A7-05BF-184F-81DE-C38728025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9F561-61B4-644C-BA4B-EE6012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9023E-F495-EF41-B0DE-DB2483E9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17847-B159-F641-AAEF-01DABF6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86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65B70-BFD7-AC42-87D9-7581C4E0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iti SC Medium" pitchFamily="2" charset="-128"/>
                <a:ea typeface="Heiti SC Medium" pitchFamily="2" charset="-128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120B7-AC7B-E64F-94CE-5F82DF7A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2C26D-B8F6-1D41-91C8-604404DA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88E6-04A3-324C-A0DD-DAA92B5C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74022-2E1B-384A-935F-881D548E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40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DB0C3-36EC-714A-8A11-05475BE2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A6BCD-4BAF-0540-B2A1-B9906434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17380-F8CA-854B-8B66-4E9346E6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0B123-3CB4-344D-A661-781413CA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DD84D-5784-7645-B148-6752A5D0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89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2095B-2D2F-0B4B-9A8E-C348A8F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B9A0D-8816-B044-A7E5-280ED8D11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D6805-3116-7D4E-B901-3E43A892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A9B56-2524-5247-A324-BE20E64E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4B9F7-6C63-024A-AC8D-E09CC554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D2CD9-7919-5640-85FB-0172FD01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8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28ECB-A9D2-7E49-BDA1-2A564FAB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326D0-C711-0F4E-9CD2-37391B64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DA0A6-ADEB-7B44-8EE8-2629D75A8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0DC789-33EB-A242-9137-2F12F9A2E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33D61F-EE26-6844-9344-6FFD9074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328CBE-F07A-AD4D-AF42-7495A9AD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9608AE-23E1-9543-A5BB-E474AF2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9F4B88-FEE8-B343-B1C0-A702E8B7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65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1DD30-05B2-1248-8CF3-E1FA564F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4E858-69DE-C04B-89DE-D5993E85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AFE80-0799-A34F-916C-99B21CD8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EB6E83-8F63-1340-BF2B-6763C0AF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17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E9290B-6F92-0046-915E-835F5AE6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47012-7AB0-7842-9EAC-B892FDC1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FDB3C-E08B-DB48-8266-2420C50D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39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AAF7-80F6-9740-917B-B3427CA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3C2A5-17AB-ED4B-8AEB-CB05F73C1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DBF63-C396-624C-BF94-A3319818E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CFC4D-6F73-AF44-8FDC-E7572BC3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940B5-392F-CE4E-9178-14E48E60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03776-D6C8-E846-8784-4B669A03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8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4DE6A-A61E-F449-8CF8-635522CD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5AD8EF-274A-2045-A0A2-4A7912C96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D4BB7-BF71-5449-8ECB-C0C961FCE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D78FA-D183-D94B-B39D-B9C8CCFF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51605-406B-AE42-A2EF-B7B66D74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19F5B-1991-7F4F-BFBC-DA3B56BC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72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3BCFB-4579-384F-9F5B-1730D089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A9A99-DBFF-9648-B08C-A23FF16E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41935-FA68-5049-AF2F-4858555DD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C3958-534E-DF4E-8B4A-CC5D0DFAA6D6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48175-3615-ED4E-AFDF-168738D6D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4E272-1CD2-484A-8B69-4BC5EBBA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ED57-E223-7948-819E-04E94244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79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huanlan.zhihu.com/p/2722710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ED453-AB8E-3149-AB72-CF4CBBE25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Heiti SC Medium" pitchFamily="2" charset="-128"/>
                <a:ea typeface="Heiti SC Medium" pitchFamily="2" charset="-128"/>
              </a:rPr>
              <a:t>Chapter</a:t>
            </a:r>
            <a:r>
              <a:rPr kumimoji="1" lang="zh-CN" altLang="en-US" sz="4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kumimoji="1" lang="en-US" altLang="zh-CN" sz="48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zh-CN" altLang="en-US" sz="4800" dirty="0">
                <a:latin typeface="Heiti SC Medium" pitchFamily="2" charset="-128"/>
                <a:ea typeface="Heiti SC Medium" pitchFamily="2" charset="-128"/>
              </a:rPr>
              <a:t>：</a:t>
            </a:r>
            <a:r>
              <a:rPr kumimoji="1" lang="en-US" altLang="zh-CN" sz="4800" dirty="0">
                <a:latin typeface="Heiti SC Medium" pitchFamily="2" charset="-128"/>
                <a:ea typeface="Heiti SC Medium" pitchFamily="2" charset="-128"/>
              </a:rPr>
              <a:t>Classic Chart</a:t>
            </a:r>
            <a:endParaRPr kumimoji="1" lang="zh-CN" altLang="en-US" sz="4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B5B9A-C92E-6549-B4E0-DA25C0D8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4942" y="5507038"/>
            <a:ext cx="4452257" cy="39301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Alukardo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6501D-33AC-6B4E-96AB-9FBD0BF5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Introduction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7AF0A-A5F1-E047-BF39-CF194E93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Reference: </a:t>
            </a:r>
            <a:r>
              <a:rPr lang="en-US" altLang="zh-CN" sz="1800" dirty="0">
                <a:hlinkClick r:id="rId2"/>
              </a:rPr>
              <a:t>Summary of 33 classic chart types</a:t>
            </a:r>
            <a:endParaRPr lang="en-US" altLang="zh-CN" sz="18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4A97F1-282E-FC44-B1E3-F5DCB330ED5F}"/>
              </a:ext>
            </a:extLst>
          </p:cNvPr>
          <p:cNvGrpSpPr/>
          <p:nvPr/>
        </p:nvGrpSpPr>
        <p:grpSpPr>
          <a:xfrm>
            <a:off x="838200" y="1825625"/>
            <a:ext cx="10006137" cy="3864832"/>
            <a:chOff x="838200" y="1825625"/>
            <a:chExt cx="10006137" cy="386483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6C8654D-076A-FB42-A70B-CFF710E38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25625"/>
              <a:ext cx="3420000" cy="180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4D4D47-A85E-CA41-B6AE-5E1F00F78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874" y="1829783"/>
              <a:ext cx="2878789" cy="180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3DBD3E3-CA37-6742-9708-9BA3E207B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4337" y="1825625"/>
              <a:ext cx="3420000" cy="180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D44E899-864A-174B-9408-56B8E3853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86288" y="3890457"/>
              <a:ext cx="250996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20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B65EB-1CF7-FE46-A7BD-4A3667FF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Chart elements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2AC1D-A3E5-C340-B429-E39C7991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Axis</a:t>
            </a:r>
          </a:p>
          <a:p>
            <a:r>
              <a:rPr kumimoji="1" lang="en-US" altLang="zh-CN" dirty="0"/>
              <a:t>Content</a:t>
            </a:r>
          </a:p>
          <a:p>
            <a:r>
              <a:rPr kumimoji="1" lang="en-US" altLang="zh-CN" dirty="0" err="1"/>
              <a:t>Infomation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</a:p>
          <a:p>
            <a:r>
              <a:rPr kumimoji="1" lang="en-US" altLang="zh-CN" dirty="0"/>
              <a:t>Interactions</a:t>
            </a:r>
          </a:p>
          <a:p>
            <a:r>
              <a:rPr kumimoji="1" lang="en-US" altLang="zh-CN" dirty="0"/>
              <a:t>Layout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5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4397D-57B9-234A-A6B2-92A07DB7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Axis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3E5026-2E43-5646-89A9-C1D9341DFE0E}"/>
              </a:ext>
            </a:extLst>
          </p:cNvPr>
          <p:cNvSpPr txBox="1"/>
          <p:nvPr/>
        </p:nvSpPr>
        <p:spPr>
          <a:xfrm>
            <a:off x="838200" y="1811568"/>
            <a:ext cx="10515600" cy="196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d3.scaleLinear()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d3.axisBottom()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d3.axisLeft()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695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4B7A8-F021-8645-9B7B-3A718A61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Axis</a:t>
            </a:r>
            <a:endParaRPr kumimoji="1"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449A9EBA-7E85-EF44-8188-2F8FF77E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30884" cy="640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A793F4-6110-F34C-BF2D-418DBC6E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7667"/>
            <a:ext cx="624840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648A65-789B-634A-96AC-F54E7A16B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10794"/>
            <a:ext cx="6070600" cy="787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7E5EEA-5EB9-1E40-A8B1-C11AE2D28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13121"/>
            <a:ext cx="3136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DF412-428A-9744-A81A-C55359DA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Context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55E2E-5F63-5642-9977-B1E6AA3E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/>
              <a:t>d3.line() </a:t>
            </a:r>
          </a:p>
          <a:p>
            <a:pPr marL="0" indent="0">
              <a:lnSpc>
                <a:spcPct val="200000"/>
              </a:lnSpc>
              <a:buNone/>
            </a:pPr>
            <a:endParaRPr kumimoji="1" lang="en-US" altLang="zh-CN"/>
          </a:p>
          <a:p>
            <a:r>
              <a:rPr kumimoji="1" lang="en-US" altLang="zh-CN"/>
              <a:t>d3.arc()</a:t>
            </a:r>
          </a:p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561F86-04CE-1640-BF3F-F1E0B0A0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36937"/>
            <a:ext cx="635000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834447-343F-044E-825B-CA12E03E9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0281"/>
            <a:ext cx="635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8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CB3D2-1004-B842-AE9B-83CBA2D7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Infomation</a:t>
            </a:r>
            <a:r>
              <a:rPr kumimoji="1" lang="zh-CN" altLang="en-US"/>
              <a:t> </a:t>
            </a:r>
            <a:r>
              <a:rPr kumimoji="1" lang="en-US" altLang="zh-CN"/>
              <a:t>Text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3791F-7808-A24B-9564-DEA7D3F2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Tittle</a:t>
            </a:r>
          </a:p>
          <a:p>
            <a:r>
              <a:rPr kumimoji="1" lang="en-US" altLang="zh-CN"/>
              <a:t>Descriptions</a:t>
            </a:r>
          </a:p>
          <a:p>
            <a:r>
              <a:rPr kumimoji="1" lang="en-US" altLang="zh-CN"/>
              <a:t>Some else</a:t>
            </a:r>
          </a:p>
        </p:txBody>
      </p:sp>
    </p:spTree>
    <p:extLst>
      <p:ext uri="{BB962C8B-B14F-4D97-AF65-F5344CB8AC3E}">
        <p14:creationId xmlns:p14="http://schemas.microsoft.com/office/powerpoint/2010/main" val="305777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06641-4000-5042-978D-B2F33EE8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Interactions</a:t>
            </a:r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75F6549-E3E8-E04E-A557-A95EAE7DA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8558"/>
            <a:ext cx="6350000" cy="2159000"/>
          </a:xfr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19473E4-11D5-5246-B1EF-5E1C152614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Function  .on(</a:t>
            </a:r>
            <a:r>
              <a:rPr kumimoji="1" lang="zh-CN" altLang="en-US"/>
              <a:t> </a:t>
            </a:r>
            <a:r>
              <a:rPr kumimoji="1"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659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D639F-E8AA-4142-AD9C-A3E99486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Layout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43999-454A-6848-8F6B-C16C6209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Transform</a:t>
            </a:r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EC2A60-D629-D240-A7BA-094415F4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4" y="2761672"/>
            <a:ext cx="10815800" cy="4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3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51</Words>
  <Application>Microsoft Office PowerPoint</Application>
  <PresentationFormat>宽屏</PresentationFormat>
  <Paragraphs>35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Heiti SC Medium</vt:lpstr>
      <vt:lpstr>等线</vt:lpstr>
      <vt:lpstr>等线 Light</vt:lpstr>
      <vt:lpstr>Arial</vt:lpstr>
      <vt:lpstr>Office 主题​​</vt:lpstr>
      <vt:lpstr>Chapter 3：Classic Chart</vt:lpstr>
      <vt:lpstr>Introduction</vt:lpstr>
      <vt:lpstr>Chart elements</vt:lpstr>
      <vt:lpstr>Axis</vt:lpstr>
      <vt:lpstr>Axis</vt:lpstr>
      <vt:lpstr>Context</vt:lpstr>
      <vt:lpstr>Infomation Text</vt:lpstr>
      <vt:lpstr>Interactions</vt:lpstr>
      <vt:lpstr>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2：Load Data</dc:title>
  <dc:creator>seek ALK</dc:creator>
  <cp:lastModifiedBy>Administrator</cp:lastModifiedBy>
  <cp:revision>31</cp:revision>
  <dcterms:created xsi:type="dcterms:W3CDTF">2021-07-14T01:10:56Z</dcterms:created>
  <dcterms:modified xsi:type="dcterms:W3CDTF">2024-03-12T01:22:46Z</dcterms:modified>
</cp:coreProperties>
</file>