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</p:sldIdLst>
  <p:sldSz cx="24384000" cy="137160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54" d="100"/>
          <a:sy n="54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1" name="image 10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01" name="image 110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201" name="image 120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301" name="image 130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401" name="image 140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01" name="image 20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01" name="image 30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01" name="image 40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01" name="image 50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01" name="image 70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01" name="image 80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01" name="image 100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01" name="image 90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0</Words>
  <Application>Microsoft Office PowerPoint</Application>
  <PresentationFormat>自定义</PresentationFormat>
  <Paragraphs>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稿定设计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稿定设计 ppt</dc:title>
  <dc:subject>www.gaoding.com</dc:subject>
  <dc:creator>稿定设计</dc:creator>
  <cp:lastModifiedBy>Administrator</cp:lastModifiedBy>
  <cp:revision>3</cp:revision>
  <dcterms:created xsi:type="dcterms:W3CDTF">2023-03-13T03:19:56Z</dcterms:created>
  <dcterms:modified xsi:type="dcterms:W3CDTF">2023-03-13T08:11:17Z</dcterms:modified>
</cp:coreProperties>
</file>