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01" name="image 1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01" name="image 1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01" name="image 1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01" name="image 1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01" name="image 15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01" name="image 1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01" name="image 1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01" name="image 18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1" name="image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1" name="image 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1" name="image 5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1" name="image 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1" name="image 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1" name="image 8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1" name="image 9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01" name="image 1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</PresentationFormat>
  <Paragraphs>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Adam</cp:lastModifiedBy>
  <cp:revision>3</cp:revision>
  <dcterms:created xsi:type="dcterms:W3CDTF">2023-03-27T03:33:09Z</dcterms:created>
  <dcterms:modified xsi:type="dcterms:W3CDTF">2023-03-27T03:33:09Z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1048F895ED98639B100E21642998AE94</vt:lpwstr>
  </property>
  <property fmtid="{D5CDD505-2E9C-101B-9397-08002B2CF9AE}" pid="3" name="KSOProductBuildVer">
    <vt:lpwstr>2052-5.1.1.7676</vt:lpwstr>
  </property>
</Properties>
</file>