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01" name="image 10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01" name="image 11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01" name="image 12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01" name="image 13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401" name="image 1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01" name="image 15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01" name="image 16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01" name="image 17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1" name="image 2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1" name="image 3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1" name="image 4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01" name="image 5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01" name="image 6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1" name="image 7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1" name="image 8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01" name="image 90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</PresentationFormat>
  <Paragraphs>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creator>稿定设计</dc:creator>
  <dc:subject>www.gaoding.com</dc:subject>
  <cp:lastModifiedBy>Adam</cp:lastModifiedBy>
  <cp:revision>2</cp:revision>
  <dcterms:created xsi:type="dcterms:W3CDTF">2023-04-02T06:59:05Z</dcterms:created>
  <dcterms:modified xsi:type="dcterms:W3CDTF">2023-04-02T06:59:05Z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2BC766DC97AB0B5AB9272964BE495DB4</vt:lpwstr>
  </property>
  <property fmtid="{D5CDD505-2E9C-101B-9397-08002B2CF9AE}" pid="3" name="KSOProductBuildVer">
    <vt:lpwstr>2052-5.1.1.7676</vt:lpwstr>
  </property>
</Properties>
</file>