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8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altLang="en" lang="en-US"/>
              <a:t>ATTENDANCE</a:t>
            </a:r>
            <a:r>
              <a:rPr altLang="en" lang="en-US"/>
              <a:t> </a:t>
            </a:r>
            <a:r>
              <a:rPr altLang="en" lang="en-US"/>
              <a:t>SYSTEM</a:t>
            </a:r>
            <a:r>
              <a:rPr altLang="en" lang="en-US"/>
              <a:t> </a:t>
            </a:r>
            <a:r>
              <a:rPr altLang="en" lang="en-US"/>
              <a:t>USING</a:t>
            </a:r>
            <a:r>
              <a:rPr altLang="en" lang="en-US"/>
              <a:t> </a:t>
            </a:r>
            <a:r>
              <a:rPr altLang="en" lang="en-US"/>
              <a:t>FACIAL</a:t>
            </a:r>
            <a:r>
              <a:rPr altLang="en" lang="en-US"/>
              <a:t> </a:t>
            </a:r>
            <a:r>
              <a:rPr altLang="en" lang="en-US"/>
              <a:t>RECOGNITION</a:t>
            </a:r>
            <a:r>
              <a:rPr altLang="en" lang="en-US"/>
              <a:t> </a:t>
            </a:r>
            <a:endParaRPr altLang="zh-CN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5000" lnSpcReduction="20000"/>
          </a:bodyPr>
          <a:p>
            <a:endParaRPr altLang="zh-CN" lang="en-US"/>
          </a:p>
          <a:p>
            <a:r>
              <a:rPr altLang="en" lang="en-US"/>
              <a:t>INTERNSHIP</a:t>
            </a:r>
            <a:r>
              <a:rPr altLang="en" lang="en-US"/>
              <a:t> </a:t>
            </a:r>
            <a:r>
              <a:rPr altLang="en" lang="en-US"/>
              <a:t>PROJECT</a:t>
            </a:r>
            <a:endParaRPr altLang="zh-CN" lang="en-US"/>
          </a:p>
          <a:p>
            <a:endParaRPr altLang="zh-CN" lang="en-US"/>
          </a:p>
          <a:p>
            <a:r>
              <a:rPr altLang="en" lang="en-US"/>
              <a:t>ARTIFICIAL</a:t>
            </a:r>
            <a:r>
              <a:rPr altLang="en" lang="en-US"/>
              <a:t>INTELLIGENCE</a:t>
            </a:r>
            <a:endParaRPr altLang="zh-CN" lang="en-US"/>
          </a:p>
          <a:p>
            <a:r>
              <a:rPr altLang="en" lang="en-US"/>
              <a:t>NAVTTC</a:t>
            </a:r>
            <a:r>
              <a:rPr altLang="en" lang="en-US"/>
              <a:t> </a:t>
            </a:r>
            <a:r>
              <a:rPr altLang="en" lang="en-US"/>
              <a:t>BATCH</a:t>
            </a:r>
            <a:r>
              <a:rPr altLang="en" lang="en-US"/>
              <a:t> </a:t>
            </a:r>
            <a:r>
              <a:rPr altLang="en" lang="en-US"/>
              <a:t>I</a:t>
            </a:r>
            <a:r>
              <a:rPr altLang="en" lang="en-US"/>
              <a:t>I</a:t>
            </a:r>
            <a:r>
              <a:rPr altLang="en" lang="en-US"/>
              <a:t>I</a:t>
            </a:r>
            <a:r>
              <a:rPr altLang="en" lang="en-US"/>
              <a:t> </a:t>
            </a:r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"/>
          <p:cNvSpPr/>
          <p:nvPr/>
        </p:nvSpPr>
        <p:spPr>
          <a:xfrm>
            <a:off x="2169747" y="769257"/>
            <a:ext cx="4804507" cy="607443"/>
          </a:xfrm>
          <a:prstGeom prst="rect"/>
          <a:solidFill>
            <a:srgbClr val="CCFECC"/>
          </a:solidFill>
          <a:ln w="25400">
            <a:noFill/>
            <a:prstDash val="solid"/>
          </a:ln>
        </p:spPr>
        <p:txBody>
          <a:bodyPr anchor="ctr"/>
          <a:p>
            <a:pPr algn="ctr"/>
            <a:r>
              <a:rPr altLang="en" lang="en-US"/>
              <a:t>ATTENDANCE</a:t>
            </a:r>
            <a:r>
              <a:rPr altLang="en" lang="en-US"/>
              <a:t> </a:t>
            </a:r>
            <a:r>
              <a:rPr altLang="en" lang="en-US"/>
              <a:t>MARKED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CSV</a:t>
            </a:r>
            <a:r>
              <a:rPr altLang="en" lang="en-US"/>
              <a:t> </a:t>
            </a:r>
            <a:r>
              <a:rPr altLang="en" lang="en-US"/>
              <a:t>FILE</a:t>
            </a:r>
            <a:r>
              <a:rPr altLang="en" lang="en-US"/>
              <a:t> </a:t>
            </a:r>
            <a:r>
              <a:rPr altLang="en" lang="en-US"/>
              <a:t>(</a:t>
            </a:r>
            <a:r>
              <a:rPr altLang="en" lang="en-US"/>
              <a:t>EXCEL</a:t>
            </a:r>
            <a:r>
              <a:rPr altLang="en" lang="en-US"/>
              <a:t>)</a:t>
            </a:r>
            <a:r>
              <a:rPr altLang="en" lang="en-US"/>
              <a:t> </a:t>
            </a:r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265976" y="2471261"/>
            <a:ext cx="4266559" cy="3555835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86577" y="2382838"/>
            <a:ext cx="3304523" cy="373309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en" b="1" lang="en-US"/>
              <a:t>YOUTUBE</a:t>
            </a:r>
            <a:r>
              <a:rPr altLang="en" b="1" lang="en-US"/>
              <a:t> </a:t>
            </a:r>
            <a:r>
              <a:rPr altLang="en" b="1" lang="en-US"/>
              <a:t>VIDEO</a:t>
            </a:r>
            <a:r>
              <a:rPr altLang="en" b="1" lang="en-US"/>
              <a:t> </a:t>
            </a:r>
            <a:r>
              <a:rPr altLang="en" b="1" lang="en-US"/>
              <a:t>L</a:t>
            </a:r>
            <a:r>
              <a:rPr altLang="en" b="1" lang="en-US"/>
              <a:t>I</a:t>
            </a:r>
            <a:r>
              <a:rPr altLang="en" b="1" lang="en-US"/>
              <a:t>N</a:t>
            </a:r>
            <a:r>
              <a:rPr altLang="en" b="1" lang="en-US"/>
              <a:t>K</a:t>
            </a:r>
            <a:endParaRPr b="1" lang="en-US"/>
          </a:p>
        </p:txBody>
      </p:sp>
      <p:sp>
        <p:nvSpPr>
          <p:cNvPr id="1048586" name=""/>
          <p:cNvSpPr/>
          <p:nvPr/>
        </p:nvSpPr>
        <p:spPr>
          <a:xfrm>
            <a:off x="1174062" y="2157959"/>
            <a:ext cx="7189054" cy="2008772"/>
          </a:xfrm>
          <a:prstGeom prst="rect"/>
          <a:solidFill>
            <a:srgbClr val="FFFFFF"/>
          </a:solidFill>
          <a:ln w="25400">
            <a:solidFill>
              <a:srgbClr val="D04617"/>
            </a:solidFill>
          </a:ln>
        </p:spPr>
        <p:txBody>
          <a:bodyPr anchor="ctr"/>
          <a:p>
            <a:pPr algn="ctr"/>
            <a:r>
              <a:rPr sz="3200" lang="en-US"/>
              <a:t>https://youtu.be/N0J5O-zQpjI</a:t>
            </a:r>
            <a:endParaRPr sz="3200" lang="en-US"/>
          </a:p>
          <a:p>
            <a:pPr algn="ctr"/>
            <a:endParaRPr sz="3200" lang="en-US"/>
          </a:p>
          <a:p>
            <a:pPr algn="ctr"/>
            <a:r>
              <a:rPr altLang="en" b="1" sz="3200" lang="en-US"/>
              <a:t>(</a:t>
            </a:r>
            <a:r>
              <a:rPr altLang="en" b="1" sz="3200" lang="en-US"/>
              <a:t>Channel</a:t>
            </a:r>
            <a:r>
              <a:rPr altLang="en" b="1" sz="3200" lang="en-US"/>
              <a:t> </a:t>
            </a:r>
            <a:r>
              <a:rPr altLang="en" b="1" sz="3200" lang="en-US"/>
              <a:t>Name</a:t>
            </a:r>
            <a:r>
              <a:rPr altLang="en" b="1" sz="3200" lang="en-US"/>
              <a:t>:</a:t>
            </a:r>
            <a:r>
              <a:rPr altLang="en" b="1" sz="3200" lang="en-US"/>
              <a:t> </a:t>
            </a:r>
            <a:r>
              <a:rPr altLang="en" b="1" sz="3200" lang="en-US"/>
              <a:t>smart</a:t>
            </a:r>
            <a:r>
              <a:rPr altLang="en" b="1" sz="3200" lang="en-US"/>
              <a:t>-</a:t>
            </a:r>
            <a:r>
              <a:rPr altLang="en" b="1" sz="3200" lang="en-US"/>
              <a:t>a</a:t>
            </a:r>
            <a:r>
              <a:rPr altLang="en" b="1" sz="3200" lang="en-US"/>
              <a:t>ttendance</a:t>
            </a:r>
            <a:r>
              <a:rPr altLang="en" b="1" sz="3200" lang="en-US"/>
              <a:t>)</a:t>
            </a:r>
            <a:r>
              <a:rPr altLang="en" b="1" sz="3200" lang="en-US"/>
              <a:t> </a:t>
            </a:r>
            <a:endParaRPr b="1" sz="3200" lang="en-US"/>
          </a:p>
          <a:p>
            <a:pPr algn="ctr"/>
            <a:endParaRPr sz="32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"/>
          <p:cNvSpPr>
            <a:spLocks noGrp="1"/>
          </p:cNvSpPr>
          <p:nvPr>
            <p:ph type="title"/>
          </p:nvPr>
        </p:nvSpPr>
        <p:spPr>
          <a:xfrm>
            <a:off x="628649" y="2103437"/>
            <a:ext cx="7886700" cy="1325563"/>
          </a:xfrm>
        </p:spPr>
        <p:txBody>
          <a:bodyPr/>
          <a:p>
            <a:pPr algn="ctr"/>
            <a:r>
              <a:rPr altLang="en" b="1" i="1" lang="en-US">
                <a:solidFill>
                  <a:srgbClr val="000000"/>
                </a:solidFill>
              </a:rPr>
              <a:t>THANK</a:t>
            </a:r>
            <a:r>
              <a:rPr altLang="en" b="1" i="1" lang="en-US">
                <a:solidFill>
                  <a:srgbClr val="000000"/>
                </a:solidFill>
              </a:rPr>
              <a:t> </a:t>
            </a:r>
            <a:r>
              <a:rPr altLang="en" b="1" i="1" lang="en-US">
                <a:solidFill>
                  <a:srgbClr val="000000"/>
                </a:solidFill>
              </a:rPr>
              <a:t>YOU</a:t>
            </a:r>
            <a:r>
              <a:rPr altLang="en" b="1" i="1" lang="en-US">
                <a:solidFill>
                  <a:srgbClr val="000000"/>
                </a:solidFill>
              </a:rPr>
              <a:t>!</a:t>
            </a:r>
            <a:r>
              <a:rPr altLang="en"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"/>
          <p:cNvSpPr>
            <a:spLocks noGrp="1"/>
          </p:cNvSpPr>
          <p:nvPr>
            <p:ph type="subTitle" idx="1"/>
          </p:nvPr>
        </p:nvSpPr>
        <p:spPr>
          <a:xfrm>
            <a:off x="1143000" y="1030375"/>
            <a:ext cx="6858000" cy="4227425"/>
          </a:xfrm>
        </p:spPr>
        <p:txBody>
          <a:bodyPr/>
          <a:p>
            <a:pPr algn="l"/>
            <a:r>
              <a:rPr altLang="en" b="1" lang="en-US"/>
              <a:t>SUBMITTED</a:t>
            </a:r>
            <a:r>
              <a:rPr altLang="en" b="1" lang="en-US"/>
              <a:t> </a:t>
            </a:r>
            <a:r>
              <a:rPr altLang="en" b="1" lang="en-US"/>
              <a:t>TO</a:t>
            </a:r>
            <a:r>
              <a:rPr altLang="en" b="1" lang="en-US"/>
              <a:t>:</a:t>
            </a:r>
            <a:endParaRPr b="1" lang="en-US"/>
          </a:p>
          <a:p>
            <a:pPr algn="l"/>
            <a:r>
              <a:rPr altLang="en" lang="en-US"/>
              <a:t>NEURON</a:t>
            </a:r>
            <a:r>
              <a:rPr altLang="en" lang="en-US"/>
              <a:t> </a:t>
            </a:r>
            <a:r>
              <a:rPr altLang="en" lang="en-US"/>
              <a:t>SOLUTIONS</a:t>
            </a:r>
            <a:endParaRPr lang="en-US"/>
          </a:p>
          <a:p>
            <a:pPr algn="l"/>
            <a:endParaRPr lang="en-US"/>
          </a:p>
          <a:p>
            <a:pPr algn="l"/>
            <a:r>
              <a:rPr altLang="en" b="1" lang="en-US"/>
              <a:t>SUBMITTED</a:t>
            </a:r>
            <a:r>
              <a:rPr altLang="en" b="1" lang="en-US"/>
              <a:t> </a:t>
            </a:r>
            <a:r>
              <a:rPr altLang="en" b="1" lang="en-US"/>
              <a:t>BY</a:t>
            </a:r>
            <a:r>
              <a:rPr altLang="en" b="1" lang="en-US"/>
              <a:t>:</a:t>
            </a:r>
            <a:endParaRPr b="1" lang="en-US"/>
          </a:p>
          <a:p>
            <a:pPr algn="l"/>
            <a:r>
              <a:rPr altLang="en" lang="en-US"/>
              <a:t>SARA</a:t>
            </a:r>
            <a:r>
              <a:rPr altLang="en" lang="en-US"/>
              <a:t> </a:t>
            </a:r>
            <a:r>
              <a:rPr altLang="en" lang="en-US"/>
              <a:t>AZMAT</a:t>
            </a:r>
            <a:endParaRPr lang="en-US"/>
          </a:p>
          <a:p>
            <a:pPr algn="l"/>
            <a:r>
              <a:rPr altLang="en" lang="en-US"/>
              <a:t>SANA</a:t>
            </a:r>
            <a:r>
              <a:rPr altLang="en" lang="en-US"/>
              <a:t> </a:t>
            </a:r>
            <a:r>
              <a:rPr altLang="en" lang="en-US"/>
              <a:t>N</a:t>
            </a:r>
            <a:r>
              <a:rPr altLang="en" lang="en-US"/>
              <a:t>A</a:t>
            </a:r>
            <a:r>
              <a:rPr altLang="en" lang="en-US"/>
              <a:t>Z</a:t>
            </a:r>
            <a:endParaRPr lang="en-US"/>
          </a:p>
          <a:p>
            <a:pPr algn="l"/>
            <a:r>
              <a:rPr altLang="en" sz="2400" lang="en-US"/>
              <a:t>DUA</a:t>
            </a:r>
            <a:r>
              <a:rPr altLang="en" sz="2400" lang="en-US"/>
              <a:t> </a:t>
            </a:r>
            <a:r>
              <a:rPr altLang="en" sz="2400" lang="en-US"/>
              <a:t>FATIMA</a:t>
            </a:r>
            <a:endParaRPr sz="2800" lang="en-US"/>
          </a:p>
          <a:p>
            <a:pPr algn="l"/>
            <a:r>
              <a:rPr altLang="en" lang="en-US"/>
              <a:t>ANUM</a:t>
            </a:r>
            <a:r>
              <a:rPr altLang="en" lang="en-US"/>
              <a:t> </a:t>
            </a:r>
            <a:r>
              <a:rPr altLang="en" lang="en-US"/>
              <a:t>A</a:t>
            </a:r>
            <a:r>
              <a:rPr altLang="en" lang="en-US"/>
              <a:t>Z</a:t>
            </a:r>
            <a:r>
              <a:rPr altLang="en" lang="en-US"/>
              <a:t>I</a:t>
            </a:r>
            <a:r>
              <a:rPr altLang="en" lang="en-US"/>
              <a:t>Z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en" b="1" lang="en-US"/>
              <a:t>OVERVIEW</a:t>
            </a:r>
            <a:r>
              <a:rPr altLang="en" lang="en-US"/>
              <a:t> </a:t>
            </a:r>
            <a:endParaRPr lang="en-US"/>
          </a:p>
        </p:txBody>
      </p:sp>
      <p:sp>
        <p:nvSpPr>
          <p:cNvPr id="1048606" name=""/>
          <p:cNvSpPr/>
          <p:nvPr/>
        </p:nvSpPr>
        <p:spPr>
          <a:xfrm>
            <a:off x="628650" y="1997301"/>
            <a:ext cx="4207248" cy="910738"/>
          </a:xfrm>
          <a:prstGeom prst="wedgeRoundRectCallout"/>
          <a:solidFill>
            <a:srgbClr val="FFE5E5"/>
          </a:solidFill>
          <a:ln w="25400">
            <a:solidFill>
              <a:srgbClr val="FF0000"/>
            </a:solidFill>
          </a:ln>
        </p:spPr>
        <p:txBody>
          <a:bodyPr anchor="ctr"/>
          <a:p>
            <a:pPr algn="ctr"/>
            <a:r>
              <a:rPr altLang="en" lang="en-US"/>
              <a:t>Any</a:t>
            </a:r>
            <a:r>
              <a:rPr altLang="en" lang="en-US"/>
              <a:t> </a:t>
            </a:r>
            <a:r>
              <a:rPr altLang="en" lang="en-US"/>
              <a:t>idea</a:t>
            </a:r>
            <a:r>
              <a:rPr altLang="en" lang="en-US"/>
              <a:t> </a:t>
            </a:r>
            <a:r>
              <a:rPr altLang="en" lang="en-US"/>
              <a:t>what</a:t>
            </a:r>
            <a:r>
              <a:rPr altLang="en" lang="en-US"/>
              <a:t> </a:t>
            </a:r>
            <a:r>
              <a:rPr altLang="en" lang="en-US"/>
              <a:t>is</a:t>
            </a:r>
            <a:r>
              <a:rPr altLang="en" lang="en-US"/>
              <a:t> </a:t>
            </a:r>
            <a:r>
              <a:rPr altLang="en" lang="en-US"/>
              <a:t>Smart</a:t>
            </a:r>
            <a:r>
              <a:rPr altLang="en" lang="en-US"/>
              <a:t> </a:t>
            </a:r>
            <a:r>
              <a:rPr altLang="en" lang="en-US"/>
              <a:t>Attendance</a:t>
            </a:r>
            <a:r>
              <a:rPr altLang="en" lang="en-US"/>
              <a:t> </a:t>
            </a:r>
            <a:r>
              <a:rPr altLang="en" lang="en-US"/>
              <a:t>System</a:t>
            </a:r>
            <a:r>
              <a:rPr altLang="en" lang="en-US"/>
              <a:t>?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048607" name=""/>
          <p:cNvSpPr/>
          <p:nvPr/>
        </p:nvSpPr>
        <p:spPr>
          <a:xfrm rot="19676712">
            <a:off x="1957031" y="3290590"/>
            <a:ext cx="1550485" cy="3416396"/>
          </a:xfrm>
          <a:prstGeom prst="curvedRightArrow"/>
          <a:solidFill>
            <a:srgbClr val="002060"/>
          </a:solidFill>
          <a:ln w="25400">
            <a:solidFill>
              <a:srgbClr val="FFFF00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08" name=""/>
          <p:cNvSpPr/>
          <p:nvPr/>
        </p:nvSpPr>
        <p:spPr>
          <a:xfrm rot="21600000">
            <a:off x="3846236" y="2888925"/>
            <a:ext cx="5014524" cy="3403661"/>
          </a:xfrm>
          <a:prstGeom prst="ellipse"/>
          <a:solidFill>
            <a:srgbClr val="CCFECC"/>
          </a:solidFill>
          <a:ln w="25400">
            <a:solidFill>
              <a:srgbClr val="008000"/>
            </a:solidFill>
          </a:ln>
        </p:spPr>
        <p:txBody>
          <a:bodyPr anchor="ctr"/>
          <a:p>
            <a:pPr algn="ctr"/>
            <a:r>
              <a:rPr altLang="en" lang="en-US"/>
              <a:t>Smart</a:t>
            </a:r>
            <a:r>
              <a:rPr altLang="en" lang="en-US"/>
              <a:t> </a:t>
            </a:r>
            <a:r>
              <a:rPr altLang="en" lang="en-US"/>
              <a:t>Attendance</a:t>
            </a:r>
            <a:r>
              <a:rPr altLang="en" lang="en-US"/>
              <a:t> </a:t>
            </a:r>
            <a:r>
              <a:rPr altLang="en" lang="en-US"/>
              <a:t>System</a:t>
            </a:r>
            <a:r>
              <a:rPr altLang="en" lang="en-US"/>
              <a:t> </a:t>
            </a:r>
            <a:r>
              <a:rPr altLang="en" lang="en-US"/>
              <a:t>or</a:t>
            </a:r>
            <a:r>
              <a:rPr altLang="en" lang="en-US"/>
              <a:t> </a:t>
            </a:r>
            <a:r>
              <a:rPr altLang="en" lang="en-US"/>
              <a:t>Attendance</a:t>
            </a:r>
            <a:r>
              <a:rPr altLang="en" lang="en-US"/>
              <a:t> </a:t>
            </a:r>
            <a:r>
              <a:rPr altLang="en" lang="en-US"/>
              <a:t>System</a:t>
            </a:r>
            <a:r>
              <a:rPr altLang="en" lang="en-US"/>
              <a:t> </a:t>
            </a:r>
            <a:r>
              <a:rPr altLang="en" lang="en-US"/>
              <a:t>using</a:t>
            </a:r>
            <a:r>
              <a:rPr altLang="en" lang="en-US"/>
              <a:t> </a:t>
            </a:r>
            <a:r>
              <a:rPr altLang="en" lang="en-US"/>
              <a:t>Facial</a:t>
            </a:r>
            <a:r>
              <a:rPr altLang="en" lang="en-US"/>
              <a:t> </a:t>
            </a:r>
            <a:r>
              <a:rPr altLang="en" lang="en-US"/>
              <a:t>Recognition</a:t>
            </a:r>
            <a:r>
              <a:rPr altLang="en" lang="en-US"/>
              <a:t> </a:t>
            </a:r>
            <a:r>
              <a:rPr altLang="en" lang="en-US"/>
              <a:t>is</a:t>
            </a:r>
            <a:r>
              <a:rPr altLang="en" lang="en-US"/>
              <a:t> </a:t>
            </a:r>
            <a:r>
              <a:rPr altLang="en" lang="en-US"/>
              <a:t>a</a:t>
            </a:r>
            <a:r>
              <a:rPr altLang="en" lang="en-US"/>
              <a:t> </a:t>
            </a:r>
            <a:r>
              <a:rPr altLang="en" lang="en-US"/>
              <a:t>method</a:t>
            </a:r>
            <a:r>
              <a:rPr altLang="en" lang="en-US"/>
              <a:t> </a:t>
            </a:r>
            <a:r>
              <a:rPr altLang="en" lang="en-US"/>
              <a:t>that</a:t>
            </a:r>
            <a:r>
              <a:rPr altLang="en" lang="en-US"/>
              <a:t> </a:t>
            </a:r>
            <a:r>
              <a:rPr altLang="en" lang="en-US"/>
              <a:t>meticulouly</a:t>
            </a:r>
            <a:r>
              <a:rPr altLang="en" lang="en-US"/>
              <a:t> </a:t>
            </a:r>
            <a:r>
              <a:rPr altLang="en" lang="en-US"/>
              <a:t>recognize</a:t>
            </a:r>
            <a:r>
              <a:rPr altLang="en" lang="en-US"/>
              <a:t> </a:t>
            </a:r>
            <a:r>
              <a:rPr altLang="en" lang="en-US"/>
              <a:t>students</a:t>
            </a:r>
            <a:r>
              <a:rPr altLang="en" lang="en-US"/>
              <a:t> </a:t>
            </a:r>
            <a:r>
              <a:rPr altLang="en" lang="en-US"/>
              <a:t>using</a:t>
            </a:r>
            <a:r>
              <a:rPr altLang="en" lang="en-US"/>
              <a:t> </a:t>
            </a:r>
            <a:r>
              <a:rPr altLang="en" lang="en-US"/>
              <a:t>face</a:t>
            </a:r>
            <a:r>
              <a:rPr altLang="en" lang="en-US"/>
              <a:t> </a:t>
            </a:r>
            <a:r>
              <a:rPr altLang="en" lang="en-US"/>
              <a:t>biostatistics</a:t>
            </a:r>
            <a:r>
              <a:rPr altLang="en" lang="en-US"/>
              <a:t> </a:t>
            </a:r>
            <a:r>
              <a:rPr altLang="en" lang="en-US"/>
              <a:t>/</a:t>
            </a:r>
            <a:r>
              <a:rPr altLang="en" lang="en-US"/>
              <a:t>coordinates</a:t>
            </a:r>
            <a:r>
              <a:rPr altLang="en" lang="en-US"/>
              <a:t> </a:t>
            </a:r>
            <a:r>
              <a:rPr altLang="en" lang="en-US"/>
              <a:t>based</a:t>
            </a:r>
            <a:r>
              <a:rPr altLang="en" lang="en-US"/>
              <a:t> </a:t>
            </a:r>
            <a:r>
              <a:rPr altLang="en" lang="en-US"/>
              <a:t>on</a:t>
            </a:r>
            <a:r>
              <a:rPr altLang="en" lang="en-US"/>
              <a:t> </a:t>
            </a:r>
            <a:r>
              <a:rPr altLang="en" lang="en-US"/>
              <a:t>high</a:t>
            </a:r>
            <a:r>
              <a:rPr altLang="en" lang="en-US"/>
              <a:t> </a:t>
            </a:r>
            <a:r>
              <a:rPr altLang="en" lang="en-US"/>
              <a:t>resolution</a:t>
            </a:r>
            <a:r>
              <a:rPr altLang="en" lang="en-US"/>
              <a:t>/</a:t>
            </a:r>
            <a:r>
              <a:rPr altLang="en" lang="en-US"/>
              <a:t>definition</a:t>
            </a:r>
            <a:r>
              <a:rPr altLang="en" lang="en-US"/>
              <a:t> </a:t>
            </a:r>
            <a:r>
              <a:rPr altLang="en" lang="en-US"/>
              <a:t>monitoring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and</a:t>
            </a:r>
            <a:r>
              <a:rPr altLang="en" lang="en-US"/>
              <a:t> </a:t>
            </a:r>
            <a:r>
              <a:rPr altLang="en" lang="en-US"/>
              <a:t>advanced</a:t>
            </a:r>
            <a:r>
              <a:rPr altLang="en" lang="en-US"/>
              <a:t> </a:t>
            </a:r>
            <a:r>
              <a:rPr altLang="en" lang="en-US"/>
              <a:t>computer</a:t>
            </a:r>
            <a:r>
              <a:rPr altLang="en" lang="en-US"/>
              <a:t> </a:t>
            </a:r>
            <a:r>
              <a:rPr altLang="en" lang="en-US"/>
              <a:t>technologies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type="title"/>
          </p:nvPr>
        </p:nvSpPr>
        <p:spPr>
          <a:xfrm>
            <a:off x="628650" y="1129559"/>
            <a:ext cx="7886700" cy="174596"/>
          </a:xfrm>
        </p:spPr>
        <p:txBody>
          <a:bodyPr>
            <a:normAutofit fontScale="90000"/>
          </a:bodyPr>
          <a:p>
            <a:pPr algn="ctr"/>
            <a:r>
              <a:rPr altLang="en" b="1" lang="en-US"/>
              <a:t>SIGNIFICANCE</a:t>
            </a:r>
            <a:r>
              <a:rPr altLang="en" lang="en-US"/>
              <a:t> </a:t>
            </a:r>
            <a:endParaRPr lang="en-US"/>
          </a:p>
        </p:txBody>
      </p:sp>
      <p:sp>
        <p:nvSpPr>
          <p:cNvPr id="1048610" name=""/>
          <p:cNvSpPr/>
          <p:nvPr/>
        </p:nvSpPr>
        <p:spPr>
          <a:xfrm>
            <a:off x="485327" y="3191316"/>
            <a:ext cx="3696588" cy="519547"/>
          </a:xfrm>
          <a:prstGeom prst="homePlate"/>
          <a:solidFill>
            <a:srgbClr val="FFFFFF"/>
          </a:solidFill>
          <a:ln w="25400">
            <a:solidFill>
              <a:srgbClr val="FF6600"/>
            </a:solidFill>
          </a:ln>
        </p:spPr>
        <p:txBody>
          <a:bodyPr anchor="ctr"/>
          <a:p>
            <a:pPr algn="ctr"/>
            <a:r>
              <a:rPr altLang="en" lang="en-US"/>
              <a:t>Accurate</a:t>
            </a:r>
            <a:r>
              <a:rPr altLang="en" lang="en-US"/>
              <a:t> </a:t>
            </a:r>
            <a:r>
              <a:rPr altLang="en" lang="en-US"/>
              <a:t>time</a:t>
            </a:r>
            <a:r>
              <a:rPr altLang="en" lang="en-US"/>
              <a:t> </a:t>
            </a:r>
            <a:r>
              <a:rPr altLang="en" lang="en-US"/>
              <a:t>tracking</a:t>
            </a:r>
            <a:r>
              <a:rPr altLang="en" lang="en-US"/>
              <a:t> </a:t>
            </a:r>
            <a:endParaRPr lang="en-US"/>
          </a:p>
        </p:txBody>
      </p:sp>
      <p:sp>
        <p:nvSpPr>
          <p:cNvPr id="1048611" name=""/>
          <p:cNvSpPr/>
          <p:nvPr/>
        </p:nvSpPr>
        <p:spPr>
          <a:xfrm>
            <a:off x="809622" y="4055455"/>
            <a:ext cx="3048000" cy="596009"/>
          </a:xfrm>
          <a:prstGeom prst="homePlate"/>
          <a:solidFill>
            <a:srgbClr val="FFFFFF"/>
          </a:solidFill>
          <a:ln w="25400">
            <a:solidFill>
              <a:srgbClr val="9933FF"/>
            </a:solidFill>
          </a:ln>
        </p:spPr>
        <p:txBody>
          <a:bodyPr anchor="ctr"/>
          <a:p>
            <a:pPr algn="ctr"/>
            <a:r>
              <a:rPr altLang="en" lang="en-US"/>
              <a:t>Legal</a:t>
            </a:r>
            <a:r>
              <a:rPr altLang="en" lang="en-US"/>
              <a:t> </a:t>
            </a:r>
            <a:r>
              <a:rPr altLang="en" lang="en-US"/>
              <a:t>compliance </a:t>
            </a:r>
            <a:endParaRPr lang="en-US"/>
          </a:p>
        </p:txBody>
      </p:sp>
      <p:sp>
        <p:nvSpPr>
          <p:cNvPr id="1048612" name=""/>
          <p:cNvSpPr/>
          <p:nvPr/>
        </p:nvSpPr>
        <p:spPr>
          <a:xfrm>
            <a:off x="1028781" y="5149832"/>
            <a:ext cx="2609682" cy="581612"/>
          </a:xfrm>
          <a:prstGeom prst="homePlate"/>
          <a:solidFill>
            <a:srgbClr val="FFFFFF"/>
          </a:solidFill>
          <a:ln w="25400">
            <a:solidFill>
              <a:srgbClr val="FFCB00"/>
            </a:solidFill>
          </a:ln>
        </p:spPr>
        <p:txBody>
          <a:bodyPr anchor="ctr"/>
          <a:p>
            <a:pPr algn="ctr"/>
            <a:r>
              <a:rPr altLang="en" lang="en-US"/>
              <a:t>Reduced</a:t>
            </a:r>
            <a:r>
              <a:rPr altLang="en" lang="en-US"/>
              <a:t> </a:t>
            </a:r>
            <a:r>
              <a:rPr altLang="en" lang="en-US"/>
              <a:t>workload</a:t>
            </a:r>
            <a:r>
              <a:rPr altLang="en" lang="en-US"/>
              <a:t> </a:t>
            </a:r>
            <a:endParaRPr lang="en-US"/>
          </a:p>
        </p:txBody>
      </p:sp>
      <p:sp>
        <p:nvSpPr>
          <p:cNvPr id="1048613" name=""/>
          <p:cNvSpPr/>
          <p:nvPr/>
        </p:nvSpPr>
        <p:spPr>
          <a:xfrm>
            <a:off x="1627461" y="2237237"/>
            <a:ext cx="6058310" cy="629732"/>
          </a:xfrm>
          <a:prstGeom prst="homePlate"/>
          <a:solidFill>
            <a:srgbClr val="FFFFFF"/>
          </a:solidFill>
          <a:ln w="25400">
            <a:solidFill>
              <a:srgbClr val="002060"/>
            </a:solidFill>
          </a:ln>
        </p:spPr>
        <p:txBody>
          <a:bodyPr anchor="ctr"/>
          <a:p>
            <a:pPr algn="ctr"/>
            <a:r>
              <a:rPr altLang="en" lang="en-US"/>
              <a:t>Minimize</a:t>
            </a:r>
            <a:r>
              <a:rPr altLang="en" lang="en-US"/>
              <a:t> </a:t>
            </a:r>
            <a:r>
              <a:rPr altLang="en" lang="en-US"/>
              <a:t>inevitable</a:t>
            </a:r>
            <a:r>
              <a:rPr altLang="en" lang="en-US"/>
              <a:t> </a:t>
            </a:r>
            <a:r>
              <a:rPr altLang="en" lang="en-US"/>
              <a:t>errors</a:t>
            </a:r>
            <a:r>
              <a:rPr altLang="en" lang="en-US"/>
              <a:t> </a:t>
            </a:r>
            <a:r>
              <a:rPr altLang="en" lang="en-US"/>
              <a:t>as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manual entr</a:t>
            </a:r>
            <a:r>
              <a:rPr altLang="en" lang="en-US"/>
              <a:t>i</a:t>
            </a:r>
            <a:r>
              <a:rPr altLang="en" lang="en-US"/>
              <a:t>e</a:t>
            </a:r>
            <a:r>
              <a:rPr altLang="en" lang="en-US"/>
              <a:t>s</a:t>
            </a:r>
            <a:r>
              <a:rPr altLang="en" lang="en-US"/>
              <a:t> </a:t>
            </a:r>
            <a:r>
              <a:rPr altLang="en" lang="en-US"/>
              <a:t> </a:t>
            </a:r>
            <a:endParaRPr lang="en-US"/>
          </a:p>
        </p:txBody>
      </p:sp>
      <p:sp>
        <p:nvSpPr>
          <p:cNvPr id="1048614" name=""/>
          <p:cNvSpPr/>
          <p:nvPr/>
        </p:nvSpPr>
        <p:spPr>
          <a:xfrm>
            <a:off x="5213035" y="3164396"/>
            <a:ext cx="3393929" cy="590022"/>
          </a:xfrm>
          <a:prstGeom prst="homePlate"/>
          <a:solidFill>
            <a:srgbClr val="FFFFFF"/>
          </a:solidFill>
          <a:ln w="25400">
            <a:solidFill>
              <a:srgbClr val="FFE5E5"/>
            </a:solidFill>
          </a:ln>
        </p:spPr>
        <p:txBody>
          <a:bodyPr anchor="ctr"/>
          <a:p>
            <a:pPr algn="ctr"/>
            <a:r>
              <a:rPr altLang="en" lang="en-US"/>
              <a:t>Time</a:t>
            </a:r>
            <a:r>
              <a:rPr altLang="en" lang="en-US"/>
              <a:t> </a:t>
            </a:r>
            <a:r>
              <a:rPr altLang="en" lang="en-US"/>
              <a:t>saving</a:t>
            </a:r>
            <a:r>
              <a:rPr altLang="en" lang="en-US"/>
              <a:t> </a:t>
            </a:r>
            <a:endParaRPr lang="en-US"/>
          </a:p>
        </p:txBody>
      </p:sp>
      <p:sp>
        <p:nvSpPr>
          <p:cNvPr id="1048615" name=""/>
          <p:cNvSpPr/>
          <p:nvPr/>
        </p:nvSpPr>
        <p:spPr>
          <a:xfrm>
            <a:off x="2657916" y="5976090"/>
            <a:ext cx="3048000" cy="422248"/>
          </a:xfrm>
          <a:prstGeom prst="homePlate"/>
          <a:solidFill>
            <a:srgbClr val="FFFFFF"/>
          </a:solidFill>
          <a:ln w="25400">
            <a:solidFill>
              <a:srgbClr val="D04617"/>
            </a:solidFill>
          </a:ln>
        </p:spPr>
        <p:txBody>
          <a:bodyPr anchor="ctr"/>
          <a:p>
            <a:pPr algn="ctr"/>
            <a:r>
              <a:rPr altLang="en" lang="en-US"/>
              <a:t>Increase</a:t>
            </a:r>
            <a:r>
              <a:rPr altLang="en" lang="en-US"/>
              <a:t>d</a:t>
            </a:r>
            <a:r>
              <a:rPr altLang="en" lang="en-US"/>
              <a:t> </a:t>
            </a:r>
            <a:r>
              <a:rPr altLang="en" lang="en-US"/>
              <a:t>efficacy</a:t>
            </a:r>
            <a:r>
              <a:rPr altLang="en" lang="en-US"/>
              <a:t> </a:t>
            </a:r>
            <a:endParaRPr lang="en-US"/>
          </a:p>
        </p:txBody>
      </p:sp>
      <p:sp>
        <p:nvSpPr>
          <p:cNvPr id="1048616" name=""/>
          <p:cNvSpPr/>
          <p:nvPr/>
        </p:nvSpPr>
        <p:spPr>
          <a:xfrm>
            <a:off x="4844761" y="3975496"/>
            <a:ext cx="3048000" cy="507442"/>
          </a:xfrm>
          <a:prstGeom prst="homePlate"/>
          <a:solidFill>
            <a:srgbClr val="FFFFFF"/>
          </a:solidFill>
          <a:ln w="25400">
            <a:solidFill>
              <a:srgbClr val="FFFF00"/>
            </a:solidFill>
          </a:ln>
        </p:spPr>
        <p:txBody>
          <a:bodyPr anchor="ctr"/>
          <a:p>
            <a:pPr algn="ctr"/>
            <a:r>
              <a:rPr altLang="en" lang="en-US"/>
              <a:t>Transparency</a:t>
            </a:r>
            <a:r>
              <a:rPr altLang="en" lang="en-US"/>
              <a:t> </a:t>
            </a:r>
            <a:endParaRPr lang="en-US"/>
          </a:p>
        </p:txBody>
      </p:sp>
      <p:sp>
        <p:nvSpPr>
          <p:cNvPr id="1048617" name=""/>
          <p:cNvSpPr/>
          <p:nvPr/>
        </p:nvSpPr>
        <p:spPr>
          <a:xfrm>
            <a:off x="4197318" y="5018390"/>
            <a:ext cx="3048000" cy="422248"/>
          </a:xfrm>
          <a:prstGeom prst="homePlate"/>
          <a:solidFill>
            <a:srgbClr val="FFFFFF"/>
          </a:solidFill>
          <a:ln w="25400">
            <a:solidFill>
              <a:srgbClr val="65FF65"/>
            </a:solidFill>
          </a:ln>
        </p:spPr>
        <p:txBody>
          <a:bodyPr anchor="ctr"/>
          <a:p>
            <a:pPr algn="ctr"/>
            <a:r>
              <a:rPr altLang="en" lang="en-US"/>
              <a:t>Reliability</a:t>
            </a:r>
            <a:r>
              <a:rPr altLang="en"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en" b="1" lang="en-US"/>
              <a:t>ALGORITHM</a:t>
            </a:r>
            <a:r>
              <a:rPr altLang="en" b="1" lang="en-US"/>
              <a:t> </a:t>
            </a:r>
            <a:endParaRPr b="1" lang="en-US"/>
          </a:p>
        </p:txBody>
      </p:sp>
      <p:sp>
        <p:nvSpPr>
          <p:cNvPr id="1048619" name=""/>
          <p:cNvSpPr/>
          <p:nvPr/>
        </p:nvSpPr>
        <p:spPr>
          <a:xfrm>
            <a:off x="336795" y="2234742"/>
            <a:ext cx="4108294" cy="1045956"/>
          </a:xfrm>
          <a:prstGeom prst="homePlate"/>
          <a:solidFill>
            <a:srgbClr val="FFFFFF"/>
          </a:solidFill>
          <a:ln w="25400">
            <a:solidFill>
              <a:srgbClr val="92D04F"/>
            </a:solidFill>
          </a:ln>
        </p:spPr>
        <p:txBody>
          <a:bodyPr anchor="ctr"/>
          <a:p>
            <a:pPr algn="ctr"/>
            <a:r>
              <a:rPr altLang="en" b="1" lang="en-US"/>
              <a:t>Algorithm</a:t>
            </a:r>
            <a:r>
              <a:rPr altLang="en" lang="en-US"/>
              <a:t>:</a:t>
            </a:r>
            <a:r>
              <a:rPr altLang="en" lang="en-US"/>
              <a:t> </a:t>
            </a:r>
            <a:r>
              <a:rPr altLang="en" b="1" i="1" lang="en-US"/>
              <a:t>Face</a:t>
            </a:r>
            <a:r>
              <a:rPr altLang="en" b="1" i="1" lang="en-US"/>
              <a:t> </a:t>
            </a:r>
            <a:r>
              <a:rPr altLang="en" b="1" i="1" lang="en-US"/>
              <a:t>Recognition</a:t>
            </a:r>
            <a:r>
              <a:rPr altLang="en" b="1" i="1" lang="en-US"/>
              <a:t> </a:t>
            </a:r>
            <a:r>
              <a:rPr altLang="en" b="1" i="1" lang="en-US"/>
              <a:t>using</a:t>
            </a:r>
            <a:r>
              <a:rPr altLang="en" b="1" i="1" lang="en-US"/>
              <a:t> </a:t>
            </a:r>
            <a:r>
              <a:rPr altLang="en" b="1" i="1" lang="en-US"/>
              <a:t>Open</a:t>
            </a:r>
            <a:r>
              <a:rPr altLang="en" b="1" i="1" lang="en-US"/>
              <a:t>C</a:t>
            </a:r>
            <a:r>
              <a:rPr altLang="en" b="1" i="1" lang="en-US"/>
              <a:t>V</a:t>
            </a:r>
            <a:endParaRPr b="1" i="1" lang="en-US"/>
          </a:p>
        </p:txBody>
      </p:sp>
      <p:sp>
        <p:nvSpPr>
          <p:cNvPr id="1048620" name=""/>
          <p:cNvSpPr/>
          <p:nvPr/>
        </p:nvSpPr>
        <p:spPr>
          <a:xfrm>
            <a:off x="4445089" y="2281076"/>
            <a:ext cx="1147924" cy="1147924"/>
          </a:xfrm>
          <a:prstGeom prst="chevron"/>
          <a:solidFill>
            <a:srgbClr val="CCFECC"/>
          </a:solidFill>
          <a:ln w="25400">
            <a:solidFill>
              <a:srgbClr val="65FF65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21" name=""/>
          <p:cNvSpPr/>
          <p:nvPr/>
        </p:nvSpPr>
        <p:spPr>
          <a:xfrm>
            <a:off x="5804907" y="1891415"/>
            <a:ext cx="3072081" cy="3075171"/>
          </a:xfrm>
          <a:prstGeom prst="roundRect"/>
          <a:solidFill>
            <a:srgbClr val="FFFFFF"/>
          </a:solidFill>
          <a:ln w="25400">
            <a:solidFill>
              <a:srgbClr val="FFFF00"/>
            </a:solidFill>
          </a:ln>
        </p:spPr>
        <p:txBody>
          <a:bodyPr anchor="ctr"/>
          <a:p>
            <a:pPr algn="ctr"/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algorithm</a:t>
            </a:r>
            <a:r>
              <a:rPr altLang="en" lang="en-US"/>
              <a:t> </a:t>
            </a:r>
            <a:r>
              <a:rPr altLang="en" lang="en-US"/>
              <a:t>helps</a:t>
            </a:r>
            <a:r>
              <a:rPr altLang="en" lang="en-US"/>
              <a:t> </a:t>
            </a:r>
            <a:r>
              <a:rPr altLang="en" lang="en-US"/>
              <a:t>extract</a:t>
            </a:r>
            <a:r>
              <a:rPr altLang="en" lang="en-US"/>
              <a:t> </a:t>
            </a:r>
            <a:r>
              <a:rPr altLang="en" lang="en-US"/>
              <a:t>haar</a:t>
            </a:r>
            <a:r>
              <a:rPr altLang="en" lang="en-US"/>
              <a:t> </a:t>
            </a:r>
            <a:r>
              <a:rPr altLang="en" lang="en-US"/>
              <a:t>features</a:t>
            </a:r>
            <a:r>
              <a:rPr altLang="en" lang="en-US"/>
              <a:t>/</a:t>
            </a:r>
            <a:r>
              <a:rPr altLang="en" lang="en-US"/>
              <a:t>face</a:t>
            </a:r>
            <a:r>
              <a:rPr altLang="en" lang="en-US"/>
              <a:t> </a:t>
            </a:r>
            <a:r>
              <a:rPr altLang="en" lang="en-US"/>
              <a:t>embeddings</a:t>
            </a:r>
            <a:r>
              <a:rPr altLang="en" lang="en-US"/>
              <a:t> </a:t>
            </a:r>
            <a:r>
              <a:rPr altLang="en" lang="en-US"/>
              <a:t>from</a:t>
            </a:r>
            <a:r>
              <a:rPr altLang="en" lang="en-US"/>
              <a:t> </a:t>
            </a:r>
            <a:r>
              <a:rPr altLang="en" lang="en-US"/>
              <a:t>an</a:t>
            </a:r>
            <a:r>
              <a:rPr altLang="en" lang="en-US"/>
              <a:t> </a:t>
            </a:r>
            <a:r>
              <a:rPr altLang="en" lang="en-US"/>
              <a:t>i</a:t>
            </a:r>
            <a:r>
              <a:rPr altLang="en" lang="en-US"/>
              <a:t>m</a:t>
            </a:r>
            <a:r>
              <a:rPr altLang="en" lang="en-US"/>
              <a:t>a</a:t>
            </a:r>
            <a:r>
              <a:rPr altLang="en" lang="en-US"/>
              <a:t>g</a:t>
            </a:r>
            <a:r>
              <a:rPr altLang="en" lang="en-US"/>
              <a:t>e</a:t>
            </a:r>
            <a:r>
              <a:rPr altLang="en" lang="en-US"/>
              <a:t> </a:t>
            </a:r>
            <a:r>
              <a:rPr altLang="en" lang="en-US"/>
              <a:t>which</a:t>
            </a:r>
            <a:r>
              <a:rPr altLang="en" lang="en-US"/>
              <a:t> </a:t>
            </a:r>
            <a:r>
              <a:rPr altLang="en" lang="en-US"/>
              <a:t>is</a:t>
            </a:r>
            <a:r>
              <a:rPr altLang="en" lang="en-US"/>
              <a:t> </a:t>
            </a:r>
            <a:r>
              <a:rPr altLang="en" lang="en-US"/>
              <a:t>saved</a:t>
            </a:r>
            <a:r>
              <a:rPr altLang="en" lang="en-US"/>
              <a:t> </a:t>
            </a:r>
            <a:r>
              <a:rPr altLang="en" lang="en-US"/>
              <a:t>as</a:t>
            </a:r>
            <a:r>
              <a:rPr altLang="en" lang="en-US"/>
              <a:t> </a:t>
            </a:r>
            <a:r>
              <a:rPr altLang="en" lang="en-US"/>
              <a:t>data</a:t>
            </a:r>
            <a:r>
              <a:rPr altLang="en" lang="en-US"/>
              <a:t> </a:t>
            </a:r>
            <a:r>
              <a:rPr altLang="en" lang="en-US"/>
              <a:t>set</a:t>
            </a:r>
            <a:r>
              <a:rPr altLang="en" lang="en-US"/>
              <a:t> 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the</a:t>
            </a:r>
            <a:r>
              <a:rPr altLang="en" lang="en-US"/>
              <a:t> </a:t>
            </a:r>
            <a:r>
              <a:rPr altLang="en" lang="en-US"/>
              <a:t>respective</a:t>
            </a:r>
            <a:r>
              <a:rPr altLang="en" lang="en-US"/>
              <a:t> </a:t>
            </a:r>
            <a:r>
              <a:rPr altLang="en" lang="en-US"/>
              <a:t>file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Next,</a:t>
            </a:r>
            <a:r>
              <a:rPr altLang="en" lang="en-US"/>
              <a:t> </a:t>
            </a:r>
            <a:r>
              <a:rPr altLang="en" lang="en-US"/>
              <a:t>these</a:t>
            </a:r>
            <a:r>
              <a:rPr altLang="en" lang="en-US"/>
              <a:t> </a:t>
            </a:r>
            <a:r>
              <a:rPr altLang="en" lang="en-US"/>
              <a:t>features</a:t>
            </a:r>
            <a:r>
              <a:rPr altLang="en" lang="en-US"/>
              <a:t> </a:t>
            </a:r>
            <a:r>
              <a:rPr altLang="en" lang="en-US"/>
              <a:t>or</a:t>
            </a:r>
            <a:r>
              <a:rPr altLang="en" lang="en-US"/>
              <a:t> </a:t>
            </a:r>
            <a:r>
              <a:rPr altLang="en" lang="en-US"/>
              <a:t>face</a:t>
            </a:r>
            <a:r>
              <a:rPr altLang="en" lang="en-US"/>
              <a:t> </a:t>
            </a:r>
            <a:r>
              <a:rPr altLang="en" lang="en-US"/>
              <a:t>coordinates</a:t>
            </a:r>
            <a:r>
              <a:rPr altLang="en" lang="en-US"/>
              <a:t> </a:t>
            </a:r>
            <a:r>
              <a:rPr altLang="en" lang="en-US"/>
              <a:t>are</a:t>
            </a:r>
            <a:r>
              <a:rPr altLang="en" lang="en-US"/>
              <a:t> </a:t>
            </a:r>
            <a:r>
              <a:rPr altLang="en" lang="en-US"/>
              <a:t>used</a:t>
            </a:r>
            <a:r>
              <a:rPr altLang="en" lang="en-US"/>
              <a:t> </a:t>
            </a:r>
            <a:r>
              <a:rPr altLang="en" lang="en-US"/>
              <a:t>to</a:t>
            </a:r>
            <a:r>
              <a:rPr altLang="en" lang="en-US"/>
              <a:t> </a:t>
            </a:r>
            <a:r>
              <a:rPr altLang="en" lang="en-US"/>
              <a:t>detect</a:t>
            </a:r>
            <a:r>
              <a:rPr altLang="en" lang="en-US"/>
              <a:t> </a:t>
            </a:r>
            <a:r>
              <a:rPr altLang="en" lang="en-US"/>
              <a:t>faces</a:t>
            </a:r>
            <a:r>
              <a:rPr altLang="en" lang="en-US"/>
              <a:t> </a:t>
            </a:r>
            <a:r>
              <a:rPr altLang="en" lang="en-US"/>
              <a:t>of</a:t>
            </a:r>
            <a:r>
              <a:rPr altLang="en" lang="en-US"/>
              <a:t> </a:t>
            </a:r>
            <a:r>
              <a:rPr altLang="en" lang="en-US"/>
              <a:t>students</a:t>
            </a:r>
            <a:r>
              <a:rPr altLang="en" lang="en-US"/>
              <a:t> </a:t>
            </a:r>
            <a:r>
              <a:rPr altLang="en" lang="en-US"/>
              <a:t>(</a:t>
            </a:r>
            <a:r>
              <a:rPr altLang="en" lang="en-US"/>
              <a:t>pool</a:t>
            </a:r>
            <a:r>
              <a:rPr altLang="en" lang="en-US"/>
              <a:t>)</a:t>
            </a:r>
            <a:r>
              <a:rPr altLang="en" lang="en-US"/>
              <a:t> </a:t>
            </a:r>
            <a:r>
              <a:rPr altLang="en" lang="en-US"/>
              <a:t>using</a:t>
            </a:r>
            <a:r>
              <a:rPr altLang="en" lang="en-US"/>
              <a:t> </a:t>
            </a:r>
            <a:r>
              <a:rPr altLang="en" lang="en-US"/>
              <a:t>AdaboostAlgorithm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 </a:t>
            </a:r>
            <a:endParaRPr lang="en-US"/>
          </a:p>
        </p:txBody>
      </p:sp>
      <p:sp>
        <p:nvSpPr>
          <p:cNvPr id="1048622" name=""/>
          <p:cNvSpPr/>
          <p:nvPr/>
        </p:nvSpPr>
        <p:spPr>
          <a:xfrm rot="5509521">
            <a:off x="1967324" y="3500408"/>
            <a:ext cx="969173" cy="969173"/>
          </a:xfrm>
          <a:prstGeom prst="chevron"/>
          <a:solidFill>
            <a:srgbClr val="CCFECC"/>
          </a:solidFill>
          <a:ln w="25400">
            <a:solidFill>
              <a:srgbClr val="65FF65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23" name=""/>
          <p:cNvSpPr/>
          <p:nvPr/>
        </p:nvSpPr>
        <p:spPr>
          <a:xfrm>
            <a:off x="1292619" y="4661355"/>
            <a:ext cx="3837354" cy="1538809"/>
          </a:xfrm>
          <a:prstGeom prst="roundRect"/>
          <a:solidFill>
            <a:srgbClr val="FFFFFF"/>
          </a:solidFill>
          <a:ln w="25400">
            <a:solidFill>
              <a:srgbClr val="FF6600"/>
            </a:solidFill>
          </a:ln>
        </p:spPr>
        <p:txBody>
          <a:bodyPr anchor="ctr"/>
          <a:p>
            <a:pPr algn="l"/>
            <a:r>
              <a:rPr altLang="en" lang="en-US"/>
              <a:t>1.</a:t>
            </a:r>
            <a:r>
              <a:rPr altLang="en" lang="en-US"/>
              <a:t> </a:t>
            </a:r>
            <a:r>
              <a:rPr altLang="en" lang="en-US"/>
              <a:t>An</a:t>
            </a:r>
            <a:r>
              <a:rPr altLang="en" lang="en-US"/>
              <a:t> </a:t>
            </a:r>
            <a:r>
              <a:rPr altLang="en" lang="en-US"/>
              <a:t>Open</a:t>
            </a:r>
            <a:r>
              <a:rPr altLang="en" lang="en-US"/>
              <a:t> </a:t>
            </a:r>
            <a:r>
              <a:rPr altLang="en" lang="en-US"/>
              <a:t>source</a:t>
            </a:r>
            <a:r>
              <a:rPr altLang="en" lang="en-US"/>
              <a:t> </a:t>
            </a:r>
            <a:r>
              <a:rPr altLang="en" lang="en-US"/>
              <a:t>library</a:t>
            </a:r>
            <a:r>
              <a:rPr altLang="en" lang="en-US"/>
              <a:t>.</a:t>
            </a:r>
            <a:r>
              <a:rPr altLang="en" lang="en-US"/>
              <a:t> </a:t>
            </a:r>
            <a:endParaRPr lang="en-US"/>
          </a:p>
          <a:p>
            <a:pPr algn="l"/>
            <a:r>
              <a:rPr altLang="en" lang="en-US"/>
              <a:t>2.</a:t>
            </a:r>
            <a:r>
              <a:rPr altLang="en" lang="en-US"/>
              <a:t> </a:t>
            </a:r>
            <a:r>
              <a:rPr altLang="en" lang="en-US"/>
              <a:t>Support</a:t>
            </a:r>
            <a:r>
              <a:rPr altLang="en" lang="en-US"/>
              <a:t>s</a:t>
            </a:r>
            <a:r>
              <a:rPr altLang="en" lang="en-US"/>
              <a:t> </a:t>
            </a:r>
            <a:r>
              <a:rPr altLang="en" lang="en-US"/>
              <a:t>Operating</a:t>
            </a:r>
            <a:r>
              <a:rPr altLang="en" lang="en-US"/>
              <a:t> </a:t>
            </a:r>
            <a:r>
              <a:rPr altLang="en" lang="en-US"/>
              <a:t>systems</a:t>
            </a:r>
            <a:r>
              <a:rPr altLang="en" lang="en-US"/>
              <a:t> </a:t>
            </a:r>
            <a:r>
              <a:rPr altLang="en" lang="en-US"/>
              <a:t>such</a:t>
            </a:r>
            <a:r>
              <a:rPr altLang="en" lang="en-US"/>
              <a:t> </a:t>
            </a:r>
            <a:r>
              <a:rPr altLang="en" lang="en-US"/>
              <a:t>as</a:t>
            </a:r>
            <a:r>
              <a:rPr altLang="en" lang="en-US"/>
              <a:t> </a:t>
            </a:r>
            <a:r>
              <a:rPr altLang="en" lang="en-US"/>
              <a:t>Windows,</a:t>
            </a:r>
            <a:r>
              <a:rPr altLang="en" lang="en-US"/>
              <a:t> </a:t>
            </a:r>
            <a:r>
              <a:rPr altLang="en" lang="en-US"/>
              <a:t>Linux</a:t>
            </a:r>
            <a:r>
              <a:rPr altLang="en" lang="en-US"/>
              <a:t> </a:t>
            </a:r>
            <a:r>
              <a:rPr altLang="en" lang="en-US"/>
              <a:t>and</a:t>
            </a:r>
            <a:r>
              <a:rPr altLang="en" lang="en-US"/>
              <a:t> </a:t>
            </a:r>
            <a:r>
              <a:rPr altLang="en" lang="en-US"/>
              <a:t>macOS</a:t>
            </a:r>
            <a:r>
              <a:rPr altLang="en" lang="en-US"/>
              <a:t>.</a:t>
            </a:r>
            <a:r>
              <a:rPr altLang="en" lang="en-US"/>
              <a:t> </a:t>
            </a:r>
            <a:endParaRPr lang="en-US"/>
          </a:p>
          <a:p>
            <a:pPr algn="l"/>
            <a:r>
              <a:rPr altLang="en" lang="en-US"/>
              <a:t>3.</a:t>
            </a:r>
            <a:r>
              <a:rPr altLang="en" lang="en-US"/>
              <a:t> </a:t>
            </a:r>
            <a:r>
              <a:rPr altLang="en" lang="en-US"/>
              <a:t>Works</a:t>
            </a:r>
            <a:r>
              <a:rPr altLang="en" lang="en-US"/>
              <a:t> </a:t>
            </a:r>
            <a:r>
              <a:rPr altLang="en" lang="en-US"/>
              <a:t>fast</a:t>
            </a:r>
            <a:r>
              <a:rPr altLang="en" lang="en-US"/>
              <a:t> </a:t>
            </a:r>
            <a:r>
              <a:rPr altLang="en" lang="en-US"/>
              <a:t>as</a:t>
            </a:r>
            <a:r>
              <a:rPr altLang="en" lang="en-US"/>
              <a:t> </a:t>
            </a:r>
            <a:r>
              <a:rPr altLang="en" lang="en-US"/>
              <a:t>is</a:t>
            </a:r>
            <a:r>
              <a:rPr altLang="en" lang="en-US"/>
              <a:t> </a:t>
            </a:r>
            <a:r>
              <a:rPr altLang="en" lang="en-US"/>
              <a:t>written</a:t>
            </a:r>
            <a:r>
              <a:rPr altLang="en" lang="en-US"/>
              <a:t>in</a:t>
            </a:r>
            <a:r>
              <a:rPr altLang="en" lang="en-US"/>
              <a:t> </a:t>
            </a:r>
            <a:r>
              <a:rPr altLang="en" lang="en-US"/>
              <a:t>C</a:t>
            </a:r>
            <a:r>
              <a:rPr altLang="en" lang="en-US"/>
              <a:t>/</a:t>
            </a:r>
            <a:r>
              <a:rPr altLang="en" lang="en-US"/>
              <a:t>C</a:t>
            </a:r>
            <a:r>
              <a:rPr altLang="en" lang="en-US"/>
              <a:t>+</a:t>
            </a:r>
            <a:r>
              <a:rPr altLang="en" lang="en-US"/>
              <a:t>+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 </a:t>
            </a:r>
            <a:endParaRPr lang="en-US"/>
          </a:p>
        </p:txBody>
      </p:sp>
      <p:sp>
        <p:nvSpPr>
          <p:cNvPr id="1048624" name=""/>
          <p:cNvSpPr/>
          <p:nvPr/>
        </p:nvSpPr>
        <p:spPr>
          <a:xfrm rot="10799941" flipH="1" flipV="1">
            <a:off x="871172" y="3704189"/>
            <a:ext cx="1080962" cy="280805"/>
          </a:xfrm>
          <a:prstGeom prst="rect"/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anchor="ctr"/>
          <a:p>
            <a:pPr algn="ctr"/>
            <a:r>
              <a:rPr altLang="en" lang="en-US"/>
              <a:t>R</a:t>
            </a:r>
            <a:r>
              <a:rPr altLang="en" lang="en-US"/>
              <a:t>e</a:t>
            </a:r>
            <a:r>
              <a:rPr altLang="en" lang="en-US"/>
              <a:t>a</a:t>
            </a:r>
            <a:r>
              <a:rPr altLang="en" lang="en-US"/>
              <a:t>s</a:t>
            </a:r>
            <a:r>
              <a:rPr altLang="en" lang="en-US"/>
              <a:t>o</a:t>
            </a:r>
            <a:r>
              <a:rPr altLang="en" lang="en-US"/>
              <a:t>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en" b="1" lang="en-US"/>
              <a:t>DRY RUN</a:t>
            </a:r>
            <a:r>
              <a:rPr altLang="en" lang="en-US"/>
              <a:t> </a:t>
            </a:r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56518" y="1808679"/>
            <a:ext cx="4181532" cy="452647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en" b="1" lang="en-US"/>
              <a:t>TOOLS</a:t>
            </a:r>
            <a:r>
              <a:rPr altLang="en" b="1" lang="en-US"/>
              <a:t> </a:t>
            </a:r>
            <a:r>
              <a:rPr altLang="en" b="1" lang="en-US"/>
              <a:t>&amp;</a:t>
            </a:r>
            <a:r>
              <a:rPr altLang="en" b="1" lang="en-US"/>
              <a:t> </a:t>
            </a:r>
            <a:r>
              <a:rPr altLang="en" b="1" lang="en-US"/>
              <a:t>TECHNOLOG</a:t>
            </a:r>
            <a:r>
              <a:rPr altLang="en" b="1" lang="en-US"/>
              <a:t>I</a:t>
            </a:r>
            <a:r>
              <a:rPr altLang="en" b="1" lang="en-US"/>
              <a:t>E</a:t>
            </a:r>
            <a:r>
              <a:rPr altLang="en" b="1" lang="en-US"/>
              <a:t>S</a:t>
            </a:r>
            <a:endParaRPr b="1" lang="en-US"/>
          </a:p>
        </p:txBody>
      </p:sp>
      <p:sp>
        <p:nvSpPr>
          <p:cNvPr id="1048627" name=""/>
          <p:cNvSpPr/>
          <p:nvPr/>
        </p:nvSpPr>
        <p:spPr>
          <a:xfrm>
            <a:off x="328027" y="1690689"/>
            <a:ext cx="3919709" cy="4495438"/>
          </a:xfrm>
          <a:prstGeom prst="star32"/>
          <a:solidFill>
            <a:srgbClr val="C0C0C0"/>
          </a:solidFill>
          <a:ln w="25400">
            <a:solidFill>
              <a:srgbClr val="808080"/>
            </a:solidFill>
          </a:ln>
        </p:spPr>
        <p:txBody>
          <a:bodyPr anchor="ctr"/>
          <a:p>
            <a:pPr algn="ctr"/>
            <a:r>
              <a:rPr altLang="en" b="1" lang="en-US" u="sng"/>
              <a:t>SOFTWARES</a:t>
            </a:r>
            <a:r>
              <a:rPr altLang="en" b="1" lang="en-US" u="sng"/>
              <a:t>/</a:t>
            </a:r>
            <a:r>
              <a:rPr altLang="en" b="1" lang="en-US" u="sng"/>
              <a:t>TOOLS</a:t>
            </a:r>
            <a:r>
              <a:rPr altLang="en" lang="en-US"/>
              <a:t>:</a:t>
            </a:r>
            <a:endParaRPr lang="en-US"/>
          </a:p>
          <a:p>
            <a:pPr algn="ctr"/>
            <a:endParaRPr lang="en-US"/>
          </a:p>
          <a:p>
            <a:pPr algn="ctr"/>
            <a:r>
              <a:rPr altLang="en" lang="en-US"/>
              <a:t>i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Pycharm</a:t>
            </a:r>
            <a:endParaRPr lang="en-US"/>
          </a:p>
          <a:p>
            <a:pPr algn="ctr"/>
            <a:r>
              <a:rPr altLang="en" lang="en-US"/>
              <a:t>ii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Jupyter</a:t>
            </a:r>
            <a:r>
              <a:rPr altLang="en" lang="en-US"/>
              <a:t> </a:t>
            </a:r>
            <a:r>
              <a:rPr altLang="en" lang="en-US"/>
              <a:t>Notebook</a:t>
            </a:r>
            <a:endParaRPr lang="en-US"/>
          </a:p>
          <a:p>
            <a:pPr algn="ctr"/>
            <a:r>
              <a:rPr altLang="en" lang="en-US"/>
              <a:t>iii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Open</a:t>
            </a:r>
            <a:r>
              <a:rPr altLang="en" lang="en-US"/>
              <a:t> </a:t>
            </a:r>
            <a:r>
              <a:rPr altLang="en" lang="en-US"/>
              <a:t>Source</a:t>
            </a:r>
            <a:r>
              <a:rPr altLang="en" lang="en-US"/>
              <a:t> </a:t>
            </a:r>
            <a:r>
              <a:rPr altLang="en" lang="en-US"/>
              <a:t>Libraries</a:t>
            </a:r>
            <a:endParaRPr lang="en-US"/>
          </a:p>
          <a:p>
            <a:pPr algn="ctr"/>
            <a:r>
              <a:rPr altLang="en" lang="en-US"/>
              <a:t>iv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W</a:t>
            </a:r>
            <a:r>
              <a:rPr altLang="en" lang="en-US"/>
              <a:t>e</a:t>
            </a:r>
            <a:r>
              <a:rPr altLang="en" lang="en-US"/>
              <a:t>b</a:t>
            </a:r>
            <a:r>
              <a:rPr altLang="en" lang="en-US"/>
              <a:t>c</a:t>
            </a:r>
            <a:r>
              <a:rPr altLang="en" lang="en-US"/>
              <a:t>a</a:t>
            </a:r>
            <a:r>
              <a:rPr altLang="en" lang="en-US"/>
              <a:t>m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048628" name=""/>
          <p:cNvSpPr/>
          <p:nvPr/>
        </p:nvSpPr>
        <p:spPr>
          <a:xfrm>
            <a:off x="4798893" y="1690688"/>
            <a:ext cx="3919709" cy="4495438"/>
          </a:xfrm>
          <a:prstGeom prst="star32"/>
          <a:solidFill>
            <a:srgbClr val="C0C0C0"/>
          </a:solidFill>
          <a:ln w="25400">
            <a:solidFill>
              <a:srgbClr val="808080"/>
            </a:solidFill>
          </a:ln>
        </p:spPr>
        <p:txBody>
          <a:bodyPr anchor="ctr"/>
          <a:p>
            <a:pPr algn="ctr"/>
            <a:r>
              <a:rPr altLang="en" b="1" lang="en-US" u="sng"/>
              <a:t>TECHNOLOGIES</a:t>
            </a:r>
            <a:r>
              <a:rPr altLang="en" lang="en-US"/>
              <a:t>:</a:t>
            </a:r>
            <a:endParaRPr lang="en-US"/>
          </a:p>
          <a:p>
            <a:pPr algn="ctr"/>
            <a:endParaRPr lang="en-US"/>
          </a:p>
          <a:p>
            <a:pPr algn="ctr"/>
            <a:r>
              <a:rPr altLang="en" lang="en-US"/>
              <a:t>i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Artificial</a:t>
            </a:r>
            <a:r>
              <a:rPr altLang="en" lang="en-US"/>
              <a:t> </a:t>
            </a:r>
            <a:r>
              <a:rPr altLang="en" lang="en-US"/>
              <a:t>Intelligence</a:t>
            </a:r>
            <a:r>
              <a:rPr altLang="en" lang="en-US"/>
              <a:t> </a:t>
            </a:r>
            <a:r>
              <a:rPr altLang="en" lang="en-US"/>
              <a:t>and Machine</a:t>
            </a:r>
            <a:r>
              <a:rPr altLang="en" lang="en-US"/>
              <a:t> </a:t>
            </a:r>
            <a:r>
              <a:rPr altLang="en" lang="en-US"/>
              <a:t>learning</a:t>
            </a:r>
            <a:endParaRPr lang="en-US"/>
          </a:p>
          <a:p>
            <a:pPr algn="ctr"/>
            <a:r>
              <a:rPr altLang="en" lang="en-US"/>
              <a:t>ii</a:t>
            </a:r>
            <a:r>
              <a:rPr altLang="en" lang="en-US"/>
              <a:t>.</a:t>
            </a:r>
            <a:r>
              <a:rPr altLang="en" lang="en-US"/>
              <a:t> </a:t>
            </a:r>
            <a:r>
              <a:rPr altLang="en" lang="en-US"/>
              <a:t> </a:t>
            </a:r>
            <a:r>
              <a:rPr altLang="en" lang="en-US"/>
              <a:t>Computer</a:t>
            </a:r>
            <a:r>
              <a:rPr altLang="en" lang="en-US"/>
              <a:t> </a:t>
            </a:r>
            <a:r>
              <a:rPr altLang="en" lang="en-US"/>
              <a:t>Vision</a:t>
            </a:r>
            <a:r>
              <a:rPr altLang="en"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en" b="1" lang="en-US" u="none"/>
              <a:t>OUTPUT</a:t>
            </a:r>
            <a:r>
              <a:rPr altLang="en" b="1" lang="en-US" u="none"/>
              <a:t>/</a:t>
            </a:r>
            <a:r>
              <a:rPr altLang="en" b="1" lang="en-US" u="none"/>
              <a:t>RESULTS</a:t>
            </a:r>
            <a:r>
              <a:rPr altLang="en" lang="en-US"/>
              <a:t> </a:t>
            </a:r>
            <a:endParaRPr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49" y="3205588"/>
            <a:ext cx="3431699" cy="2689925"/>
          </a:xfrm>
          <a:prstGeom prst="rect"/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774238" y="3147598"/>
            <a:ext cx="3741658" cy="2830086"/>
          </a:xfrm>
          <a:prstGeom prst="rect"/>
        </p:spPr>
      </p:pic>
      <p:sp>
        <p:nvSpPr>
          <p:cNvPr id="1048591" name=""/>
          <p:cNvSpPr/>
          <p:nvPr/>
        </p:nvSpPr>
        <p:spPr>
          <a:xfrm>
            <a:off x="1815020" y="2223681"/>
            <a:ext cx="5048445" cy="595098"/>
          </a:xfrm>
          <a:prstGeom prst="rect"/>
          <a:solidFill>
            <a:srgbClr val="CCFECC"/>
          </a:solidFill>
          <a:ln w="25400">
            <a:solidFill>
              <a:srgbClr val="FFFFFF"/>
            </a:solidFill>
          </a:ln>
        </p:spPr>
        <p:txBody>
          <a:bodyPr anchor="ctr"/>
          <a:p>
            <a:pPr algn="ctr"/>
            <a:r>
              <a:rPr altLang="en" lang="en-US"/>
              <a:t>WEB</a:t>
            </a:r>
            <a:r>
              <a:rPr altLang="en" lang="en-US"/>
              <a:t> </a:t>
            </a:r>
            <a:r>
              <a:rPr altLang="en" lang="en-US"/>
              <a:t>INTERFERENCE</a:t>
            </a:r>
            <a:r>
              <a:rPr altLang="en"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title"/>
          </p:nvPr>
        </p:nvSpPr>
        <p:spPr>
          <a:xfrm>
            <a:off x="2497381" y="1884201"/>
            <a:ext cx="6017967" cy="536797"/>
          </a:xfrm>
        </p:spPr>
        <p:txBody>
          <a:bodyPr>
            <a:normAutofit fontScale="90000"/>
          </a:bodyPr>
          <a:p>
            <a:pPr algn="ctr"/>
            <a:r>
              <a:rPr altLang="en" lang="en-US"/>
              <a:t> </a:t>
            </a:r>
            <a:endParaRPr lang="en-US"/>
          </a:p>
        </p:txBody>
      </p:sp>
      <p:sp>
        <p:nvSpPr>
          <p:cNvPr id="1048589" name=""/>
          <p:cNvSpPr/>
          <p:nvPr/>
        </p:nvSpPr>
        <p:spPr>
          <a:xfrm>
            <a:off x="2801706" y="538987"/>
            <a:ext cx="4125781" cy="576754"/>
          </a:xfrm>
          <a:prstGeom prst="rect"/>
          <a:solidFill>
            <a:srgbClr val="CCFECC"/>
          </a:solidFill>
          <a:ln w="25400">
            <a:solidFill>
              <a:srgbClr val="FFFFFF"/>
            </a:solidFill>
          </a:ln>
        </p:spPr>
        <p:txBody>
          <a:bodyPr anchor="ctr"/>
          <a:p>
            <a:pPr algn="ctr"/>
            <a:r>
              <a:rPr altLang="en" sz="1800" lang="en-US"/>
              <a:t>FACE</a:t>
            </a:r>
            <a:r>
              <a:rPr altLang="en" sz="1800" lang="en-US"/>
              <a:t> </a:t>
            </a:r>
            <a:r>
              <a:rPr altLang="en" sz="1800" lang="en-US"/>
              <a:t>RECOGNITION</a:t>
            </a:r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72000" y="1944177"/>
            <a:ext cx="3459139" cy="3521624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39275" y="2182242"/>
            <a:ext cx="3116213" cy="324825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JKM-LX1</dc:creator>
  <dcterms:created xsi:type="dcterms:W3CDTF">2015-05-06T13:30:45Z</dcterms:created>
  <dcterms:modified xsi:type="dcterms:W3CDTF">2022-09-14T06:39:32Z</dcterms:modified>
</cp:coreProperties>
</file>