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0F14E-1884-4BFA-B333-F717822CC15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64280D-A335-4183-B880-69A744C6F642}">
      <dgm:prSet/>
      <dgm:spPr/>
      <dgm:t>
        <a:bodyPr/>
        <a:lstStyle/>
        <a:p>
          <a:pPr algn="l"/>
          <a:r>
            <a:rPr lang="en-US" dirty="0"/>
            <a:t>Clone source from remote branch</a:t>
          </a:r>
        </a:p>
      </dgm:t>
    </dgm:pt>
    <dgm:pt modelId="{560DAC6C-82BF-48D4-9509-87FC0E5BDEAA}" type="parTrans" cxnId="{54D3988E-3CAF-4FAB-A6AA-43039B029E7D}">
      <dgm:prSet/>
      <dgm:spPr/>
      <dgm:t>
        <a:bodyPr/>
        <a:lstStyle/>
        <a:p>
          <a:endParaRPr lang="en-US"/>
        </a:p>
      </dgm:t>
    </dgm:pt>
    <dgm:pt modelId="{043F0758-2583-49E6-933D-D45DF6CD7202}" type="sibTrans" cxnId="{54D3988E-3CAF-4FAB-A6AA-43039B029E7D}">
      <dgm:prSet/>
      <dgm:spPr/>
      <dgm:t>
        <a:bodyPr/>
        <a:lstStyle/>
        <a:p>
          <a:endParaRPr lang="en-US"/>
        </a:p>
      </dgm:t>
    </dgm:pt>
    <dgm:pt modelId="{F6CB2546-7439-41DE-A44D-824A2400E07D}">
      <dgm:prSet/>
      <dgm:spPr/>
      <dgm:t>
        <a:bodyPr/>
        <a:lstStyle/>
        <a:p>
          <a:pPr algn="l"/>
          <a:r>
            <a:rPr lang="en-US" dirty="0"/>
            <a:t>Open local branch to auto launch VS2017</a:t>
          </a:r>
        </a:p>
      </dgm:t>
    </dgm:pt>
    <dgm:pt modelId="{71A2EB0C-6353-460A-8D1A-B86CB44894C6}" type="parTrans" cxnId="{E3EA8667-DB56-4BC2-9563-7D67F931865A}">
      <dgm:prSet/>
      <dgm:spPr/>
      <dgm:t>
        <a:bodyPr/>
        <a:lstStyle/>
        <a:p>
          <a:endParaRPr lang="en-US"/>
        </a:p>
      </dgm:t>
    </dgm:pt>
    <dgm:pt modelId="{A5EB4BB8-1AB0-4C10-B44B-8F0F09A4D3B4}" type="sibTrans" cxnId="{E3EA8667-DB56-4BC2-9563-7D67F931865A}">
      <dgm:prSet/>
      <dgm:spPr/>
      <dgm:t>
        <a:bodyPr/>
        <a:lstStyle/>
        <a:p>
          <a:endParaRPr lang="en-US"/>
        </a:p>
      </dgm:t>
    </dgm:pt>
    <dgm:pt modelId="{60636BE2-E91B-4600-A5F7-4EE7C527024F}">
      <dgm:prSet/>
      <dgm:spPr/>
      <dgm:t>
        <a:bodyPr/>
        <a:lstStyle/>
        <a:p>
          <a:pPr algn="l"/>
          <a:r>
            <a:rPr lang="en-US" dirty="0"/>
            <a:t>Build local branch and make local package</a:t>
          </a:r>
        </a:p>
      </dgm:t>
    </dgm:pt>
    <dgm:pt modelId="{A100F999-1053-4FE8-B7A2-59406FAC205A}" type="parTrans" cxnId="{1FAF2D9C-4C62-4AE3-B893-C44EC844FC47}">
      <dgm:prSet/>
      <dgm:spPr/>
      <dgm:t>
        <a:bodyPr/>
        <a:lstStyle/>
        <a:p>
          <a:endParaRPr lang="en-US"/>
        </a:p>
      </dgm:t>
    </dgm:pt>
    <dgm:pt modelId="{1A296B7F-8123-4D15-AD16-3470C1E235C4}" type="sibTrans" cxnId="{1FAF2D9C-4C62-4AE3-B893-C44EC844FC47}">
      <dgm:prSet/>
      <dgm:spPr/>
      <dgm:t>
        <a:bodyPr/>
        <a:lstStyle/>
        <a:p>
          <a:endParaRPr lang="en-US"/>
        </a:p>
      </dgm:t>
    </dgm:pt>
    <dgm:pt modelId="{415FE7B0-A650-46AD-BEF8-BC1D121B211F}">
      <dgm:prSet/>
      <dgm:spPr/>
      <dgm:t>
        <a:bodyPr/>
        <a:lstStyle/>
        <a:p>
          <a:pPr algn="l"/>
          <a:r>
            <a:rPr lang="en-US" dirty="0"/>
            <a:t>Upload/download local packages to NGET</a:t>
          </a:r>
        </a:p>
      </dgm:t>
    </dgm:pt>
    <dgm:pt modelId="{34319CB4-2A3F-430F-B345-CA9F13231DC7}" type="parTrans" cxnId="{C1D66651-0618-4A11-A1F8-36C63F32050D}">
      <dgm:prSet/>
      <dgm:spPr/>
      <dgm:t>
        <a:bodyPr/>
        <a:lstStyle/>
        <a:p>
          <a:endParaRPr lang="en-US"/>
        </a:p>
      </dgm:t>
    </dgm:pt>
    <dgm:pt modelId="{417DE055-518C-4A4D-8731-8A75F7F6541A}" type="sibTrans" cxnId="{C1D66651-0618-4A11-A1F8-36C63F32050D}">
      <dgm:prSet/>
      <dgm:spPr/>
      <dgm:t>
        <a:bodyPr/>
        <a:lstStyle/>
        <a:p>
          <a:endParaRPr lang="en-US"/>
        </a:p>
      </dgm:t>
    </dgm:pt>
    <dgm:pt modelId="{8E423421-15A4-41EA-BC4F-E3309270305F}">
      <dgm:prSet/>
      <dgm:spPr/>
      <dgm:t>
        <a:bodyPr/>
        <a:lstStyle/>
        <a:p>
          <a:r>
            <a:rPr lang="en-US" dirty="0"/>
            <a:t>Auto pull server build and generating package</a:t>
          </a:r>
        </a:p>
      </dgm:t>
    </dgm:pt>
    <dgm:pt modelId="{0039A842-1710-4D32-8734-52B9FE294BE2}" type="parTrans" cxnId="{417B94A3-9A7D-4A6E-BFE0-5EB414C81EC4}">
      <dgm:prSet/>
      <dgm:spPr/>
      <dgm:t>
        <a:bodyPr/>
        <a:lstStyle/>
        <a:p>
          <a:endParaRPr lang="en-US"/>
        </a:p>
      </dgm:t>
    </dgm:pt>
    <dgm:pt modelId="{80566161-3321-4467-A98A-06571EFCCFC8}" type="sibTrans" cxnId="{417B94A3-9A7D-4A6E-BFE0-5EB414C81EC4}">
      <dgm:prSet/>
      <dgm:spPr/>
      <dgm:t>
        <a:bodyPr/>
        <a:lstStyle/>
        <a:p>
          <a:endParaRPr lang="en-US"/>
        </a:p>
      </dgm:t>
    </dgm:pt>
    <dgm:pt modelId="{7C33E2C1-E6D4-4F9F-947F-07BD17D4D491}">
      <dgm:prSet/>
      <dgm:spPr/>
      <dgm:t>
        <a:bodyPr/>
        <a:lstStyle/>
        <a:p>
          <a:pPr algn="l"/>
          <a:r>
            <a:rPr lang="en-US" dirty="0"/>
            <a:t>Update External Drops</a:t>
          </a:r>
        </a:p>
      </dgm:t>
    </dgm:pt>
    <dgm:pt modelId="{0193AE36-178D-4630-A119-A7543430E55A}" type="sibTrans" cxnId="{6D8BEFC9-66D8-46C4-BB7E-B2326CE47E4F}">
      <dgm:prSet/>
      <dgm:spPr/>
      <dgm:t>
        <a:bodyPr/>
        <a:lstStyle/>
        <a:p>
          <a:endParaRPr lang="en-US"/>
        </a:p>
      </dgm:t>
    </dgm:pt>
    <dgm:pt modelId="{52CF97C7-5560-432A-A0DD-53920E759637}" type="parTrans" cxnId="{6D8BEFC9-66D8-46C4-BB7E-B2326CE47E4F}">
      <dgm:prSet/>
      <dgm:spPr/>
      <dgm:t>
        <a:bodyPr/>
        <a:lstStyle/>
        <a:p>
          <a:endParaRPr lang="en-US"/>
        </a:p>
      </dgm:t>
    </dgm:pt>
    <dgm:pt modelId="{0CED9CB1-C0C4-42C6-8481-15C0780FA5D4}" type="pres">
      <dgm:prSet presAssocID="{B620F14E-1884-4BFA-B333-F717822CC152}" presName="linearFlow" presStyleCnt="0">
        <dgm:presLayoutVars>
          <dgm:dir/>
          <dgm:resizeHandles val="exact"/>
        </dgm:presLayoutVars>
      </dgm:prSet>
      <dgm:spPr/>
    </dgm:pt>
    <dgm:pt modelId="{72379372-829C-42B3-9517-2F450EBA55D9}" type="pres">
      <dgm:prSet presAssocID="{2064280D-A335-4183-B880-69A744C6F642}" presName="composite" presStyleCnt="0"/>
      <dgm:spPr/>
    </dgm:pt>
    <dgm:pt modelId="{96DB6950-33BC-4C92-8DC2-C10947CE21D1}" type="pres">
      <dgm:prSet presAssocID="{2064280D-A335-4183-B880-69A744C6F642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D8F750-6AEC-47F9-BF25-0C1B5BCE7D5E}" type="pres">
      <dgm:prSet presAssocID="{2064280D-A335-4183-B880-69A744C6F642}" presName="txShp" presStyleLbl="node1" presStyleIdx="0" presStyleCnt="6">
        <dgm:presLayoutVars>
          <dgm:bulletEnabled val="1"/>
        </dgm:presLayoutVars>
      </dgm:prSet>
      <dgm:spPr/>
    </dgm:pt>
    <dgm:pt modelId="{A1524EB4-362C-4E02-BD2E-E511BED454CF}" type="pres">
      <dgm:prSet presAssocID="{043F0758-2583-49E6-933D-D45DF6CD7202}" presName="spacing" presStyleCnt="0"/>
      <dgm:spPr/>
    </dgm:pt>
    <dgm:pt modelId="{ABF6D83C-D944-4FDA-8A65-649EDB753118}" type="pres">
      <dgm:prSet presAssocID="{F6CB2546-7439-41DE-A44D-824A2400E07D}" presName="composite" presStyleCnt="0"/>
      <dgm:spPr/>
    </dgm:pt>
    <dgm:pt modelId="{C36176D4-B7A1-4A35-B243-C76C296C17F0}" type="pres">
      <dgm:prSet presAssocID="{F6CB2546-7439-41DE-A44D-824A2400E07D}" presName="imgShp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0CF4C5B6-B60B-451E-84D0-48847EA642F2}" type="pres">
      <dgm:prSet presAssocID="{F6CB2546-7439-41DE-A44D-824A2400E07D}" presName="txShp" presStyleLbl="node1" presStyleIdx="1" presStyleCnt="6">
        <dgm:presLayoutVars>
          <dgm:bulletEnabled val="1"/>
        </dgm:presLayoutVars>
      </dgm:prSet>
      <dgm:spPr/>
    </dgm:pt>
    <dgm:pt modelId="{AE429847-33E3-443E-AD94-352CE945B4F3}" type="pres">
      <dgm:prSet presAssocID="{A5EB4BB8-1AB0-4C10-B44B-8F0F09A4D3B4}" presName="spacing" presStyleCnt="0"/>
      <dgm:spPr/>
    </dgm:pt>
    <dgm:pt modelId="{1043E54A-4A19-4EBC-9A46-420DB262CE1D}" type="pres">
      <dgm:prSet presAssocID="{7C33E2C1-E6D4-4F9F-947F-07BD17D4D491}" presName="composite" presStyleCnt="0"/>
      <dgm:spPr/>
    </dgm:pt>
    <dgm:pt modelId="{2F42AFD3-50CB-47A7-A085-E03218F049AC}" type="pres">
      <dgm:prSet presAssocID="{7C33E2C1-E6D4-4F9F-947F-07BD17D4D491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2941D0D-23D0-4D78-B1AF-EBE6DF0F748E}" type="pres">
      <dgm:prSet presAssocID="{7C33E2C1-E6D4-4F9F-947F-07BD17D4D491}" presName="txShp" presStyleLbl="node1" presStyleIdx="2" presStyleCnt="6">
        <dgm:presLayoutVars>
          <dgm:bulletEnabled val="1"/>
        </dgm:presLayoutVars>
      </dgm:prSet>
      <dgm:spPr/>
    </dgm:pt>
    <dgm:pt modelId="{7D8CE679-A5EE-47F7-9289-5A43BC12D14C}" type="pres">
      <dgm:prSet presAssocID="{0193AE36-178D-4630-A119-A7543430E55A}" presName="spacing" presStyleCnt="0"/>
      <dgm:spPr/>
    </dgm:pt>
    <dgm:pt modelId="{32B7D527-8912-4DD6-9E4F-9243CAB3C16D}" type="pres">
      <dgm:prSet presAssocID="{60636BE2-E91B-4600-A5F7-4EE7C527024F}" presName="composite" presStyleCnt="0"/>
      <dgm:spPr/>
    </dgm:pt>
    <dgm:pt modelId="{E5341DD8-B8D0-45F4-B5B6-4FCF3B4362C8}" type="pres">
      <dgm:prSet presAssocID="{60636BE2-E91B-4600-A5F7-4EE7C527024F}" presName="imgShp" presStyleLbl="fgImgPlace1" presStyleIdx="3" presStyleCnt="6" custLinFactNeighborX="-5"/>
      <dgm:spPr>
        <a:blipFill>
          <a:blip xmlns:r="http://schemas.openxmlformats.org/officeDocument/2006/relationships" r:embed="rId4"/>
          <a:srcRect/>
          <a:stretch>
            <a:fillRect l="-65000" r="-65000"/>
          </a:stretch>
        </a:blipFill>
      </dgm:spPr>
    </dgm:pt>
    <dgm:pt modelId="{EC6A4BDE-E43F-42E9-B5EC-44FCA14727D0}" type="pres">
      <dgm:prSet presAssocID="{60636BE2-E91B-4600-A5F7-4EE7C527024F}" presName="txShp" presStyleLbl="node1" presStyleIdx="3" presStyleCnt="6" custLinFactNeighborX="177" custLinFactNeighborY="-3214">
        <dgm:presLayoutVars>
          <dgm:bulletEnabled val="1"/>
        </dgm:presLayoutVars>
      </dgm:prSet>
      <dgm:spPr/>
    </dgm:pt>
    <dgm:pt modelId="{91AF5AD3-AAD0-4CC9-9672-26B59ECC0E2E}" type="pres">
      <dgm:prSet presAssocID="{1A296B7F-8123-4D15-AD16-3470C1E235C4}" presName="spacing" presStyleCnt="0"/>
      <dgm:spPr/>
    </dgm:pt>
    <dgm:pt modelId="{0EBE7C91-A93C-4358-B70E-2A3C66B297B7}" type="pres">
      <dgm:prSet presAssocID="{415FE7B0-A650-46AD-BEF8-BC1D121B211F}" presName="composite" presStyleCnt="0"/>
      <dgm:spPr/>
    </dgm:pt>
    <dgm:pt modelId="{A6B217E0-59AA-4130-AFF9-721291472078}" type="pres">
      <dgm:prSet presAssocID="{415FE7B0-A650-46AD-BEF8-BC1D121B211F}" presName="imgShp" presStyleLbl="fgImgPlace1" presStyleIdx="4" presStyleCnt="6"/>
      <dgm:spPr>
        <a:blipFill>
          <a:blip xmlns:r="http://schemas.openxmlformats.org/officeDocument/2006/relationships" r:embed="rId5"/>
          <a:srcRect/>
          <a:stretch>
            <a:fillRect l="-17000" r="-17000"/>
          </a:stretch>
        </a:blipFill>
      </dgm:spPr>
    </dgm:pt>
    <dgm:pt modelId="{AD9E0ABF-713E-4620-AB2C-A663C29BA6E2}" type="pres">
      <dgm:prSet presAssocID="{415FE7B0-A650-46AD-BEF8-BC1D121B211F}" presName="txShp" presStyleLbl="node1" presStyleIdx="4" presStyleCnt="6">
        <dgm:presLayoutVars>
          <dgm:bulletEnabled val="1"/>
        </dgm:presLayoutVars>
      </dgm:prSet>
      <dgm:spPr/>
    </dgm:pt>
    <dgm:pt modelId="{5CB168FC-E097-474C-A770-F167AF9E0D5E}" type="pres">
      <dgm:prSet presAssocID="{417DE055-518C-4A4D-8731-8A75F7F6541A}" presName="spacing" presStyleCnt="0"/>
      <dgm:spPr/>
    </dgm:pt>
    <dgm:pt modelId="{32A91153-1638-4DE0-9FD6-269276B54837}" type="pres">
      <dgm:prSet presAssocID="{8E423421-15A4-41EA-BC4F-E3309270305F}" presName="composite" presStyleCnt="0"/>
      <dgm:spPr/>
    </dgm:pt>
    <dgm:pt modelId="{73E57D0F-649E-47A1-9E34-B13AD3669675}" type="pres">
      <dgm:prSet presAssocID="{8E423421-15A4-41EA-BC4F-E3309270305F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C624C55E-8D30-4F64-92CE-E033A3E9D09A}" type="pres">
      <dgm:prSet presAssocID="{8E423421-15A4-41EA-BC4F-E3309270305F}" presName="txShp" presStyleLbl="node1" presStyleIdx="5" presStyleCnt="6">
        <dgm:presLayoutVars>
          <dgm:bulletEnabled val="1"/>
        </dgm:presLayoutVars>
      </dgm:prSet>
      <dgm:spPr/>
    </dgm:pt>
  </dgm:ptLst>
  <dgm:cxnLst>
    <dgm:cxn modelId="{0AB9D707-E420-42F2-B37C-6EFC3E474174}" type="presOf" srcId="{F6CB2546-7439-41DE-A44D-824A2400E07D}" destId="{0CF4C5B6-B60B-451E-84D0-48847EA642F2}" srcOrd="0" destOrd="0" presId="urn:microsoft.com/office/officeart/2005/8/layout/vList3"/>
    <dgm:cxn modelId="{2103A30F-912A-47E8-B430-9FCB06CC54F4}" type="presOf" srcId="{415FE7B0-A650-46AD-BEF8-BC1D121B211F}" destId="{AD9E0ABF-713E-4620-AB2C-A663C29BA6E2}" srcOrd="0" destOrd="0" presId="urn:microsoft.com/office/officeart/2005/8/layout/vList3"/>
    <dgm:cxn modelId="{F3E74C5B-C78D-4A29-A0F9-7499495C43EF}" type="presOf" srcId="{7C33E2C1-E6D4-4F9F-947F-07BD17D4D491}" destId="{D2941D0D-23D0-4D78-B1AF-EBE6DF0F748E}" srcOrd="0" destOrd="0" presId="urn:microsoft.com/office/officeart/2005/8/layout/vList3"/>
    <dgm:cxn modelId="{E3EA8667-DB56-4BC2-9563-7D67F931865A}" srcId="{B620F14E-1884-4BFA-B333-F717822CC152}" destId="{F6CB2546-7439-41DE-A44D-824A2400E07D}" srcOrd="1" destOrd="0" parTransId="{71A2EB0C-6353-460A-8D1A-B86CB44894C6}" sibTransId="{A5EB4BB8-1AB0-4C10-B44B-8F0F09A4D3B4}"/>
    <dgm:cxn modelId="{C1D66651-0618-4A11-A1F8-36C63F32050D}" srcId="{B620F14E-1884-4BFA-B333-F717822CC152}" destId="{415FE7B0-A650-46AD-BEF8-BC1D121B211F}" srcOrd="4" destOrd="0" parTransId="{34319CB4-2A3F-430F-B345-CA9F13231DC7}" sibTransId="{417DE055-518C-4A4D-8731-8A75F7F6541A}"/>
    <dgm:cxn modelId="{E44C6D84-7A7E-400D-BE76-C75F56750DAE}" type="presOf" srcId="{60636BE2-E91B-4600-A5F7-4EE7C527024F}" destId="{EC6A4BDE-E43F-42E9-B5EC-44FCA14727D0}" srcOrd="0" destOrd="0" presId="urn:microsoft.com/office/officeart/2005/8/layout/vList3"/>
    <dgm:cxn modelId="{54D3988E-3CAF-4FAB-A6AA-43039B029E7D}" srcId="{B620F14E-1884-4BFA-B333-F717822CC152}" destId="{2064280D-A335-4183-B880-69A744C6F642}" srcOrd="0" destOrd="0" parTransId="{560DAC6C-82BF-48D4-9509-87FC0E5BDEAA}" sibTransId="{043F0758-2583-49E6-933D-D45DF6CD7202}"/>
    <dgm:cxn modelId="{1FAF2D9C-4C62-4AE3-B893-C44EC844FC47}" srcId="{B620F14E-1884-4BFA-B333-F717822CC152}" destId="{60636BE2-E91B-4600-A5F7-4EE7C527024F}" srcOrd="3" destOrd="0" parTransId="{A100F999-1053-4FE8-B7A2-59406FAC205A}" sibTransId="{1A296B7F-8123-4D15-AD16-3470C1E235C4}"/>
    <dgm:cxn modelId="{417B94A3-9A7D-4A6E-BFE0-5EB414C81EC4}" srcId="{B620F14E-1884-4BFA-B333-F717822CC152}" destId="{8E423421-15A4-41EA-BC4F-E3309270305F}" srcOrd="5" destOrd="0" parTransId="{0039A842-1710-4D32-8734-52B9FE294BE2}" sibTransId="{80566161-3321-4467-A98A-06571EFCCFC8}"/>
    <dgm:cxn modelId="{34282FAB-AD37-4F3E-97C0-0601AEE58BC7}" type="presOf" srcId="{8E423421-15A4-41EA-BC4F-E3309270305F}" destId="{C624C55E-8D30-4F64-92CE-E033A3E9D09A}" srcOrd="0" destOrd="0" presId="urn:microsoft.com/office/officeart/2005/8/layout/vList3"/>
    <dgm:cxn modelId="{46F5BEAF-32F3-41D6-8EF1-A94ECF88ABE7}" type="presOf" srcId="{2064280D-A335-4183-B880-69A744C6F642}" destId="{9ED8F750-6AEC-47F9-BF25-0C1B5BCE7D5E}" srcOrd="0" destOrd="0" presId="urn:microsoft.com/office/officeart/2005/8/layout/vList3"/>
    <dgm:cxn modelId="{6D8BEFC9-66D8-46C4-BB7E-B2326CE47E4F}" srcId="{B620F14E-1884-4BFA-B333-F717822CC152}" destId="{7C33E2C1-E6D4-4F9F-947F-07BD17D4D491}" srcOrd="2" destOrd="0" parTransId="{52CF97C7-5560-432A-A0DD-53920E759637}" sibTransId="{0193AE36-178D-4630-A119-A7543430E55A}"/>
    <dgm:cxn modelId="{5FED67D8-7875-4F3C-9D96-D188E80AA3DF}" type="presOf" srcId="{B620F14E-1884-4BFA-B333-F717822CC152}" destId="{0CED9CB1-C0C4-42C6-8481-15C0780FA5D4}" srcOrd="0" destOrd="0" presId="urn:microsoft.com/office/officeart/2005/8/layout/vList3"/>
    <dgm:cxn modelId="{1D6B2750-32B8-47EC-B939-A1CD14721AC4}" type="presParOf" srcId="{0CED9CB1-C0C4-42C6-8481-15C0780FA5D4}" destId="{72379372-829C-42B3-9517-2F450EBA55D9}" srcOrd="0" destOrd="0" presId="urn:microsoft.com/office/officeart/2005/8/layout/vList3"/>
    <dgm:cxn modelId="{76641C92-4946-4607-96DD-63357AEEDEB7}" type="presParOf" srcId="{72379372-829C-42B3-9517-2F450EBA55D9}" destId="{96DB6950-33BC-4C92-8DC2-C10947CE21D1}" srcOrd="0" destOrd="0" presId="urn:microsoft.com/office/officeart/2005/8/layout/vList3"/>
    <dgm:cxn modelId="{EC97D127-0011-4F4A-AAE2-6C0414E1A36B}" type="presParOf" srcId="{72379372-829C-42B3-9517-2F450EBA55D9}" destId="{9ED8F750-6AEC-47F9-BF25-0C1B5BCE7D5E}" srcOrd="1" destOrd="0" presId="urn:microsoft.com/office/officeart/2005/8/layout/vList3"/>
    <dgm:cxn modelId="{4B38E982-A30D-4A5E-8F3D-D34233B7C2D0}" type="presParOf" srcId="{0CED9CB1-C0C4-42C6-8481-15C0780FA5D4}" destId="{A1524EB4-362C-4E02-BD2E-E511BED454CF}" srcOrd="1" destOrd="0" presId="urn:microsoft.com/office/officeart/2005/8/layout/vList3"/>
    <dgm:cxn modelId="{1A3C35E6-D72E-40CA-820B-1730485E06AA}" type="presParOf" srcId="{0CED9CB1-C0C4-42C6-8481-15C0780FA5D4}" destId="{ABF6D83C-D944-4FDA-8A65-649EDB753118}" srcOrd="2" destOrd="0" presId="urn:microsoft.com/office/officeart/2005/8/layout/vList3"/>
    <dgm:cxn modelId="{6A4AB662-34E6-4082-A914-CA6391B2F2C8}" type="presParOf" srcId="{ABF6D83C-D944-4FDA-8A65-649EDB753118}" destId="{C36176D4-B7A1-4A35-B243-C76C296C17F0}" srcOrd="0" destOrd="0" presId="urn:microsoft.com/office/officeart/2005/8/layout/vList3"/>
    <dgm:cxn modelId="{D89F3EA3-00D6-46D0-A169-9DD108428268}" type="presParOf" srcId="{ABF6D83C-D944-4FDA-8A65-649EDB753118}" destId="{0CF4C5B6-B60B-451E-84D0-48847EA642F2}" srcOrd="1" destOrd="0" presId="urn:microsoft.com/office/officeart/2005/8/layout/vList3"/>
    <dgm:cxn modelId="{0D291702-2F24-448B-8184-F2DFD0F1E41E}" type="presParOf" srcId="{0CED9CB1-C0C4-42C6-8481-15C0780FA5D4}" destId="{AE429847-33E3-443E-AD94-352CE945B4F3}" srcOrd="3" destOrd="0" presId="urn:microsoft.com/office/officeart/2005/8/layout/vList3"/>
    <dgm:cxn modelId="{6AACE137-D427-4A8F-B75D-DF4127E066CA}" type="presParOf" srcId="{0CED9CB1-C0C4-42C6-8481-15C0780FA5D4}" destId="{1043E54A-4A19-4EBC-9A46-420DB262CE1D}" srcOrd="4" destOrd="0" presId="urn:microsoft.com/office/officeart/2005/8/layout/vList3"/>
    <dgm:cxn modelId="{B5BC6C36-4FDB-455B-A0AF-A2144BB7D00B}" type="presParOf" srcId="{1043E54A-4A19-4EBC-9A46-420DB262CE1D}" destId="{2F42AFD3-50CB-47A7-A085-E03218F049AC}" srcOrd="0" destOrd="0" presId="urn:microsoft.com/office/officeart/2005/8/layout/vList3"/>
    <dgm:cxn modelId="{F5A409D8-628C-4C84-AE97-850B324CBB50}" type="presParOf" srcId="{1043E54A-4A19-4EBC-9A46-420DB262CE1D}" destId="{D2941D0D-23D0-4D78-B1AF-EBE6DF0F748E}" srcOrd="1" destOrd="0" presId="urn:microsoft.com/office/officeart/2005/8/layout/vList3"/>
    <dgm:cxn modelId="{48E32AA7-E634-4364-938C-85A72C3DA627}" type="presParOf" srcId="{0CED9CB1-C0C4-42C6-8481-15C0780FA5D4}" destId="{7D8CE679-A5EE-47F7-9289-5A43BC12D14C}" srcOrd="5" destOrd="0" presId="urn:microsoft.com/office/officeart/2005/8/layout/vList3"/>
    <dgm:cxn modelId="{D0405D2C-7056-473D-847A-E30E9B6CE272}" type="presParOf" srcId="{0CED9CB1-C0C4-42C6-8481-15C0780FA5D4}" destId="{32B7D527-8912-4DD6-9E4F-9243CAB3C16D}" srcOrd="6" destOrd="0" presId="urn:microsoft.com/office/officeart/2005/8/layout/vList3"/>
    <dgm:cxn modelId="{F7739746-705A-4E6F-9015-BEB34D0253AE}" type="presParOf" srcId="{32B7D527-8912-4DD6-9E4F-9243CAB3C16D}" destId="{E5341DD8-B8D0-45F4-B5B6-4FCF3B4362C8}" srcOrd="0" destOrd="0" presId="urn:microsoft.com/office/officeart/2005/8/layout/vList3"/>
    <dgm:cxn modelId="{842BFFA6-C1A7-485D-A7E3-1089E2C88370}" type="presParOf" srcId="{32B7D527-8912-4DD6-9E4F-9243CAB3C16D}" destId="{EC6A4BDE-E43F-42E9-B5EC-44FCA14727D0}" srcOrd="1" destOrd="0" presId="urn:microsoft.com/office/officeart/2005/8/layout/vList3"/>
    <dgm:cxn modelId="{3C9D50D6-0093-443A-999C-5AF35470C733}" type="presParOf" srcId="{0CED9CB1-C0C4-42C6-8481-15C0780FA5D4}" destId="{91AF5AD3-AAD0-4CC9-9672-26B59ECC0E2E}" srcOrd="7" destOrd="0" presId="urn:microsoft.com/office/officeart/2005/8/layout/vList3"/>
    <dgm:cxn modelId="{27DABE3E-C785-4ADE-A77C-6D6E2B05F5A9}" type="presParOf" srcId="{0CED9CB1-C0C4-42C6-8481-15C0780FA5D4}" destId="{0EBE7C91-A93C-4358-B70E-2A3C66B297B7}" srcOrd="8" destOrd="0" presId="urn:microsoft.com/office/officeart/2005/8/layout/vList3"/>
    <dgm:cxn modelId="{811D4092-6829-43D9-8CF0-5E7874B78A11}" type="presParOf" srcId="{0EBE7C91-A93C-4358-B70E-2A3C66B297B7}" destId="{A6B217E0-59AA-4130-AFF9-721291472078}" srcOrd="0" destOrd="0" presId="urn:microsoft.com/office/officeart/2005/8/layout/vList3"/>
    <dgm:cxn modelId="{BCA847D9-99F6-4FE6-AD31-D87EEC9F7D33}" type="presParOf" srcId="{0EBE7C91-A93C-4358-B70E-2A3C66B297B7}" destId="{AD9E0ABF-713E-4620-AB2C-A663C29BA6E2}" srcOrd="1" destOrd="0" presId="urn:microsoft.com/office/officeart/2005/8/layout/vList3"/>
    <dgm:cxn modelId="{6D1134A9-86B3-43CC-9594-2740058F366F}" type="presParOf" srcId="{0CED9CB1-C0C4-42C6-8481-15C0780FA5D4}" destId="{5CB168FC-E097-474C-A770-F167AF9E0D5E}" srcOrd="9" destOrd="0" presId="urn:microsoft.com/office/officeart/2005/8/layout/vList3"/>
    <dgm:cxn modelId="{6C9E6CC5-9303-418F-9CFD-CBE1A884E8DE}" type="presParOf" srcId="{0CED9CB1-C0C4-42C6-8481-15C0780FA5D4}" destId="{32A91153-1638-4DE0-9FD6-269276B54837}" srcOrd="10" destOrd="0" presId="urn:microsoft.com/office/officeart/2005/8/layout/vList3"/>
    <dgm:cxn modelId="{EDF0E64E-5170-4EAB-BF06-83F0E0DA0B73}" type="presParOf" srcId="{32A91153-1638-4DE0-9FD6-269276B54837}" destId="{73E57D0F-649E-47A1-9E34-B13AD3669675}" srcOrd="0" destOrd="0" presId="urn:microsoft.com/office/officeart/2005/8/layout/vList3"/>
    <dgm:cxn modelId="{298847B9-728C-4EC7-9C57-79D1FA842132}" type="presParOf" srcId="{32A91153-1638-4DE0-9FD6-269276B54837}" destId="{C624C55E-8D30-4F64-92CE-E033A3E9D09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F750-6AEC-47F9-BF25-0C1B5BCE7D5E}">
      <dsp:nvSpPr>
        <dsp:cNvPr id="0" name=""/>
        <dsp:cNvSpPr/>
      </dsp:nvSpPr>
      <dsp:spPr>
        <a:xfrm rot="10800000">
          <a:off x="1906494" y="857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Clone source from remote branch</a:t>
          </a:r>
        </a:p>
      </dsp:txBody>
      <dsp:txXfrm rot="10800000">
        <a:off x="2051626" y="857"/>
        <a:ext cx="6847742" cy="580527"/>
      </dsp:txXfrm>
    </dsp:sp>
    <dsp:sp modelId="{96DB6950-33BC-4C92-8DC2-C10947CE21D1}">
      <dsp:nvSpPr>
        <dsp:cNvPr id="0" name=""/>
        <dsp:cNvSpPr/>
      </dsp:nvSpPr>
      <dsp:spPr>
        <a:xfrm>
          <a:off x="1616231" y="857"/>
          <a:ext cx="580527" cy="5805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4C5B6-B60B-451E-84D0-48847EA642F2}">
      <dsp:nvSpPr>
        <dsp:cNvPr id="0" name=""/>
        <dsp:cNvSpPr/>
      </dsp:nvSpPr>
      <dsp:spPr>
        <a:xfrm rot="10800000">
          <a:off x="1906494" y="754676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Open local branch to auto launch VS2017</a:t>
          </a:r>
        </a:p>
      </dsp:txBody>
      <dsp:txXfrm rot="10800000">
        <a:off x="2051626" y="754676"/>
        <a:ext cx="6847742" cy="580527"/>
      </dsp:txXfrm>
    </dsp:sp>
    <dsp:sp modelId="{C36176D4-B7A1-4A35-B243-C76C296C17F0}">
      <dsp:nvSpPr>
        <dsp:cNvPr id="0" name=""/>
        <dsp:cNvSpPr/>
      </dsp:nvSpPr>
      <dsp:spPr>
        <a:xfrm>
          <a:off x="1616231" y="754676"/>
          <a:ext cx="580527" cy="58052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41D0D-23D0-4D78-B1AF-EBE6DF0F748E}">
      <dsp:nvSpPr>
        <dsp:cNvPr id="0" name=""/>
        <dsp:cNvSpPr/>
      </dsp:nvSpPr>
      <dsp:spPr>
        <a:xfrm rot="10800000">
          <a:off x="1906494" y="1508495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Update External Drops</a:t>
          </a:r>
        </a:p>
      </dsp:txBody>
      <dsp:txXfrm rot="10800000">
        <a:off x="2051626" y="1508495"/>
        <a:ext cx="6847742" cy="580527"/>
      </dsp:txXfrm>
    </dsp:sp>
    <dsp:sp modelId="{2F42AFD3-50CB-47A7-A085-E03218F049AC}">
      <dsp:nvSpPr>
        <dsp:cNvPr id="0" name=""/>
        <dsp:cNvSpPr/>
      </dsp:nvSpPr>
      <dsp:spPr>
        <a:xfrm>
          <a:off x="1616231" y="1508495"/>
          <a:ext cx="580527" cy="5805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A4BDE-E43F-42E9-B5EC-44FCA14727D0}">
      <dsp:nvSpPr>
        <dsp:cNvPr id="0" name=""/>
        <dsp:cNvSpPr/>
      </dsp:nvSpPr>
      <dsp:spPr>
        <a:xfrm rot="10800000">
          <a:off x="1918872" y="2243656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Build local branch and make local package</a:t>
          </a:r>
        </a:p>
      </dsp:txBody>
      <dsp:txXfrm rot="10800000">
        <a:off x="2064004" y="2243656"/>
        <a:ext cx="6847742" cy="580527"/>
      </dsp:txXfrm>
    </dsp:sp>
    <dsp:sp modelId="{E5341DD8-B8D0-45F4-B5B6-4FCF3B4362C8}">
      <dsp:nvSpPr>
        <dsp:cNvPr id="0" name=""/>
        <dsp:cNvSpPr/>
      </dsp:nvSpPr>
      <dsp:spPr>
        <a:xfrm>
          <a:off x="1616202" y="2262314"/>
          <a:ext cx="580527" cy="580527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65000" r="-6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E0ABF-713E-4620-AB2C-A663C29BA6E2}">
      <dsp:nvSpPr>
        <dsp:cNvPr id="0" name=""/>
        <dsp:cNvSpPr/>
      </dsp:nvSpPr>
      <dsp:spPr>
        <a:xfrm rot="10800000">
          <a:off x="1906494" y="3016133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Upload/download local packages to NGET</a:t>
          </a:r>
        </a:p>
      </dsp:txBody>
      <dsp:txXfrm rot="10800000">
        <a:off x="2051626" y="3016133"/>
        <a:ext cx="6847742" cy="580527"/>
      </dsp:txXfrm>
    </dsp:sp>
    <dsp:sp modelId="{A6B217E0-59AA-4130-AFF9-721291472078}">
      <dsp:nvSpPr>
        <dsp:cNvPr id="0" name=""/>
        <dsp:cNvSpPr/>
      </dsp:nvSpPr>
      <dsp:spPr>
        <a:xfrm>
          <a:off x="1616231" y="3016133"/>
          <a:ext cx="580527" cy="580527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4C55E-8D30-4F64-92CE-E033A3E9D09A}">
      <dsp:nvSpPr>
        <dsp:cNvPr id="0" name=""/>
        <dsp:cNvSpPr/>
      </dsp:nvSpPr>
      <dsp:spPr>
        <a:xfrm rot="10800000">
          <a:off x="1906494" y="3769953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Auto pull server build and generating package</a:t>
          </a:r>
        </a:p>
      </dsp:txBody>
      <dsp:txXfrm rot="10800000">
        <a:off x="2051626" y="3769953"/>
        <a:ext cx="6847742" cy="580527"/>
      </dsp:txXfrm>
    </dsp:sp>
    <dsp:sp modelId="{73E57D0F-649E-47A1-9E34-B13AD3669675}">
      <dsp:nvSpPr>
        <dsp:cNvPr id="0" name=""/>
        <dsp:cNvSpPr/>
      </dsp:nvSpPr>
      <dsp:spPr>
        <a:xfrm>
          <a:off x="1616231" y="3769953"/>
          <a:ext cx="580527" cy="580527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DA39-B674-41FB-8D41-DD36ED04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461D7-01CD-4A61-B8D8-9C0120485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F742-963C-4287-A458-0EE28D9A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E5BF-FDA0-41E5-BFFC-67E0862A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4359-E78F-4054-821B-2292B916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17CC-7C98-49CA-B253-74D52CC1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92760-A947-4C74-8F1F-7D9897EC5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1A52-E90D-4E36-83A5-3F2038BD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746E-DEEA-467F-8D19-AB0E16A5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D50D-4BCF-4E9C-B98D-A4B782F4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491BF-34FF-4F8D-8F8F-E449AB1C9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2D68C-945C-4C19-AC2D-348B08BD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8DD6-6445-4D94-BE58-0EE9FDD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14D3-5290-4CA2-832F-6701EDDF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6F8C6-10CB-4D51-A4CA-7CF6ABC7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B5D2-D6E3-42C1-9521-6899521F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C850-12FD-479A-AFA0-F9B2DA4B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F922-C53B-458E-B231-D7920A14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72BA-5F10-4D1D-A11A-4F309FD0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E68B-2EBA-4AC3-AF48-5E5C98FD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BC29-F5EE-4701-8BAE-69AC758D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DECBF-3975-4905-B97F-C7F9C774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7615-0426-400F-AF47-CC72C19D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7379-CCD5-4040-9AFB-93926668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388C-9124-48F5-B94D-5CE5950A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632-B1E1-4A0B-80E3-6A2096A2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8064-AE7A-436C-8AF5-EF216F776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CB67E-80AB-47E2-BF80-C25867729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A849-84DA-44D5-AD5D-1E958178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810A-FADE-4C34-AD89-58B816E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F8BCD-B028-471D-81A9-DCC5B0AD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729F-D796-45A1-BD09-D24DCF74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DBFF-ACD8-4566-A9F4-403EA704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CF674-E42E-4023-AB74-9F8BEAA56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43F8E-2CEE-4125-A26C-7FE1FC452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A61A4-C21B-4D09-8C69-632FCBF39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7E6E6-8F6F-4113-8238-CBFAF4F3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06122-05AA-4B4E-95E5-6150AB9E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0B00B-043C-4320-BF17-A898EFCC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3213-DC6F-46AD-B909-12C5AD5A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BC0AB-4E16-40FD-9138-75EA7218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AFFB6-934E-480B-9298-525BC9BB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1F471-E08F-4314-944B-FA9FE131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0918C-767B-468C-9980-827061F4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6F2FD-DB32-475A-B388-A07D8658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6596F-D248-408E-94D2-71491304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2143-C97B-4A20-A59B-AD62AB11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7408-0373-4C38-95A7-327EB716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5ED36-7E2D-4071-8E4C-998DFEDA7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15C-2B44-4729-821C-76467F9C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EBEB-F47C-4CFE-9C4B-66AC59C5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2F2A-64C6-4D6D-ABCD-E028F61A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B0F5-D6D6-4BD3-8E7E-EB41BD7B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E3447-4068-4013-A2B5-571B4D8B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859F5-3D34-4E4A-82E2-1D9460127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799F-62F8-4956-8B98-97B0CF50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9AD50-C703-4A46-8AFB-4EE05C27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D8CF8-CDFF-46E3-BA3A-33FFBEEE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BD9FF-3FEE-4EEA-8A1A-416CD083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23E2-F1AC-4AEE-AF63-574016F2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8651-53C1-4A1D-9D89-DFBE7D85E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28A2-C0F5-4782-8E56-2BBE1D9CA48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D34F-6651-4278-B2B2-CF13C88E2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33CE-4770-46DB-83C0-90F59A87C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3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3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3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3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3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12601-7E8B-4106-82FC-2D3C4FA4D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spc="-150" dirty="0">
                <a:solidFill>
                  <a:srgbClr val="080808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Feng Zhou &amp; Haiming Ji</a:t>
            </a:r>
          </a:p>
          <a:p>
            <a:r>
              <a:rPr lang="en-US" sz="2000" spc="-150" dirty="0">
                <a:solidFill>
                  <a:srgbClr val="080808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Jan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50C79-3D42-479A-8B87-53D0FE34D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spc="-150">
                <a:solidFill>
                  <a:srgbClr val="08080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Provisioning</a:t>
            </a:r>
            <a:r>
              <a:rPr lang="en-US" sz="3600" spc="-60">
                <a:solidFill>
                  <a:srgbClr val="08080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spc="-150">
                <a:solidFill>
                  <a:srgbClr val="08080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Tools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23104-1A03-40D9-8FCB-3BE6F7D2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Tool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FDA55-5081-495F-8DD5-00FDB49B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286" y="1406178"/>
            <a:ext cx="6329980" cy="33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9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E72D-C616-4BB7-B250-7E0C6D7B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313C-12A2-4541-9EF5-A205FB47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Demo</a:t>
            </a:r>
          </a:p>
        </p:txBody>
      </p:sp>
    </p:spTree>
    <p:extLst>
      <p:ext uri="{BB962C8B-B14F-4D97-AF65-F5344CB8AC3E}">
        <p14:creationId xmlns:p14="http://schemas.microsoft.com/office/powerpoint/2010/main" val="343940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3EE8B-F2B8-4A62-8798-0791B6C7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pc="-15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Purpose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D45D-D6A5-4746-9F89-39697408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14400"/>
            <a:ext cx="6906491" cy="526256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pc="-4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Automate the build activity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pc="-4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Improve the work efficiency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pc="-4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the type error and copy paste command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pc="-4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manual run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pc="-40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en-US" spc="-40">
                <a:latin typeface="Segoe UI Light" panose="020B0502040204020203" pitchFamily="34" charset="0"/>
                <a:cs typeface="Segoe UI Light" panose="020B0502040204020203" pitchFamily="34" charset="0"/>
              </a:rPr>
              <a:t>DUT testing</a:t>
            </a:r>
            <a:endParaRPr lang="en-US" spc="-4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pc="-4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pc="-4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6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A556-FBF4-450E-90F0-5A52FEC1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82191B-4E98-4BC3-860E-2BD381360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1415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59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44E2A-C6FB-41A8-959D-D4AF58F9AD1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346" r="12037"/>
          <a:stretch/>
        </p:blipFill>
        <p:spPr>
          <a:xfrm>
            <a:off x="2747771" y="1"/>
            <a:ext cx="8557447" cy="5347244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2074303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635666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96DF-0173-4E63-967B-BF215640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3087528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080808"/>
                </a:solidFill>
              </a:rPr>
              <a:t>Clone source from remote</a:t>
            </a:r>
          </a:p>
        </p:txBody>
      </p:sp>
    </p:spTree>
    <p:extLst>
      <p:ext uri="{BB962C8B-B14F-4D97-AF65-F5344CB8AC3E}">
        <p14:creationId xmlns:p14="http://schemas.microsoft.com/office/powerpoint/2010/main" val="214672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01C71-1972-4699-A01A-C03DB85C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Open local project source in VS2017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D4D39-74C7-4020-AF4E-B746F0F2A9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9772" y="2125233"/>
            <a:ext cx="4990494" cy="2607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033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B2E9F-3025-4202-8C0D-1E20807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Update External Drops</a:t>
            </a:r>
            <a:b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DF04F-35C4-451D-8D08-B4D642ECCF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9772" y="2125233"/>
            <a:ext cx="4990494" cy="2607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83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7D316-AF85-4C08-958E-CF2C55C2BAC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3" r="9739"/>
          <a:stretch/>
        </p:blipFill>
        <p:spPr bwMode="auto">
          <a:xfrm>
            <a:off x="2747771" y="1"/>
            <a:ext cx="8557447" cy="5347244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  <a:noFill/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2074303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635666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6E3A8-BF06-49E7-BD3C-780F4913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3087528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080808"/>
                </a:solidFill>
              </a:rPr>
              <a:t>Build local branch and make local package</a:t>
            </a:r>
            <a:br>
              <a:rPr lang="en-US" sz="2800">
                <a:solidFill>
                  <a:srgbClr val="080808"/>
                </a:solidFill>
              </a:rPr>
            </a:br>
            <a:endParaRPr lang="en-US" sz="28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7D32-9503-4517-AC18-C3008E1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Upload/download local packages </a:t>
            </a:r>
            <a:r>
              <a:rPr lang="en-US" sz="2800" dirty="0">
                <a:solidFill>
                  <a:srgbClr val="080808"/>
                </a:solidFill>
              </a:rPr>
              <a:t>from</a:t>
            </a:r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NGET</a:t>
            </a:r>
            <a:b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FE575-EAA5-45F8-B848-7D20C2143D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79772" y="1869471"/>
            <a:ext cx="4990494" cy="31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6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9DCB8-7DBC-4BEF-931D-D7D0C360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Auto pull server build and generating package</a:t>
            </a:r>
            <a:b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D4A66-F725-48A6-A615-EC98FC2B47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9772" y="2131472"/>
            <a:ext cx="4990494" cy="2595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183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116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Wingdings</vt:lpstr>
      <vt:lpstr>Office Theme</vt:lpstr>
      <vt:lpstr>Provisioning Build Tools</vt:lpstr>
      <vt:lpstr>Purpose</vt:lpstr>
      <vt:lpstr>Features</vt:lpstr>
      <vt:lpstr>Clone source from remote</vt:lpstr>
      <vt:lpstr>Open local project source in VS2017</vt:lpstr>
      <vt:lpstr>Update External Drops </vt:lpstr>
      <vt:lpstr>Build local branch and make local package </vt:lpstr>
      <vt:lpstr>Upload/download local packages from NGET </vt:lpstr>
      <vt:lpstr>Auto pull server build and generating package </vt:lpstr>
      <vt:lpstr>Tool configuration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Provisioning Introduction</dc:title>
  <dc:creator>Haiming Ji</dc:creator>
  <cp:lastModifiedBy>Feng Zhou</cp:lastModifiedBy>
  <cp:revision>14</cp:revision>
  <dcterms:created xsi:type="dcterms:W3CDTF">2020-08-17T09:28:15Z</dcterms:created>
  <dcterms:modified xsi:type="dcterms:W3CDTF">2021-04-15T07:08:24Z</dcterms:modified>
</cp:coreProperties>
</file>