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لى محمد على حسين السيد ابو حسين ( 321213165 )" userId="4cd4dd04-5476-4a26-9e17-893f16f46e67" providerId="ADAL" clId="{4BEF1AFB-53CD-49F7-BE37-8674C2231E25}"/>
    <pc:docChg chg="custSel addSld delSld modSld sldOrd">
      <pc:chgData name="على محمد على حسين السيد ابو حسين ( 321213165 )" userId="4cd4dd04-5476-4a26-9e17-893f16f46e67" providerId="ADAL" clId="{4BEF1AFB-53CD-49F7-BE37-8674C2231E25}" dt="2023-10-25T15:19:07.386" v="118" actId="1076"/>
      <pc:docMkLst>
        <pc:docMk/>
      </pc:docMkLst>
      <pc:sldChg chg="new del">
        <pc:chgData name="على محمد على حسين السيد ابو حسين ( 321213165 )" userId="4cd4dd04-5476-4a26-9e17-893f16f46e67" providerId="ADAL" clId="{4BEF1AFB-53CD-49F7-BE37-8674C2231E25}" dt="2023-10-24T16:18:08.489" v="106" actId="47"/>
        <pc:sldMkLst>
          <pc:docMk/>
          <pc:sldMk cId="23318759" sldId="256"/>
        </pc:sldMkLst>
      </pc:sldChg>
      <pc:sldChg chg="modSp add del mod">
        <pc:chgData name="على محمد على حسين السيد ابو حسين ( 321213165 )" userId="4cd4dd04-5476-4a26-9e17-893f16f46e67" providerId="ADAL" clId="{4BEF1AFB-53CD-49F7-BE37-8674C2231E25}" dt="2023-10-25T15:18:19.757" v="109" actId="47"/>
        <pc:sldMkLst>
          <pc:docMk/>
          <pc:sldMk cId="4003236223" sldId="378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4T16:16:30.938" v="81" actId="20577"/>
          <ac:spMkLst>
            <pc:docMk/>
            <pc:sldMk cId="4003236223" sldId="378"/>
            <ac:spMk id="4" creationId="{B9AEA4AE-0EEF-7251-E55F-F1D0176EA130}"/>
          </ac:spMkLst>
        </pc:spChg>
        <pc:picChg chg="mod">
          <ac:chgData name="على محمد على حسين السيد ابو حسين ( 321213165 )" userId="4cd4dd04-5476-4a26-9e17-893f16f46e67" providerId="ADAL" clId="{4BEF1AFB-53CD-49F7-BE37-8674C2231E25}" dt="2023-10-24T16:16:42.131" v="83" actId="12788"/>
          <ac:picMkLst>
            <pc:docMk/>
            <pc:sldMk cId="4003236223" sldId="378"/>
            <ac:picMk id="10" creationId="{B4F7577D-A59F-B3AC-E8BB-F9F83F68B620}"/>
          </ac:picMkLst>
        </pc:picChg>
      </pc:sldChg>
      <pc:sldChg chg="addSp delSp modSp add mod ord">
        <pc:chgData name="على محمد على حسين السيد ابو حسين ( 321213165 )" userId="4cd4dd04-5476-4a26-9e17-893f16f46e67" providerId="ADAL" clId="{4BEF1AFB-53CD-49F7-BE37-8674C2231E25}" dt="2023-10-25T15:19:07.386" v="118" actId="1076"/>
        <pc:sldMkLst>
          <pc:docMk/>
          <pc:sldMk cId="3800465090" sldId="379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5T15:19:00.947" v="117" actId="1076"/>
          <ac:spMkLst>
            <pc:docMk/>
            <pc:sldMk cId="3800465090" sldId="379"/>
            <ac:spMk id="4" creationId="{B9AEA4AE-0EEF-7251-E55F-F1D0176EA130}"/>
          </ac:spMkLst>
        </pc:spChg>
        <pc:picChg chg="add del mod">
          <ac:chgData name="على محمد على حسين السيد ابو حسين ( 321213165 )" userId="4cd4dd04-5476-4a26-9e17-893f16f46e67" providerId="ADAL" clId="{4BEF1AFB-53CD-49F7-BE37-8674C2231E25}" dt="2023-10-25T15:18:14.296" v="107" actId="478"/>
          <ac:picMkLst>
            <pc:docMk/>
            <pc:sldMk cId="3800465090" sldId="379"/>
            <ac:picMk id="5" creationId="{087BD365-FCF2-9974-A917-77FF5A4530CB}"/>
          </ac:picMkLst>
        </pc:picChg>
        <pc:picChg chg="add mod">
          <ac:chgData name="على محمد على حسين السيد ابو حسين ( 321213165 )" userId="4cd4dd04-5476-4a26-9e17-893f16f46e67" providerId="ADAL" clId="{4BEF1AFB-53CD-49F7-BE37-8674C2231E25}" dt="2023-10-25T15:19:07.386" v="118" actId="1076"/>
          <ac:picMkLst>
            <pc:docMk/>
            <pc:sldMk cId="3800465090" sldId="379"/>
            <ac:picMk id="6" creationId="{410B37DA-F591-7DDD-0F8A-113122EA5530}"/>
          </ac:picMkLst>
        </pc:picChg>
        <pc:picChg chg="del mod">
          <ac:chgData name="على محمد على حسين السيد ابو حسين ( 321213165 )" userId="4cd4dd04-5476-4a26-9e17-893f16f46e67" providerId="ADAL" clId="{4BEF1AFB-53CD-49F7-BE37-8674C2231E25}" dt="2023-10-24T16:15:38.882" v="54" actId="478"/>
          <ac:picMkLst>
            <pc:docMk/>
            <pc:sldMk cId="3800465090" sldId="379"/>
            <ac:picMk id="10" creationId="{B4F7577D-A59F-B3AC-E8BB-F9F83F68B620}"/>
          </ac:picMkLst>
        </pc:picChg>
      </pc:sldChg>
      <pc:sldChg chg="addSp delSp modSp add del mod">
        <pc:chgData name="على محمد على حسين السيد ابو حسين ( 321213165 )" userId="4cd4dd04-5476-4a26-9e17-893f16f46e67" providerId="ADAL" clId="{4BEF1AFB-53CD-49F7-BE37-8674C2231E25}" dt="2023-10-25T15:18:20.501" v="110" actId="47"/>
        <pc:sldMkLst>
          <pc:docMk/>
          <pc:sldMk cId="2150801635" sldId="380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4T16:16:13.763" v="77" actId="20577"/>
          <ac:spMkLst>
            <pc:docMk/>
            <pc:sldMk cId="2150801635" sldId="380"/>
            <ac:spMk id="4" creationId="{B9AEA4AE-0EEF-7251-E55F-F1D0176EA130}"/>
          </ac:spMkLst>
        </pc:spChg>
        <pc:picChg chg="del">
          <ac:chgData name="على محمد على حسين السيد ابو حسين ( 321213165 )" userId="4cd4dd04-5476-4a26-9e17-893f16f46e67" providerId="ADAL" clId="{4BEF1AFB-53CD-49F7-BE37-8674C2231E25}" dt="2023-10-24T16:17:03.146" v="87" actId="478"/>
          <ac:picMkLst>
            <pc:docMk/>
            <pc:sldMk cId="2150801635" sldId="380"/>
            <ac:picMk id="5" creationId="{087BD365-FCF2-9974-A917-77FF5A4530CB}"/>
          </ac:picMkLst>
        </pc:picChg>
        <pc:picChg chg="add mod">
          <ac:chgData name="على محمد على حسين السيد ابو حسين ( 321213165 )" userId="4cd4dd04-5476-4a26-9e17-893f16f46e67" providerId="ADAL" clId="{4BEF1AFB-53CD-49F7-BE37-8674C2231E25}" dt="2023-10-24T16:17:25.395" v="93" actId="12788"/>
          <ac:picMkLst>
            <pc:docMk/>
            <pc:sldMk cId="2150801635" sldId="380"/>
            <ac:picMk id="6" creationId="{AC91B68A-7A7C-7A6D-6A3E-12AFADC4C55D}"/>
          </ac:picMkLst>
        </pc:picChg>
      </pc:sldChg>
      <pc:sldChg chg="addSp delSp modSp add del mod">
        <pc:chgData name="على محمد على حسين السيد ابو حسين ( 321213165 )" userId="4cd4dd04-5476-4a26-9e17-893f16f46e67" providerId="ADAL" clId="{4BEF1AFB-53CD-49F7-BE37-8674C2231E25}" dt="2023-10-25T15:18:21.043" v="111" actId="47"/>
        <pc:sldMkLst>
          <pc:docMk/>
          <pc:sldMk cId="3879115814" sldId="381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4T16:17:32.002" v="95" actId="20577"/>
          <ac:spMkLst>
            <pc:docMk/>
            <pc:sldMk cId="3879115814" sldId="381"/>
            <ac:spMk id="4" creationId="{B9AEA4AE-0EEF-7251-E55F-F1D0176EA130}"/>
          </ac:spMkLst>
        </pc:spChg>
        <pc:picChg chg="add mod">
          <ac:chgData name="على محمد على حسين السيد ابو حسين ( 321213165 )" userId="4cd4dd04-5476-4a26-9e17-893f16f46e67" providerId="ADAL" clId="{4BEF1AFB-53CD-49F7-BE37-8674C2231E25}" dt="2023-10-24T16:18:05.648" v="105" actId="1076"/>
          <ac:picMkLst>
            <pc:docMk/>
            <pc:sldMk cId="3879115814" sldId="381"/>
            <ac:picMk id="5" creationId="{9FD69CA3-5F45-B43D-16A1-56B9DAFEE29D}"/>
          </ac:picMkLst>
        </pc:picChg>
        <pc:picChg chg="del">
          <ac:chgData name="على محمد على حسين السيد ابو حسين ( 321213165 )" userId="4cd4dd04-5476-4a26-9e17-893f16f46e67" providerId="ADAL" clId="{4BEF1AFB-53CD-49F7-BE37-8674C2231E25}" dt="2023-10-24T16:17:33.289" v="96" actId="478"/>
          <ac:picMkLst>
            <pc:docMk/>
            <pc:sldMk cId="3879115814" sldId="381"/>
            <ac:picMk id="6" creationId="{AC91B68A-7A7C-7A6D-6A3E-12AFADC4C55D}"/>
          </ac:picMkLst>
        </pc:picChg>
      </pc:sldChg>
      <pc:sldMasterChg chg="addSldLayout">
        <pc:chgData name="على محمد على حسين السيد ابو حسين ( 321213165 )" userId="4cd4dd04-5476-4a26-9e17-893f16f46e67" providerId="ADAL" clId="{4BEF1AFB-53CD-49F7-BE37-8674C2231E25}" dt="2023-10-24T16:13:54.550" v="0" actId="680"/>
        <pc:sldMasterMkLst>
          <pc:docMk/>
          <pc:sldMasterMk cId="3253445607" sldId="2147483648"/>
        </pc:sldMasterMkLst>
        <pc:sldLayoutChg chg="add">
          <pc:chgData name="على محمد على حسين السيد ابو حسين ( 321213165 )" userId="4cd4dd04-5476-4a26-9e17-893f16f46e67" providerId="ADAL" clId="{4BEF1AFB-53CD-49F7-BE37-8674C2231E25}" dt="2023-10-24T16:13:54.550" v="0" actId="680"/>
          <pc:sldLayoutMkLst>
            <pc:docMk/>
            <pc:sldMasterMk cId="3253445607" sldId="2147483648"/>
            <pc:sldLayoutMk cId="182347975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39BE-AA30-B916-3CB6-C1A6ECE1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C95B-2854-20EF-0C7C-F7C7FE506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34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043C-5343-4CF7-9EDD-8B622704CD17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DE7-8ED0-4859-BE7F-7CD0AAFB6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4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252" y="-242595"/>
            <a:ext cx="3007567" cy="685800"/>
          </a:xfrm>
        </p:spPr>
        <p:txBody>
          <a:bodyPr>
            <a:noAutofit/>
          </a:bodyPr>
          <a:lstStyle/>
          <a:p>
            <a:r>
              <a:rPr lang="en-US" b="1" dirty="0"/>
              <a:t>  </a:t>
            </a:r>
            <a:br>
              <a:rPr lang="en-US" b="1" dirty="0"/>
            </a:br>
            <a:endParaRPr lang="ar-EG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EA4AE-0EEF-7251-E55F-F1D0176EA130}"/>
              </a:ext>
            </a:extLst>
          </p:cNvPr>
          <p:cNvSpPr txBox="1"/>
          <p:nvPr/>
        </p:nvSpPr>
        <p:spPr>
          <a:xfrm>
            <a:off x="4617197" y="0"/>
            <a:ext cx="270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/>
              <a:t>Block </a:t>
            </a:r>
            <a:r>
              <a:rPr lang="en-US" sz="3600" b="1" u="sng" dirty="0" err="1"/>
              <a:t>Digram</a:t>
            </a:r>
            <a:endParaRPr lang="en-US" sz="36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37DA-F591-7DDD-0F8A-113122EA5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99" y="646331"/>
            <a:ext cx="7413401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على محمد على حسين السيد ابو حسين ( 321213165 )</dc:creator>
  <cp:lastModifiedBy>على محمد على حسين السيد ابو حسين ( 321213165 )</cp:lastModifiedBy>
  <cp:revision>1</cp:revision>
  <dcterms:created xsi:type="dcterms:W3CDTF">2023-10-24T16:13:53Z</dcterms:created>
  <dcterms:modified xsi:type="dcterms:W3CDTF">2023-10-25T15:19:21Z</dcterms:modified>
</cp:coreProperties>
</file>