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9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350"/>
            <a:ext cx="91313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8448997" cy="2448272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3277" y="4149080"/>
            <a:ext cx="4030216" cy="1752600"/>
          </a:xfrm>
        </p:spPr>
        <p:txBody>
          <a:bodyPr/>
          <a:lstStyle>
            <a:lvl1pPr marL="0" indent="0" algn="l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71475" y="3860800"/>
            <a:ext cx="3603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" name="Picture 9" descr="E:\잡동사니_I&amp;C\New logo (영문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46" y="6424612"/>
            <a:ext cx="1800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09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80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80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2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5762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79388" y="852488"/>
            <a:ext cx="4316412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52488"/>
            <a:ext cx="43164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852488"/>
            <a:ext cx="43164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52488"/>
            <a:ext cx="43164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107504" y="116632"/>
            <a:ext cx="892854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07950" y="692696"/>
            <a:ext cx="892854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3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52488"/>
            <a:ext cx="87852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540500"/>
            <a:ext cx="6477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BD337D3C-29C0-4E85-924A-2134225FC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28" name="직선 연결선 10"/>
          <p:cNvCxnSpPr>
            <a:cxnSpLocks noChangeShapeType="1"/>
          </p:cNvCxnSpPr>
          <p:nvPr/>
        </p:nvCxnSpPr>
        <p:spPr bwMode="auto">
          <a:xfrm>
            <a:off x="179388" y="765175"/>
            <a:ext cx="8785225" cy="0"/>
          </a:xfrm>
          <a:prstGeom prst="line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" name="직선 연결선 10"/>
          <p:cNvCxnSpPr>
            <a:cxnSpLocks noChangeShapeType="1"/>
          </p:cNvCxnSpPr>
          <p:nvPr/>
        </p:nvCxnSpPr>
        <p:spPr bwMode="auto">
          <a:xfrm>
            <a:off x="179388" y="188913"/>
            <a:ext cx="8785225" cy="0"/>
          </a:xfrm>
          <a:prstGeom prst="line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85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8026400" y="169863"/>
            <a:ext cx="1009650" cy="311150"/>
          </a:xfrm>
          <a:prstGeom prst="rect">
            <a:avLst/>
          </a:prstGeom>
          <a:noFill/>
          <a:ln>
            <a:noFill/>
          </a:ln>
          <a:extLst/>
        </p:spPr>
        <p:txBody>
          <a:bodyPr lIns="99569" tIns="49785" rIns="99569" bIns="4978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kumimoji="0" lang="en-US" altLang="ko-KR" sz="1000" b="1" smtClean="0">
                <a:solidFill>
                  <a:srgbClr val="A6A6A6"/>
                </a:solidFill>
              </a:rPr>
              <a:t>Confidential</a:t>
            </a:r>
          </a:p>
        </p:txBody>
      </p:sp>
      <p:pic>
        <p:nvPicPr>
          <p:cNvPr id="1032" name="Picture 9" descr="E:\잡동사니_I&amp;C\New logo (영문)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538913"/>
            <a:ext cx="1800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WF6000 PHY Test Tool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User Manual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45121"/>
            <a:ext cx="82391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5225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2.2 Modulation , Coding , Number of PSDU Setting &amp; TX Start Command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8980" y="3779748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dirty="0" smtClean="0">
                <a:solidFill>
                  <a:srgbClr val="000000"/>
                </a:solidFill>
              </a:rPr>
              <a:t>Select Modulation and Coding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7252" y="3277364"/>
            <a:ext cx="208823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8104" y="35010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45121"/>
            <a:ext cx="82391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09873" y="3284984"/>
            <a:ext cx="75056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35896" y="2852936"/>
            <a:ext cx="4824536" cy="30777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400" dirty="0" smtClean="0"/>
              <a:t>Enter Number of PSDU  [Byte] ( MAX :4096 / MIN : 100)</a:t>
            </a:r>
            <a:endParaRPr lang="en-US" altLang="ko-KR" sz="1400" dirty="0"/>
          </a:p>
        </p:txBody>
      </p:sp>
      <p:sp>
        <p:nvSpPr>
          <p:cNvPr id="6" name="타원 5"/>
          <p:cNvSpPr/>
          <p:nvPr/>
        </p:nvSpPr>
        <p:spPr>
          <a:xfrm>
            <a:off x="8388424" y="30689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179388" y="332458"/>
            <a:ext cx="8785225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2.2 Modulation , Coding , Number of PSDU Setting &amp; TX Start Command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5557252" y="3277364"/>
            <a:ext cx="208823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08104" y="35010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16546"/>
            <a:ext cx="8210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332458"/>
            <a:ext cx="8785225" cy="576262"/>
          </a:xfrm>
        </p:spPr>
        <p:txBody>
          <a:bodyPr>
            <a:noAutofit/>
          </a:bodyPr>
          <a:lstStyle/>
          <a:p>
            <a:pPr algn="l"/>
            <a:r>
              <a:rPr lang="en-US" altLang="ko-KR" sz="2900" dirty="0" smtClean="0"/>
              <a:t>2.2 Modulation , Coding , Number of PSDU Setting &amp; TX Start Command</a:t>
            </a:r>
            <a:endParaRPr lang="ko-KR" altLang="en-US" sz="29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2485653"/>
            <a:ext cx="3960440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Send TX start command in the set form (Modulation , Coding , PSDU number ) .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2924944"/>
            <a:ext cx="3240360" cy="15121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5677874"/>
            <a:ext cx="316835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3535" y="3266166"/>
            <a:ext cx="1214805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95936" y="306171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09873" y="3284984"/>
            <a:ext cx="75056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88424" y="30689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57252" y="3277364"/>
            <a:ext cx="208823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08104" y="35010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3" y="1484784"/>
            <a:ext cx="82200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 algn="l"/>
            <a:r>
              <a:rPr lang="en-US" altLang="ko-KR" sz="3200" dirty="0" smtClean="0"/>
              <a:t>2.3 TX STOP Command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67944" y="4662428"/>
            <a:ext cx="432048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4149080"/>
            <a:ext cx="3600400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dirty="0" smtClean="0"/>
              <a:t>Send TX stop Command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51920" y="43743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780928"/>
            <a:ext cx="3240360" cy="15121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5517232"/>
            <a:ext cx="316835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79029"/>
            <a:ext cx="82677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2.4 CFO Manual Control command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513372" y="3580636"/>
            <a:ext cx="216024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5219" y="4054212"/>
            <a:ext cx="4182245" cy="26161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100" dirty="0" smtClean="0"/>
              <a:t>Center Frequency Offset (CFO) Manual Setting </a:t>
            </a:r>
            <a:r>
              <a:rPr lang="en-US" altLang="ko-KR" sz="1100" dirty="0" smtClean="0">
                <a:solidFill>
                  <a:srgbClr val="000000"/>
                </a:solidFill>
              </a:rPr>
              <a:t>( MAX : 255 )</a:t>
            </a:r>
          </a:p>
        </p:txBody>
      </p:sp>
      <p:sp>
        <p:nvSpPr>
          <p:cNvPr id="11" name="타원 10"/>
          <p:cNvSpPr/>
          <p:nvPr/>
        </p:nvSpPr>
        <p:spPr>
          <a:xfrm>
            <a:off x="7452320" y="33569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3" y="1501105"/>
            <a:ext cx="82581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2.4 CFO Manual Control command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4045084" y="3412520"/>
            <a:ext cx="1224136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5" y="3908956"/>
            <a:ext cx="4182245" cy="60016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100" dirty="0" smtClean="0"/>
              <a:t>Send CFO value</a:t>
            </a:r>
          </a:p>
          <a:p>
            <a:pPr algn="ctr" fontAlgn="ctr">
              <a:buFontTx/>
              <a:buChar char="-"/>
            </a:pPr>
            <a:r>
              <a:rPr lang="en-US" altLang="ko-KR" sz="1100" dirty="0" smtClean="0"/>
              <a:t>Set 170 automatically when entering incorrect values </a:t>
            </a:r>
          </a:p>
          <a:p>
            <a:pPr algn="ctr" fontAlgn="ctr"/>
            <a:r>
              <a:rPr lang="en-US" altLang="ko-KR" sz="1100" dirty="0" smtClean="0"/>
              <a:t>​​(Like a character).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79912" y="362092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46496" y="3412520"/>
            <a:ext cx="216024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85444" y="31888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780928"/>
            <a:ext cx="3240360" cy="15121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544" y="5589240"/>
            <a:ext cx="316835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5" y="1682963"/>
            <a:ext cx="82391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2.5 TX Packet Interval Length Control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513372" y="3916576"/>
            <a:ext cx="216024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3968" y="4365104"/>
            <a:ext cx="396044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Select </a:t>
            </a:r>
            <a:r>
              <a:rPr lang="en-US" altLang="ko-KR" sz="1600" smtClean="0"/>
              <a:t>TX Packet Interval</a:t>
            </a:r>
            <a:endParaRPr lang="en-US" altLang="ko-KR" sz="1600" dirty="0" smtClean="0"/>
          </a:p>
          <a:p>
            <a:r>
              <a:rPr lang="en-US" altLang="ko-KR" sz="1600" dirty="0" smtClean="0"/>
              <a:t>Short : 70 ms</a:t>
            </a:r>
          </a:p>
          <a:p>
            <a:r>
              <a:rPr lang="en-US" altLang="ko-KR" sz="1600" dirty="0" smtClean="0"/>
              <a:t>Long : 200 ms</a:t>
            </a:r>
            <a:endParaRPr lang="en-US" altLang="ko-KR" sz="1600" dirty="0"/>
          </a:p>
        </p:txBody>
      </p:sp>
      <p:sp>
        <p:nvSpPr>
          <p:cNvPr id="8" name="타원 7"/>
          <p:cNvSpPr/>
          <p:nvPr/>
        </p:nvSpPr>
        <p:spPr>
          <a:xfrm>
            <a:off x="7524328" y="40770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6526"/>
            <a:ext cx="82296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2.5 TX Packet Interval Length Control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513372" y="3675613"/>
            <a:ext cx="216024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3188037"/>
            <a:ext cx="3960440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600" dirty="0" smtClean="0"/>
              <a:t>Send Interval Value</a:t>
            </a:r>
          </a:p>
        </p:txBody>
      </p:sp>
      <p:sp>
        <p:nvSpPr>
          <p:cNvPr id="8" name="타원 7"/>
          <p:cNvSpPr/>
          <p:nvPr/>
        </p:nvSpPr>
        <p:spPr>
          <a:xfrm>
            <a:off x="7524328" y="383610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3692093"/>
            <a:ext cx="1224136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67944" y="340406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2780928"/>
            <a:ext cx="3240360" cy="15121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5517232"/>
            <a:ext cx="3168352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Rx </a:t>
            </a:r>
            <a:r>
              <a:rPr lang="en-US" altLang="ko-KR" dirty="0" err="1" smtClean="0"/>
              <a:t>Phy</a:t>
            </a:r>
            <a:r>
              <a:rPr lang="en-US" altLang="ko-KR" dirty="0" smtClean="0"/>
              <a:t> 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dirty="0" smtClean="0"/>
              <a:t>RX Channel Command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altLang="ko-KR" dirty="0" smtClean="0"/>
              <a:t>Received packet confirmation command</a:t>
            </a:r>
          </a:p>
          <a:p>
            <a:pPr marL="514350" indent="-51435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28800"/>
            <a:ext cx="82677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200" dirty="0" smtClean="0"/>
              <a:t>3.1 RX Channel setting Command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96136" y="2947438"/>
            <a:ext cx="1430829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420888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channel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08104" y="27089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COM Port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4" y="1634271"/>
            <a:ext cx="82962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200" dirty="0" smtClean="0"/>
              <a:t>3.1 RX Channel setting Command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05227" y="2936519"/>
            <a:ext cx="1430829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1094" y="3408133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RX Channel Set command.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96136" y="2947438"/>
            <a:ext cx="1430829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08104" y="27089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924944"/>
            <a:ext cx="3312368" cy="129614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5661248"/>
            <a:ext cx="2088232" cy="43204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51920" y="3212976"/>
            <a:ext cx="386806" cy="3945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171"/>
            <a:ext cx="82296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332458"/>
            <a:ext cx="8785225" cy="576262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altLang="ko-KR" sz="3200" dirty="0" smtClean="0"/>
              <a:t>3.2 Received packet confirmation</a:t>
            </a:r>
            <a:br>
              <a:rPr lang="en-US" altLang="ko-KR" sz="3200" dirty="0" smtClean="0"/>
            </a:br>
            <a:r>
              <a:rPr lang="en-US" altLang="ko-KR" sz="3200" dirty="0" smtClean="0"/>
              <a:t> 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1552" y="2060848"/>
            <a:ext cx="4032448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Received Packet confirmation command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72200" y="331673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72200" y="360057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11960" y="331673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11960" y="360692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3728" y="2852936"/>
            <a:ext cx="413995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Packet Count is empty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5085184"/>
            <a:ext cx="4139952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the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packet Count is empty, It shows the number of the most received packet among received packets . (Read only)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8460432" y="31409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14" idx="2"/>
            <a:endCxn id="19" idx="0"/>
          </p:cNvCxnSpPr>
          <p:nvPr/>
        </p:nvCxnSpPr>
        <p:spPr>
          <a:xfrm rot="5400000">
            <a:off x="6592875" y="4225739"/>
            <a:ext cx="1196578" cy="522312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0"/>
            <a:endCxn id="7" idx="2"/>
          </p:cNvCxnSpPr>
          <p:nvPr/>
        </p:nvCxnSpPr>
        <p:spPr>
          <a:xfrm rot="16200000" flipV="1">
            <a:off x="6985271" y="2849685"/>
            <a:ext cx="609555" cy="324544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08" y="4005064"/>
            <a:ext cx="4139952" cy="9233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shows the name of the most received packet among the received packet . (Read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2" y="1628800"/>
            <a:ext cx="8210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332458"/>
            <a:ext cx="8785225" cy="576262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altLang="ko-KR" sz="3200" dirty="0" smtClean="0"/>
              <a:t>3.2 Received packet confirmation</a:t>
            </a:r>
            <a:br>
              <a:rPr lang="en-US" altLang="ko-KR" sz="3200" dirty="0" smtClean="0"/>
            </a:br>
            <a:r>
              <a:rPr lang="en-US" altLang="ko-KR" sz="3200" dirty="0" smtClean="0"/>
              <a:t> command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2200" y="331673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360057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331673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11960" y="360692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08" y="4005064"/>
            <a:ext cx="4139952" cy="9233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shows the name of the most received packet among the received packet . (Read Only)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564904"/>
            <a:ext cx="4139952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If the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Packet Count has a specific value</a:t>
            </a:r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8460432" y="31409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4293096"/>
            <a:ext cx="4139952" cy="190821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the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packet Count has a specific value, It shows the reception ratio of the most received packet among received packets . (Read only)</a:t>
            </a:r>
          </a:p>
          <a:p>
            <a:r>
              <a:rPr lang="en-US" altLang="ko-KR" dirty="0" smtClean="0"/>
              <a:t>Example </a:t>
            </a:r>
          </a:p>
          <a:p>
            <a:r>
              <a:rPr lang="en-US" altLang="ko-KR" sz="1400" dirty="0" smtClean="0"/>
              <a:t>( Real received packet / </a:t>
            </a:r>
            <a:r>
              <a:rPr lang="en-US" altLang="ko-KR" sz="1400" dirty="0" err="1" smtClean="0"/>
              <a:t>Tx</a:t>
            </a:r>
            <a:r>
              <a:rPr lang="en-US" altLang="ko-KR" sz="1400" dirty="0" smtClean="0"/>
              <a:t> packet Count )</a:t>
            </a:r>
          </a:p>
          <a:p>
            <a:r>
              <a:rPr lang="en-US" altLang="ko-KR" sz="1400" dirty="0" smtClean="0"/>
              <a:t>( </a:t>
            </a:r>
            <a:r>
              <a:rPr lang="en-US" altLang="ko-KR" sz="1400" dirty="0" smtClean="0"/>
              <a:t>542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/ </a:t>
            </a:r>
            <a:r>
              <a:rPr lang="en-US" altLang="ko-KR" sz="1400" dirty="0" smtClean="0"/>
              <a:t>1000 </a:t>
            </a:r>
            <a:r>
              <a:rPr lang="en-US" altLang="ko-KR" sz="1400" dirty="0" smtClean="0"/>
              <a:t>* 100 = </a:t>
            </a:r>
            <a:r>
              <a:rPr lang="en-US" altLang="ko-KR" sz="1400" dirty="0" smtClean="0"/>
              <a:t>54.2</a:t>
            </a:r>
            <a:r>
              <a:rPr lang="en-US" altLang="ko-KR" sz="1400" dirty="0" smtClean="0"/>
              <a:t>% 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16" name="꺾인 연결선 15"/>
          <p:cNvCxnSpPr>
            <a:stCxn id="7" idx="2"/>
            <a:endCxn id="15" idx="0"/>
          </p:cNvCxnSpPr>
          <p:nvPr/>
        </p:nvCxnSpPr>
        <p:spPr>
          <a:xfrm rot="5400000">
            <a:off x="6988919" y="3829695"/>
            <a:ext cx="404490" cy="522312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V="1">
            <a:off x="6990787" y="2855201"/>
            <a:ext cx="598522" cy="324544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552" y="2060848"/>
            <a:ext cx="4032448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Received Packet confirmation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3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7" y="1628800"/>
            <a:ext cx="8210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332458"/>
            <a:ext cx="8785225" cy="576262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altLang="ko-KR" sz="3200" dirty="0" smtClean="0"/>
              <a:t>3.2 Received packet confirmation</a:t>
            </a:r>
            <a:br>
              <a:rPr lang="en-US" altLang="ko-KR" sz="3200" dirty="0" smtClean="0"/>
            </a:br>
            <a:r>
              <a:rPr lang="en-US" altLang="ko-KR" sz="3200" dirty="0" smtClean="0"/>
              <a:t> command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4869160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Specific values ​​are displayed in List.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72200" y="3316734"/>
            <a:ext cx="2160240" cy="2880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460432" y="31409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3933056"/>
            <a:ext cx="4248472" cy="7920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17129"/>
            <a:ext cx="8210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3.2.1 List delete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4941168"/>
            <a:ext cx="2232248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99992" y="4437112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 data delete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940152" y="472514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Data Save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dirty="0" smtClean="0"/>
              <a:t>Display Window Save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altLang="ko-KR" dirty="0" smtClean="0"/>
              <a:t>List Data Save</a:t>
            </a:r>
          </a:p>
          <a:p>
            <a:pPr marL="514350" indent="-514350" algn="l">
              <a:buAutoNum type="arabicPeriod"/>
            </a:pPr>
            <a:endParaRPr lang="en-US" altLang="ko-KR" dirty="0" smtClean="0"/>
          </a:p>
          <a:p>
            <a:pPr marL="514350" indent="-51435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3046"/>
            <a:ext cx="8229600" cy="43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4.1 Display Window Save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5301208"/>
            <a:ext cx="108012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831877"/>
            <a:ext cx="453650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Command Display Window real time save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1520" y="50851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373216"/>
            <a:ext cx="587502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3041544" y="5979760"/>
            <a:ext cx="252028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5000" y="6051768"/>
            <a:ext cx="1157080" cy="21602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18304" y="6420088"/>
            <a:ext cx="453650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RealTimeSave</a:t>
            </a:r>
            <a:r>
              <a:rPr lang="en-US" altLang="ko-KR" dirty="0" smtClean="0"/>
              <a:t> ( save start time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3046"/>
            <a:ext cx="8229600" cy="43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4.1 Display Window Save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5266483"/>
            <a:ext cx="1152128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4797152"/>
            <a:ext cx="58326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Command Display Window Save current screen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31640" y="50131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2924944"/>
            <a:ext cx="2088232" cy="15841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301208"/>
            <a:ext cx="5913120" cy="1424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062992" y="5949280"/>
            <a:ext cx="1157080" cy="21602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15816" y="6309320"/>
            <a:ext cx="453650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DisPlay</a:t>
            </a:r>
            <a:r>
              <a:rPr lang="en-US" altLang="ko-KR" dirty="0" smtClean="0"/>
              <a:t> Window( Save Time 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15816" y="5877272"/>
            <a:ext cx="252028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3046"/>
            <a:ext cx="8229600" cy="43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4.2 Display Window Clear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5301208"/>
            <a:ext cx="1152128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4859868"/>
            <a:ext cx="525658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Command Display Window Clear current screen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83768" y="50851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3046"/>
            <a:ext cx="8229600" cy="43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4.3 Rx data List Save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4211960" y="4941168"/>
            <a:ext cx="216024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5373216"/>
            <a:ext cx="4680520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Rx data list save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2636912"/>
            <a:ext cx="1656184" cy="15841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445224"/>
            <a:ext cx="3456384" cy="802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1600" y="5823932"/>
            <a:ext cx="1157080" cy="21602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6237312"/>
            <a:ext cx="453650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Rx List ( Save Time 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7240" y="5748496"/>
            <a:ext cx="252028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60032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0706"/>
            <a:ext cx="8143875" cy="4391025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1.1 </a:t>
            </a:r>
            <a:r>
              <a:rPr lang="en-US" altLang="ko-KR" sz="3200" dirty="0" smtClean="0"/>
              <a:t>COM port </a:t>
            </a:r>
            <a:r>
              <a:rPr lang="en-US" altLang="ko-KR" sz="3200" dirty="0" smtClean="0"/>
              <a:t>Open 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224960" y="1958360"/>
            <a:ext cx="1296144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8672" y="1518692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 and Select </a:t>
            </a:r>
            <a:r>
              <a:rPr lang="en-US" altLang="ko-KR" dirty="0" smtClean="0"/>
              <a:t>COM</a:t>
            </a:r>
            <a:r>
              <a:rPr lang="en-US" altLang="ko-KR" dirty="0" smtClean="0"/>
              <a:t> port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2452" y="17347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56462"/>
            <a:ext cx="8143875" cy="4391025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1.1 </a:t>
            </a:r>
            <a:r>
              <a:rPr lang="en-US" altLang="ko-KR" sz="3200" dirty="0"/>
              <a:t>COM port Open 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589684" y="1958360"/>
            <a:ext cx="144016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484784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Connect button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79912" y="17008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4960" y="1958360"/>
            <a:ext cx="1296144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22452" y="17347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1658282"/>
            <a:ext cx="8229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1.1 </a:t>
            </a:r>
            <a:r>
              <a:rPr lang="en-US" altLang="ko-KR" sz="3200" dirty="0"/>
              <a:t>COM port Open 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4787860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pop up message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63888" y="3068960"/>
            <a:ext cx="1584176" cy="16561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347864" y="45091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9684" y="1958360"/>
            <a:ext cx="144016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779912" y="17008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24960" y="1958360"/>
            <a:ext cx="1296144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2452" y="17347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8" y="1656239"/>
            <a:ext cx="8229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1.1 </a:t>
            </a:r>
            <a:r>
              <a:rPr lang="en-US" altLang="ko-KR" sz="3200" dirty="0"/>
              <a:t>COM port </a:t>
            </a:r>
            <a:r>
              <a:rPr lang="en-US" altLang="ko-KR" sz="3200" dirty="0" smtClean="0"/>
              <a:t>Open 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3933202" y="4131347"/>
            <a:ext cx="1017443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89684" y="1958360"/>
            <a:ext cx="1440160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779912" y="17008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4960" y="1958360"/>
            <a:ext cx="1296144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2452" y="17347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3888" y="3068960"/>
            <a:ext cx="1584176" cy="16561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347864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3284984"/>
            <a:ext cx="3324243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OK Click,</a:t>
            </a:r>
          </a:p>
          <a:p>
            <a:r>
              <a:rPr lang="en-US" altLang="ko-KR" dirty="0" smtClean="0"/>
              <a:t>Then Comport open.</a:t>
            </a:r>
            <a:endParaRPr lang="en-US" altLang="ko-KR" dirty="0"/>
          </a:p>
        </p:txBody>
      </p:sp>
      <p:sp>
        <p:nvSpPr>
          <p:cNvPr id="17" name="타원 16"/>
          <p:cNvSpPr/>
          <p:nvPr/>
        </p:nvSpPr>
        <p:spPr>
          <a:xfrm>
            <a:off x="4662613" y="38686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err="1" smtClean="0"/>
              <a:t>Tx</a:t>
            </a:r>
            <a:r>
              <a:rPr lang="en-US" altLang="ko-KR" smtClean="0"/>
              <a:t> Phy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AutoNum type="arabicPeriod"/>
            </a:pPr>
            <a:r>
              <a:rPr lang="en-US" altLang="ko-KR" dirty="0" smtClean="0"/>
              <a:t>TX Channel setting Command</a:t>
            </a:r>
          </a:p>
          <a:p>
            <a:pPr marL="514350" indent="-514350" algn="l">
              <a:buAutoNum type="arabicPeriod"/>
            </a:pPr>
            <a:r>
              <a:rPr lang="en-US" altLang="ko-KR" dirty="0" smtClean="0"/>
              <a:t>Modulation , Coding , Number of PSDU Setting &amp; TX Start Command</a:t>
            </a:r>
          </a:p>
          <a:p>
            <a:pPr marL="514350" indent="-514350" algn="l">
              <a:buAutoNum type="arabicPeriod"/>
            </a:pPr>
            <a:r>
              <a:rPr lang="en-US" altLang="ko-KR" dirty="0" smtClean="0"/>
              <a:t>TX STOP Command</a:t>
            </a:r>
          </a:p>
          <a:p>
            <a:pPr marL="514350" indent="-514350" algn="l">
              <a:buAutoNum type="arabicPeriod"/>
            </a:pPr>
            <a:r>
              <a:rPr lang="en-US" altLang="ko-KR" dirty="0" smtClean="0"/>
              <a:t>CFO Manual Control command</a:t>
            </a:r>
          </a:p>
          <a:p>
            <a:pPr marL="514350" indent="-514350" algn="l">
              <a:buAutoNum type="arabicPeriod"/>
            </a:pPr>
            <a:r>
              <a:rPr lang="en-US" altLang="ko-KR" dirty="0" smtClean="0"/>
              <a:t>TX Packet Interval Control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9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3" y="1685645"/>
            <a:ext cx="8143875" cy="4391025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2.1 TX Channel Setting Command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84633" y="2516646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channel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78100" y="2954009"/>
            <a:ext cx="1918236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08304" y="27089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8" y="1412776"/>
            <a:ext cx="82296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200" dirty="0" smtClean="0"/>
              <a:t>2.1 TX Channel Setting Command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2708920"/>
            <a:ext cx="3312368" cy="129614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5445224"/>
            <a:ext cx="2088232" cy="43204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78100" y="2737985"/>
            <a:ext cx="1918236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308304" y="24928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5227" y="2720495"/>
            <a:ext cx="1430829" cy="360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9952" y="3212976"/>
            <a:ext cx="40324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TX Channel Set command.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51920" y="2996952"/>
            <a:ext cx="386806" cy="3945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ete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8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8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templete</Template>
  <TotalTime>1395</TotalTime>
  <Words>539</Words>
  <Application>Microsoft Office PowerPoint</Application>
  <PresentationFormat>화면 슬라이드 쇼(4:3)</PresentationFormat>
  <Paragraphs>117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templete</vt:lpstr>
      <vt:lpstr>WF6000 PHY Test Tool</vt:lpstr>
      <vt:lpstr>1. COM Port setting</vt:lpstr>
      <vt:lpstr>1.1 COM port Open </vt:lpstr>
      <vt:lpstr>1.1 COM port Open </vt:lpstr>
      <vt:lpstr>1.1 COM port Open </vt:lpstr>
      <vt:lpstr>1.1 COM port Open </vt:lpstr>
      <vt:lpstr>2. Tx Phy test</vt:lpstr>
      <vt:lpstr>2.1 TX Channel Setting Command</vt:lpstr>
      <vt:lpstr>2.1 TX Channel Setting Command</vt:lpstr>
      <vt:lpstr>2.2 Modulation , Coding , Number of PSDU Setting &amp; TX Start Command</vt:lpstr>
      <vt:lpstr>2.2 Modulation , Coding , Number of PSDU Setting &amp; TX Start Command</vt:lpstr>
      <vt:lpstr>2.2 Modulation , Coding , Number of PSDU Setting &amp; TX Start Command</vt:lpstr>
      <vt:lpstr>2.3 TX STOP Command</vt:lpstr>
      <vt:lpstr>2.4 CFO Manual Control command</vt:lpstr>
      <vt:lpstr>2.4 CFO Manual Control command</vt:lpstr>
      <vt:lpstr>2.5 TX Packet Interval Length Control</vt:lpstr>
      <vt:lpstr>2.5 TX Packet Interval Length Control</vt:lpstr>
      <vt:lpstr>3. Rx Phy test</vt:lpstr>
      <vt:lpstr>3.1 RX Channel setting Command</vt:lpstr>
      <vt:lpstr>3.1 RX Channel setting Command</vt:lpstr>
      <vt:lpstr>3.2 Received packet confirmation  command</vt:lpstr>
      <vt:lpstr>3.2 Received packet confirmation  command</vt:lpstr>
      <vt:lpstr>3.2 Received packet confirmation  command</vt:lpstr>
      <vt:lpstr>3.2.1 List delete</vt:lpstr>
      <vt:lpstr>4. Data Save</vt:lpstr>
      <vt:lpstr>4.1 Display Window Save</vt:lpstr>
      <vt:lpstr>4.1 Display Window Save</vt:lpstr>
      <vt:lpstr>4.2 Display Window Clear</vt:lpstr>
      <vt:lpstr>4.3 Rx data List Save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sw</dc:creator>
  <cp:lastModifiedBy>chaemin</cp:lastModifiedBy>
  <cp:revision>54</cp:revision>
  <dcterms:created xsi:type="dcterms:W3CDTF">2016-01-21T05:44:04Z</dcterms:created>
  <dcterms:modified xsi:type="dcterms:W3CDTF">2018-06-04T02:26:47Z</dcterms:modified>
</cp:coreProperties>
</file>