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2.xml" ContentType="application/vnd.ms-office.webextensio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3.xml" ContentType="application/vnd.ms-office.webextension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webextensions/webextension4.xml" ContentType="application/vnd.ms-office.webextension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4"/>
  </p:notesMasterIdLst>
  <p:sldIdLst>
    <p:sldId id="256" r:id="rId2"/>
    <p:sldId id="258" r:id="rId3"/>
    <p:sldId id="264" r:id="rId4"/>
    <p:sldId id="265" r:id="rId5"/>
    <p:sldId id="313" r:id="rId6"/>
    <p:sldId id="314" r:id="rId7"/>
    <p:sldId id="315" r:id="rId8"/>
    <p:sldId id="316" r:id="rId9"/>
    <p:sldId id="330" r:id="rId10"/>
    <p:sldId id="270" r:id="rId11"/>
    <p:sldId id="271" r:id="rId12"/>
    <p:sldId id="317" r:id="rId13"/>
    <p:sldId id="318" r:id="rId14"/>
    <p:sldId id="266" r:id="rId15"/>
    <p:sldId id="324" r:id="rId16"/>
    <p:sldId id="323" r:id="rId17"/>
    <p:sldId id="319" r:id="rId18"/>
    <p:sldId id="277" r:id="rId19"/>
    <p:sldId id="284" r:id="rId20"/>
    <p:sldId id="325" r:id="rId21"/>
    <p:sldId id="326" r:id="rId22"/>
    <p:sldId id="327" r:id="rId23"/>
    <p:sldId id="328" r:id="rId24"/>
    <p:sldId id="283" r:id="rId25"/>
    <p:sldId id="321" r:id="rId26"/>
    <p:sldId id="287" r:id="rId27"/>
    <p:sldId id="267" r:id="rId28"/>
    <p:sldId id="289" r:id="rId29"/>
    <p:sldId id="281" r:id="rId30"/>
    <p:sldId id="329" r:id="rId31"/>
    <p:sldId id="278" r:id="rId32"/>
    <p:sldId id="292" r:id="rId33"/>
  </p:sldIdLst>
  <p:sldSz cx="9144000" cy="5143500" type="screen16x9"/>
  <p:notesSz cx="6858000" cy="9144000"/>
  <p:embeddedFontLs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Oswald" panose="020B0604020202020204" charset="0"/>
      <p:regular r:id="rId39"/>
      <p:bold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FD8"/>
    <a:srgbClr val="6B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E8B4D8-88FD-4761-A742-AA99B227348C}">
  <a:tblStyle styleId="{24E8B4D8-88FD-4761-A742-AA99B22734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821C6-70C5-4FD4-99C9-FE32A99CED9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1134AA-1A48-4823-8D31-4AAD98BEC4E5}">
      <dgm:prSet phldrT="[Text]"/>
      <dgm:spPr>
        <a:solidFill>
          <a:srgbClr val="7B7FD8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Oswald" panose="020B0604020202020204" charset="0"/>
            </a:rPr>
            <a:t>SW project life cycle </a:t>
          </a:r>
          <a:endParaRPr lang="en-US" dirty="0">
            <a:solidFill>
              <a:schemeClr val="bg1"/>
            </a:solidFill>
            <a:latin typeface="Oswald" panose="020B0604020202020204" charset="0"/>
          </a:endParaRPr>
        </a:p>
      </dgm:t>
    </dgm:pt>
    <dgm:pt modelId="{76DF1C7A-B2F4-47F0-9631-9BDFB5400952}" type="parTrans" cxnId="{B05C90AD-3849-4E60-8659-C0C6F11D6623}">
      <dgm:prSet/>
      <dgm:spPr/>
      <dgm:t>
        <a:bodyPr/>
        <a:lstStyle/>
        <a:p>
          <a:endParaRPr lang="en-US"/>
        </a:p>
      </dgm:t>
    </dgm:pt>
    <dgm:pt modelId="{5FB11676-A24B-45AA-B49E-011B5FAF975A}" type="sibTrans" cxnId="{B05C90AD-3849-4E60-8659-C0C6F11D6623}">
      <dgm:prSet/>
      <dgm:spPr/>
      <dgm:t>
        <a:bodyPr/>
        <a:lstStyle/>
        <a:p>
          <a:endParaRPr lang="en-US"/>
        </a:p>
      </dgm:t>
    </dgm:pt>
    <dgm:pt modelId="{30DC286B-866F-48AF-BC0F-5111C975122F}">
      <dgm:prSet phldrT="[Text]" custT="1"/>
      <dgm:spPr>
        <a:solidFill>
          <a:srgbClr val="6B7BC7"/>
        </a:solidFill>
      </dgm:spPr>
      <dgm:t>
        <a:bodyPr/>
        <a:lstStyle/>
        <a:p>
          <a:r>
            <a:rPr lang="en-US" sz="800" b="1" dirty="0" smtClean="0">
              <a:solidFill>
                <a:schemeClr val="bg1"/>
              </a:solidFill>
              <a:latin typeface="Oswald" panose="020B0604020202020204" charset="0"/>
            </a:rPr>
            <a:t>Definition </a:t>
          </a:r>
          <a:endParaRPr lang="en-US" sz="800" b="1" dirty="0">
            <a:solidFill>
              <a:schemeClr val="bg1"/>
            </a:solidFill>
            <a:latin typeface="Oswald" panose="020B0604020202020204" charset="0"/>
          </a:endParaRPr>
        </a:p>
      </dgm:t>
    </dgm:pt>
    <dgm:pt modelId="{4C154C08-38B6-4987-AC93-82792F2581A6}" type="parTrans" cxnId="{DDFF38FD-BA4D-4D06-ACDE-B3E8DA2E1A1A}">
      <dgm:prSet/>
      <dgm:spPr/>
      <dgm:t>
        <a:bodyPr/>
        <a:lstStyle/>
        <a:p>
          <a:endParaRPr lang="en-US"/>
        </a:p>
      </dgm:t>
    </dgm:pt>
    <dgm:pt modelId="{BF06173A-1D03-43DC-B380-F2F0DBFAF1B3}" type="sibTrans" cxnId="{DDFF38FD-BA4D-4D06-ACDE-B3E8DA2E1A1A}">
      <dgm:prSet/>
      <dgm:spPr/>
      <dgm:t>
        <a:bodyPr/>
        <a:lstStyle/>
        <a:p>
          <a:endParaRPr lang="en-US"/>
        </a:p>
      </dgm:t>
    </dgm:pt>
    <dgm:pt modelId="{EFF7F242-A704-4F56-8936-780FBF8B78A0}">
      <dgm:prSet phldrT="[Text]" custT="1"/>
      <dgm:spPr>
        <a:solidFill>
          <a:srgbClr val="7B7FD8"/>
        </a:solidFill>
      </dgm:spPr>
      <dgm:t>
        <a:bodyPr/>
        <a:lstStyle/>
        <a:p>
          <a:r>
            <a:rPr lang="en-US" sz="800" b="1" dirty="0" smtClean="0">
              <a:solidFill>
                <a:schemeClr val="bg1"/>
              </a:solidFill>
              <a:latin typeface="Oswald" panose="020B0604020202020204" charset="0"/>
            </a:rPr>
            <a:t>Requirement analysis</a:t>
          </a:r>
          <a:endParaRPr lang="en-US" sz="800" b="1" dirty="0">
            <a:solidFill>
              <a:schemeClr val="bg1"/>
            </a:solidFill>
            <a:latin typeface="Oswald" panose="020B0604020202020204" charset="0"/>
          </a:endParaRPr>
        </a:p>
      </dgm:t>
    </dgm:pt>
    <dgm:pt modelId="{C69D0684-CED1-40FE-B9DC-5E53930FFAAB}" type="parTrans" cxnId="{B2A18E74-D72C-4206-8DE8-0474DD21C3ED}">
      <dgm:prSet/>
      <dgm:spPr/>
      <dgm:t>
        <a:bodyPr/>
        <a:lstStyle/>
        <a:p>
          <a:endParaRPr lang="en-US"/>
        </a:p>
      </dgm:t>
    </dgm:pt>
    <dgm:pt modelId="{8840B7E6-F426-4F8D-BDF1-890E0AC21B08}" type="sibTrans" cxnId="{B2A18E74-D72C-4206-8DE8-0474DD21C3ED}">
      <dgm:prSet/>
      <dgm:spPr/>
      <dgm:t>
        <a:bodyPr/>
        <a:lstStyle/>
        <a:p>
          <a:endParaRPr lang="en-US"/>
        </a:p>
      </dgm:t>
    </dgm:pt>
    <dgm:pt modelId="{399B58B3-8F6E-426A-A747-E2F81407F3D8}">
      <dgm:prSet phldrT="[Text]" custT="1"/>
      <dgm:spPr>
        <a:solidFill>
          <a:srgbClr val="7B7FD8"/>
        </a:solidFill>
      </dgm:spPr>
      <dgm:t>
        <a:bodyPr/>
        <a:lstStyle/>
        <a:p>
          <a:r>
            <a:rPr lang="en-US" sz="800" b="1" dirty="0" smtClean="0">
              <a:solidFill>
                <a:schemeClr val="bg1"/>
              </a:solidFill>
              <a:latin typeface="Oswald" panose="020B0604020202020204" charset="0"/>
            </a:rPr>
            <a:t>Design</a:t>
          </a:r>
          <a:endParaRPr lang="en-US" sz="800" b="1" dirty="0">
            <a:solidFill>
              <a:schemeClr val="bg1"/>
            </a:solidFill>
            <a:latin typeface="Oswald" panose="020B0604020202020204" charset="0"/>
          </a:endParaRPr>
        </a:p>
      </dgm:t>
    </dgm:pt>
    <dgm:pt modelId="{A08A43E2-41F5-419A-AE8E-5592B2B69240}" type="parTrans" cxnId="{6A51DF26-8312-4266-91B1-EEB1802225BB}">
      <dgm:prSet/>
      <dgm:spPr/>
      <dgm:t>
        <a:bodyPr/>
        <a:lstStyle/>
        <a:p>
          <a:endParaRPr lang="en-US"/>
        </a:p>
      </dgm:t>
    </dgm:pt>
    <dgm:pt modelId="{D61B780D-6098-49A5-964B-B35C4C2181FD}" type="sibTrans" cxnId="{6A51DF26-8312-4266-91B1-EEB1802225BB}">
      <dgm:prSet/>
      <dgm:spPr/>
      <dgm:t>
        <a:bodyPr/>
        <a:lstStyle/>
        <a:p>
          <a:endParaRPr lang="en-US"/>
        </a:p>
      </dgm:t>
    </dgm:pt>
    <dgm:pt modelId="{D09F72C8-5A3B-461D-998D-EE22DB9061CC}">
      <dgm:prSet phldrT="[Text]" custT="1"/>
      <dgm:spPr>
        <a:solidFill>
          <a:srgbClr val="7B7FD8"/>
        </a:solidFill>
      </dgm:spPr>
      <dgm:t>
        <a:bodyPr/>
        <a:lstStyle/>
        <a:p>
          <a:r>
            <a:rPr lang="en-US" sz="800" b="1" dirty="0" smtClean="0">
              <a:solidFill>
                <a:schemeClr val="bg1"/>
              </a:solidFill>
              <a:latin typeface="Oswald" panose="020B0604020202020204" charset="0"/>
            </a:rPr>
            <a:t>Implementation</a:t>
          </a:r>
          <a:endParaRPr lang="en-US" sz="800" b="1" dirty="0">
            <a:solidFill>
              <a:schemeClr val="bg1"/>
            </a:solidFill>
            <a:latin typeface="Oswald" panose="020B0604020202020204" charset="0"/>
          </a:endParaRPr>
        </a:p>
      </dgm:t>
    </dgm:pt>
    <dgm:pt modelId="{AEEE46A7-AEF6-41F8-9D4D-241844E9205A}" type="parTrans" cxnId="{C7A356CD-F225-4B12-B9BA-B7E9E880A285}">
      <dgm:prSet/>
      <dgm:spPr/>
      <dgm:t>
        <a:bodyPr/>
        <a:lstStyle/>
        <a:p>
          <a:endParaRPr lang="en-US"/>
        </a:p>
      </dgm:t>
    </dgm:pt>
    <dgm:pt modelId="{C2898ECF-AF79-4474-A644-8D981C6A5DD8}" type="sibTrans" cxnId="{C7A356CD-F225-4B12-B9BA-B7E9E880A285}">
      <dgm:prSet/>
      <dgm:spPr/>
      <dgm:t>
        <a:bodyPr/>
        <a:lstStyle/>
        <a:p>
          <a:endParaRPr lang="en-US"/>
        </a:p>
      </dgm:t>
    </dgm:pt>
    <dgm:pt modelId="{71D454BA-E67E-474F-9BC7-B8E90CF896C9}">
      <dgm:prSet phldrT="[Text]" custT="1"/>
      <dgm:spPr>
        <a:solidFill>
          <a:srgbClr val="7B7FD8"/>
        </a:solidFill>
      </dgm:spPr>
      <dgm:t>
        <a:bodyPr/>
        <a:lstStyle/>
        <a:p>
          <a:r>
            <a:rPr lang="en-US" sz="800" dirty="0" smtClean="0">
              <a:solidFill>
                <a:schemeClr val="bg1"/>
              </a:solidFill>
              <a:latin typeface="Oswald" panose="020B0604020202020204" charset="0"/>
            </a:rPr>
            <a:t>Testing</a:t>
          </a:r>
          <a:endParaRPr lang="en-US" sz="800" dirty="0">
            <a:solidFill>
              <a:schemeClr val="bg1"/>
            </a:solidFill>
            <a:latin typeface="Oswald" panose="020B0604020202020204" charset="0"/>
          </a:endParaRPr>
        </a:p>
      </dgm:t>
    </dgm:pt>
    <dgm:pt modelId="{8343ACE3-8D4E-4C44-9132-ADBF30478DB0}" type="parTrans" cxnId="{1F5E7478-4030-4978-9281-9F2EE7478AD5}">
      <dgm:prSet/>
      <dgm:spPr/>
      <dgm:t>
        <a:bodyPr/>
        <a:lstStyle/>
        <a:p>
          <a:endParaRPr lang="en-US"/>
        </a:p>
      </dgm:t>
    </dgm:pt>
    <dgm:pt modelId="{D1735DEC-0FB0-4FDB-92F8-77F03C4243F5}" type="sibTrans" cxnId="{1F5E7478-4030-4978-9281-9F2EE7478AD5}">
      <dgm:prSet/>
      <dgm:spPr/>
      <dgm:t>
        <a:bodyPr/>
        <a:lstStyle/>
        <a:p>
          <a:endParaRPr lang="en-US"/>
        </a:p>
      </dgm:t>
    </dgm:pt>
    <dgm:pt modelId="{03A45290-7A73-430B-8352-0BEA31A21297}" type="pres">
      <dgm:prSet presAssocID="{DD9821C6-70C5-4FD4-99C9-FE32A99CED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BAB3CD-3F3A-4868-A2A8-B65C2392AA57}" type="pres">
      <dgm:prSet presAssocID="{C21134AA-1A48-4823-8D31-4AAD98BEC4E5}" presName="centerShape" presStyleLbl="node0" presStyleIdx="0" presStyleCnt="1"/>
      <dgm:spPr/>
      <dgm:t>
        <a:bodyPr/>
        <a:lstStyle/>
        <a:p>
          <a:endParaRPr lang="en-US"/>
        </a:p>
      </dgm:t>
    </dgm:pt>
    <dgm:pt modelId="{0E953084-1701-40E2-85BA-09C1BB1E9AFE}" type="pres">
      <dgm:prSet presAssocID="{30DC286B-866F-48AF-BC0F-5111C975122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F4796-7176-4218-87A2-E21AC6E2251D}" type="pres">
      <dgm:prSet presAssocID="{30DC286B-866F-48AF-BC0F-5111C975122F}" presName="dummy" presStyleCnt="0"/>
      <dgm:spPr/>
    </dgm:pt>
    <dgm:pt modelId="{151FE269-A44A-443C-A2A8-131BD16F3D08}" type="pres">
      <dgm:prSet presAssocID="{BF06173A-1D03-43DC-B380-F2F0DBFAF1B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840DFF-4177-42BD-A755-86CFD3127A0E}" type="pres">
      <dgm:prSet presAssocID="{EFF7F242-A704-4F56-8936-780FBF8B78A0}" presName="node" presStyleLbl="node1" presStyleIdx="1" presStyleCnt="5" custScaleX="106913" custScaleY="96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789F3-85EA-4BA2-B5ED-DF84FF2EFC14}" type="pres">
      <dgm:prSet presAssocID="{EFF7F242-A704-4F56-8936-780FBF8B78A0}" presName="dummy" presStyleCnt="0"/>
      <dgm:spPr/>
    </dgm:pt>
    <dgm:pt modelId="{EA57F49A-8443-48CE-A7BC-76D6B224E6D5}" type="pres">
      <dgm:prSet presAssocID="{8840B7E6-F426-4F8D-BDF1-890E0AC21B0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324F4B3-7B01-4E0F-AA40-D2469D4C3996}" type="pres">
      <dgm:prSet presAssocID="{399B58B3-8F6E-426A-A747-E2F81407F3D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5A070-B4D6-488E-97D9-0D20A71D7994}" type="pres">
      <dgm:prSet presAssocID="{399B58B3-8F6E-426A-A747-E2F81407F3D8}" presName="dummy" presStyleCnt="0"/>
      <dgm:spPr/>
    </dgm:pt>
    <dgm:pt modelId="{F70E8350-8B78-4819-892B-046C61728152}" type="pres">
      <dgm:prSet presAssocID="{D61B780D-6098-49A5-964B-B35C4C2181F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A6366E7-9CC7-42A0-B54A-B2304A9E139F}" type="pres">
      <dgm:prSet presAssocID="{D09F72C8-5A3B-461D-998D-EE22DB9061C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DC3A9-CF07-493F-ABDB-F24C81E0666E}" type="pres">
      <dgm:prSet presAssocID="{D09F72C8-5A3B-461D-998D-EE22DB9061CC}" presName="dummy" presStyleCnt="0"/>
      <dgm:spPr/>
    </dgm:pt>
    <dgm:pt modelId="{3DB74B82-1465-4A5B-89CD-DD09BD9C2B22}" type="pres">
      <dgm:prSet presAssocID="{C2898ECF-AF79-4474-A644-8D981C6A5DD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FD8A2AB-E931-4F53-83EB-C5D5E2AD21F9}" type="pres">
      <dgm:prSet presAssocID="{71D454BA-E67E-474F-9BC7-B8E90CF896C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21DA6-47AB-459E-8C01-C20C9A80E3C3}" type="pres">
      <dgm:prSet presAssocID="{71D454BA-E67E-474F-9BC7-B8E90CF896C9}" presName="dummy" presStyleCnt="0"/>
      <dgm:spPr/>
    </dgm:pt>
    <dgm:pt modelId="{B8FBA5BF-636A-4A95-BA14-57B8BB87C58D}" type="pres">
      <dgm:prSet presAssocID="{D1735DEC-0FB0-4FDB-92F8-77F03C4243F5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918F4A1-AF68-4B76-A07B-EE150468540F}" type="presOf" srcId="{EFF7F242-A704-4F56-8936-780FBF8B78A0}" destId="{EC840DFF-4177-42BD-A755-86CFD3127A0E}" srcOrd="0" destOrd="0" presId="urn:microsoft.com/office/officeart/2005/8/layout/radial6"/>
    <dgm:cxn modelId="{B05C90AD-3849-4E60-8659-C0C6F11D6623}" srcId="{DD9821C6-70C5-4FD4-99C9-FE32A99CED9F}" destId="{C21134AA-1A48-4823-8D31-4AAD98BEC4E5}" srcOrd="0" destOrd="0" parTransId="{76DF1C7A-B2F4-47F0-9631-9BDFB5400952}" sibTransId="{5FB11676-A24B-45AA-B49E-011B5FAF975A}"/>
    <dgm:cxn modelId="{0A08C696-ADD6-443B-A2CE-B389F4F4DF96}" type="presOf" srcId="{8840B7E6-F426-4F8D-BDF1-890E0AC21B08}" destId="{EA57F49A-8443-48CE-A7BC-76D6B224E6D5}" srcOrd="0" destOrd="0" presId="urn:microsoft.com/office/officeart/2005/8/layout/radial6"/>
    <dgm:cxn modelId="{64B76B20-6C2C-4462-BA95-224CA3671D37}" type="presOf" srcId="{399B58B3-8F6E-426A-A747-E2F81407F3D8}" destId="{4324F4B3-7B01-4E0F-AA40-D2469D4C3996}" srcOrd="0" destOrd="0" presId="urn:microsoft.com/office/officeart/2005/8/layout/radial6"/>
    <dgm:cxn modelId="{D302505A-9A70-4859-8258-28336E213C91}" type="presOf" srcId="{D09F72C8-5A3B-461D-998D-EE22DB9061CC}" destId="{9A6366E7-9CC7-42A0-B54A-B2304A9E139F}" srcOrd="0" destOrd="0" presId="urn:microsoft.com/office/officeart/2005/8/layout/radial6"/>
    <dgm:cxn modelId="{6A51DF26-8312-4266-91B1-EEB1802225BB}" srcId="{C21134AA-1A48-4823-8D31-4AAD98BEC4E5}" destId="{399B58B3-8F6E-426A-A747-E2F81407F3D8}" srcOrd="2" destOrd="0" parTransId="{A08A43E2-41F5-419A-AE8E-5592B2B69240}" sibTransId="{D61B780D-6098-49A5-964B-B35C4C2181FD}"/>
    <dgm:cxn modelId="{C4D9DB23-7033-45C2-88C5-DE2B1DF57733}" type="presOf" srcId="{C2898ECF-AF79-4474-A644-8D981C6A5DD8}" destId="{3DB74B82-1465-4A5B-89CD-DD09BD9C2B22}" srcOrd="0" destOrd="0" presId="urn:microsoft.com/office/officeart/2005/8/layout/radial6"/>
    <dgm:cxn modelId="{1F5E7478-4030-4978-9281-9F2EE7478AD5}" srcId="{C21134AA-1A48-4823-8D31-4AAD98BEC4E5}" destId="{71D454BA-E67E-474F-9BC7-B8E90CF896C9}" srcOrd="4" destOrd="0" parTransId="{8343ACE3-8D4E-4C44-9132-ADBF30478DB0}" sibTransId="{D1735DEC-0FB0-4FDB-92F8-77F03C4243F5}"/>
    <dgm:cxn modelId="{892CD219-785F-4F50-99E8-4E1DB32818EE}" type="presOf" srcId="{71D454BA-E67E-474F-9BC7-B8E90CF896C9}" destId="{CFD8A2AB-E931-4F53-83EB-C5D5E2AD21F9}" srcOrd="0" destOrd="0" presId="urn:microsoft.com/office/officeart/2005/8/layout/radial6"/>
    <dgm:cxn modelId="{CDB2FB51-99E7-408D-9E60-E65EE8ABF372}" type="presOf" srcId="{30DC286B-866F-48AF-BC0F-5111C975122F}" destId="{0E953084-1701-40E2-85BA-09C1BB1E9AFE}" srcOrd="0" destOrd="0" presId="urn:microsoft.com/office/officeart/2005/8/layout/radial6"/>
    <dgm:cxn modelId="{9AA07DE1-C9B9-447D-915C-B3E5AEA2F5B7}" type="presOf" srcId="{C21134AA-1A48-4823-8D31-4AAD98BEC4E5}" destId="{E4BAB3CD-3F3A-4868-A2A8-B65C2392AA57}" srcOrd="0" destOrd="0" presId="urn:microsoft.com/office/officeart/2005/8/layout/radial6"/>
    <dgm:cxn modelId="{C2FD9027-8363-4AAC-958B-522F627E34BA}" type="presOf" srcId="{D1735DEC-0FB0-4FDB-92F8-77F03C4243F5}" destId="{B8FBA5BF-636A-4A95-BA14-57B8BB87C58D}" srcOrd="0" destOrd="0" presId="urn:microsoft.com/office/officeart/2005/8/layout/radial6"/>
    <dgm:cxn modelId="{76B6E15D-1130-411A-B401-AAB0982FB7D6}" type="presOf" srcId="{BF06173A-1D03-43DC-B380-F2F0DBFAF1B3}" destId="{151FE269-A44A-443C-A2A8-131BD16F3D08}" srcOrd="0" destOrd="0" presId="urn:microsoft.com/office/officeart/2005/8/layout/radial6"/>
    <dgm:cxn modelId="{DDFF38FD-BA4D-4D06-ACDE-B3E8DA2E1A1A}" srcId="{C21134AA-1A48-4823-8D31-4AAD98BEC4E5}" destId="{30DC286B-866F-48AF-BC0F-5111C975122F}" srcOrd="0" destOrd="0" parTransId="{4C154C08-38B6-4987-AC93-82792F2581A6}" sibTransId="{BF06173A-1D03-43DC-B380-F2F0DBFAF1B3}"/>
    <dgm:cxn modelId="{C7A356CD-F225-4B12-B9BA-B7E9E880A285}" srcId="{C21134AA-1A48-4823-8D31-4AAD98BEC4E5}" destId="{D09F72C8-5A3B-461D-998D-EE22DB9061CC}" srcOrd="3" destOrd="0" parTransId="{AEEE46A7-AEF6-41F8-9D4D-241844E9205A}" sibTransId="{C2898ECF-AF79-4474-A644-8D981C6A5DD8}"/>
    <dgm:cxn modelId="{899A6B84-F2B7-4638-B697-E8C6669E5745}" type="presOf" srcId="{DD9821C6-70C5-4FD4-99C9-FE32A99CED9F}" destId="{03A45290-7A73-430B-8352-0BEA31A21297}" srcOrd="0" destOrd="0" presId="urn:microsoft.com/office/officeart/2005/8/layout/radial6"/>
    <dgm:cxn modelId="{63956029-332A-4604-A233-5B10CB92DDCF}" type="presOf" srcId="{D61B780D-6098-49A5-964B-B35C4C2181FD}" destId="{F70E8350-8B78-4819-892B-046C61728152}" srcOrd="0" destOrd="0" presId="urn:microsoft.com/office/officeart/2005/8/layout/radial6"/>
    <dgm:cxn modelId="{B2A18E74-D72C-4206-8DE8-0474DD21C3ED}" srcId="{C21134AA-1A48-4823-8D31-4AAD98BEC4E5}" destId="{EFF7F242-A704-4F56-8936-780FBF8B78A0}" srcOrd="1" destOrd="0" parTransId="{C69D0684-CED1-40FE-B9DC-5E53930FFAAB}" sibTransId="{8840B7E6-F426-4F8D-BDF1-890E0AC21B08}"/>
    <dgm:cxn modelId="{C6551E5B-11D2-4F93-AC42-88528C50988A}" type="presParOf" srcId="{03A45290-7A73-430B-8352-0BEA31A21297}" destId="{E4BAB3CD-3F3A-4868-A2A8-B65C2392AA57}" srcOrd="0" destOrd="0" presId="urn:microsoft.com/office/officeart/2005/8/layout/radial6"/>
    <dgm:cxn modelId="{CA2B4D4F-3B10-4632-B17B-275EB938F410}" type="presParOf" srcId="{03A45290-7A73-430B-8352-0BEA31A21297}" destId="{0E953084-1701-40E2-85BA-09C1BB1E9AFE}" srcOrd="1" destOrd="0" presId="urn:microsoft.com/office/officeart/2005/8/layout/radial6"/>
    <dgm:cxn modelId="{6EF458B9-8C9B-4280-BB4A-131DD7F185C4}" type="presParOf" srcId="{03A45290-7A73-430B-8352-0BEA31A21297}" destId="{0FEF4796-7176-4218-87A2-E21AC6E2251D}" srcOrd="2" destOrd="0" presId="urn:microsoft.com/office/officeart/2005/8/layout/radial6"/>
    <dgm:cxn modelId="{304DE586-B379-4BD6-84FF-20515C9E9483}" type="presParOf" srcId="{03A45290-7A73-430B-8352-0BEA31A21297}" destId="{151FE269-A44A-443C-A2A8-131BD16F3D08}" srcOrd="3" destOrd="0" presId="urn:microsoft.com/office/officeart/2005/8/layout/radial6"/>
    <dgm:cxn modelId="{7E83DB48-6DB8-4325-A831-884E35095633}" type="presParOf" srcId="{03A45290-7A73-430B-8352-0BEA31A21297}" destId="{EC840DFF-4177-42BD-A755-86CFD3127A0E}" srcOrd="4" destOrd="0" presId="urn:microsoft.com/office/officeart/2005/8/layout/radial6"/>
    <dgm:cxn modelId="{31B94903-234C-4486-BA47-FC370F9D05A8}" type="presParOf" srcId="{03A45290-7A73-430B-8352-0BEA31A21297}" destId="{930789F3-85EA-4BA2-B5ED-DF84FF2EFC14}" srcOrd="5" destOrd="0" presId="urn:microsoft.com/office/officeart/2005/8/layout/radial6"/>
    <dgm:cxn modelId="{DFC64EA9-88B7-4158-B433-529A79D4BC4E}" type="presParOf" srcId="{03A45290-7A73-430B-8352-0BEA31A21297}" destId="{EA57F49A-8443-48CE-A7BC-76D6B224E6D5}" srcOrd="6" destOrd="0" presId="urn:microsoft.com/office/officeart/2005/8/layout/radial6"/>
    <dgm:cxn modelId="{1AF4909D-A743-4508-AE87-8EFB73B831FC}" type="presParOf" srcId="{03A45290-7A73-430B-8352-0BEA31A21297}" destId="{4324F4B3-7B01-4E0F-AA40-D2469D4C3996}" srcOrd="7" destOrd="0" presId="urn:microsoft.com/office/officeart/2005/8/layout/radial6"/>
    <dgm:cxn modelId="{E005673B-6C8D-4505-ADA3-4197F119BE91}" type="presParOf" srcId="{03A45290-7A73-430B-8352-0BEA31A21297}" destId="{CB75A070-B4D6-488E-97D9-0D20A71D7994}" srcOrd="8" destOrd="0" presId="urn:microsoft.com/office/officeart/2005/8/layout/radial6"/>
    <dgm:cxn modelId="{21AD10FB-FF4B-41F2-9AF8-A7233704ED47}" type="presParOf" srcId="{03A45290-7A73-430B-8352-0BEA31A21297}" destId="{F70E8350-8B78-4819-892B-046C61728152}" srcOrd="9" destOrd="0" presId="urn:microsoft.com/office/officeart/2005/8/layout/radial6"/>
    <dgm:cxn modelId="{74D0AE3F-C6A2-4E0F-8D08-B419DCBC3241}" type="presParOf" srcId="{03A45290-7A73-430B-8352-0BEA31A21297}" destId="{9A6366E7-9CC7-42A0-B54A-B2304A9E139F}" srcOrd="10" destOrd="0" presId="urn:microsoft.com/office/officeart/2005/8/layout/radial6"/>
    <dgm:cxn modelId="{97C07CB1-8F96-4B4A-80FA-C3D5179FDBB3}" type="presParOf" srcId="{03A45290-7A73-430B-8352-0BEA31A21297}" destId="{425DC3A9-CF07-493F-ABDB-F24C81E0666E}" srcOrd="11" destOrd="0" presId="urn:microsoft.com/office/officeart/2005/8/layout/radial6"/>
    <dgm:cxn modelId="{F1A7D495-388C-4003-8A0D-CA0C09DDE00D}" type="presParOf" srcId="{03A45290-7A73-430B-8352-0BEA31A21297}" destId="{3DB74B82-1465-4A5B-89CD-DD09BD9C2B22}" srcOrd="12" destOrd="0" presId="urn:microsoft.com/office/officeart/2005/8/layout/radial6"/>
    <dgm:cxn modelId="{2EEC851C-70EB-4875-8344-EC98013B4D10}" type="presParOf" srcId="{03A45290-7A73-430B-8352-0BEA31A21297}" destId="{CFD8A2AB-E931-4F53-83EB-C5D5E2AD21F9}" srcOrd="13" destOrd="0" presId="urn:microsoft.com/office/officeart/2005/8/layout/radial6"/>
    <dgm:cxn modelId="{C7B9FD75-FD33-4C04-8E79-627C016E7C94}" type="presParOf" srcId="{03A45290-7A73-430B-8352-0BEA31A21297}" destId="{E2921DA6-47AB-459E-8C01-C20C9A80E3C3}" srcOrd="14" destOrd="0" presId="urn:microsoft.com/office/officeart/2005/8/layout/radial6"/>
    <dgm:cxn modelId="{3B02AC79-6371-4A47-B341-2C256D4DAC43}" type="presParOf" srcId="{03A45290-7A73-430B-8352-0BEA31A21297}" destId="{B8FBA5BF-636A-4A95-BA14-57B8BB87C58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D643F-EE46-45A8-B8AA-D7673D21FDC7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5DF36-33F8-4659-B0A2-C2314884BE9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SW Models</a:t>
          </a:r>
          <a:endParaRPr lang="en-US" dirty="0"/>
        </a:p>
      </dgm:t>
    </dgm:pt>
    <dgm:pt modelId="{4C317CC1-0F6B-4098-98A0-344AC3AC70BC}" type="parTrans" cxnId="{CE1A4582-6A10-4AE5-ABBC-BDE123B486C1}">
      <dgm:prSet/>
      <dgm:spPr/>
      <dgm:t>
        <a:bodyPr/>
        <a:lstStyle/>
        <a:p>
          <a:endParaRPr lang="en-US"/>
        </a:p>
      </dgm:t>
    </dgm:pt>
    <dgm:pt modelId="{B8D518CB-DDE9-4F08-98FD-C8189B98C344}" type="sibTrans" cxnId="{CE1A4582-6A10-4AE5-ABBC-BDE123B486C1}">
      <dgm:prSet/>
      <dgm:spPr/>
      <dgm:t>
        <a:bodyPr/>
        <a:lstStyle/>
        <a:p>
          <a:endParaRPr lang="en-US"/>
        </a:p>
      </dgm:t>
    </dgm:pt>
    <dgm:pt modelId="{DA8EC9A6-A1B2-409E-825D-1A83F0A5E0C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Sequential</a:t>
          </a:r>
          <a:endParaRPr lang="en-US" dirty="0"/>
        </a:p>
      </dgm:t>
    </dgm:pt>
    <dgm:pt modelId="{E9E391A3-FEEB-484D-8A02-6E35DDDB2101}" type="parTrans" cxnId="{AC71D502-B207-480F-BCEC-DA9590520A9B}">
      <dgm:prSet/>
      <dgm:spPr/>
      <dgm:t>
        <a:bodyPr/>
        <a:lstStyle/>
        <a:p>
          <a:endParaRPr lang="en-US"/>
        </a:p>
      </dgm:t>
    </dgm:pt>
    <dgm:pt modelId="{07283CC0-2C6E-4FC2-9294-D4685A975AC4}" type="sibTrans" cxnId="{AC71D502-B207-480F-BCEC-DA9590520A9B}">
      <dgm:prSet/>
      <dgm:spPr/>
      <dgm:t>
        <a:bodyPr/>
        <a:lstStyle/>
        <a:p>
          <a:endParaRPr lang="en-US"/>
        </a:p>
      </dgm:t>
    </dgm:pt>
    <dgm:pt modelId="{B4AEF719-41E2-4599-AA0D-A9F079E3669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Waterfall Model</a:t>
          </a:r>
          <a:endParaRPr lang="en-US" dirty="0"/>
        </a:p>
      </dgm:t>
    </dgm:pt>
    <dgm:pt modelId="{A9CD9F8A-ABE2-4DDE-A1F4-1DA9E9A036E2}" type="parTrans" cxnId="{0C99CC36-6F5A-4108-85A5-5660014409B0}">
      <dgm:prSet/>
      <dgm:spPr/>
      <dgm:t>
        <a:bodyPr/>
        <a:lstStyle/>
        <a:p>
          <a:endParaRPr lang="en-US"/>
        </a:p>
      </dgm:t>
    </dgm:pt>
    <dgm:pt modelId="{390A04F8-0567-4486-A5BC-8B8DB4F5244D}" type="sibTrans" cxnId="{0C99CC36-6F5A-4108-85A5-5660014409B0}">
      <dgm:prSet/>
      <dgm:spPr/>
      <dgm:t>
        <a:bodyPr/>
        <a:lstStyle/>
        <a:p>
          <a:endParaRPr lang="en-US"/>
        </a:p>
      </dgm:t>
    </dgm:pt>
    <dgm:pt modelId="{87E88FAB-C1EA-4530-B207-823169D38584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V Model</a:t>
          </a:r>
          <a:endParaRPr lang="en-US" dirty="0"/>
        </a:p>
      </dgm:t>
    </dgm:pt>
    <dgm:pt modelId="{B3DDCFC8-546F-447D-AD80-B0573CE373D4}" type="parTrans" cxnId="{C4D67668-A455-42FF-9922-143CC1C42BCF}">
      <dgm:prSet/>
      <dgm:spPr/>
      <dgm:t>
        <a:bodyPr/>
        <a:lstStyle/>
        <a:p>
          <a:endParaRPr lang="en-US"/>
        </a:p>
      </dgm:t>
    </dgm:pt>
    <dgm:pt modelId="{79360A0E-8908-4CFA-A88D-6F25E1C410E8}" type="sibTrans" cxnId="{C4D67668-A455-42FF-9922-143CC1C42BCF}">
      <dgm:prSet/>
      <dgm:spPr/>
      <dgm:t>
        <a:bodyPr/>
        <a:lstStyle/>
        <a:p>
          <a:endParaRPr lang="en-US"/>
        </a:p>
      </dgm:t>
    </dgm:pt>
    <dgm:pt modelId="{2B183F00-62BE-4A2E-81FA-B9162354A52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Iterative </a:t>
          </a:r>
          <a:endParaRPr lang="en-US" dirty="0"/>
        </a:p>
      </dgm:t>
    </dgm:pt>
    <dgm:pt modelId="{E1908BFF-8C09-4527-B706-3693F5108186}" type="parTrans" cxnId="{EC90DC93-29C8-41EA-A353-2ED5E561EAC9}">
      <dgm:prSet/>
      <dgm:spPr/>
      <dgm:t>
        <a:bodyPr/>
        <a:lstStyle/>
        <a:p>
          <a:endParaRPr lang="en-US"/>
        </a:p>
      </dgm:t>
    </dgm:pt>
    <dgm:pt modelId="{1CB0A2EE-C089-4094-B91D-7F2674B8E1DB}" type="sibTrans" cxnId="{EC90DC93-29C8-41EA-A353-2ED5E561EAC9}">
      <dgm:prSet/>
      <dgm:spPr/>
      <dgm:t>
        <a:bodyPr/>
        <a:lstStyle/>
        <a:p>
          <a:endParaRPr lang="en-US"/>
        </a:p>
      </dgm:t>
    </dgm:pt>
    <dgm:pt modelId="{3576869B-A4C4-4681-B7A8-F8333AE90087}" type="pres">
      <dgm:prSet presAssocID="{BD2D643F-EE46-45A8-B8AA-D7673D21FD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6E5CAA-272F-46C5-AEEF-4B3A1B361687}" type="pres">
      <dgm:prSet presAssocID="{32C5DF36-33F8-4659-B0A2-C2314884BE99}" presName="hierRoot1" presStyleCnt="0"/>
      <dgm:spPr/>
    </dgm:pt>
    <dgm:pt modelId="{45B39A8D-1450-44C7-892D-2B7983325598}" type="pres">
      <dgm:prSet presAssocID="{32C5DF36-33F8-4659-B0A2-C2314884BE99}" presName="composite" presStyleCnt="0"/>
      <dgm:spPr/>
    </dgm:pt>
    <dgm:pt modelId="{72F321E8-082C-41A8-8DA9-D68D8D8855FF}" type="pres">
      <dgm:prSet presAssocID="{32C5DF36-33F8-4659-B0A2-C2314884BE99}" presName="background" presStyleLbl="node0" presStyleIdx="0" presStyleCnt="1"/>
      <dgm:spPr/>
    </dgm:pt>
    <dgm:pt modelId="{E44B2E53-D674-4E83-B572-89D4038971A9}" type="pres">
      <dgm:prSet presAssocID="{32C5DF36-33F8-4659-B0A2-C2314884BE9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5E86D-9967-4E69-A4BC-70815801E8EE}" type="pres">
      <dgm:prSet presAssocID="{32C5DF36-33F8-4659-B0A2-C2314884BE99}" presName="hierChild2" presStyleCnt="0"/>
      <dgm:spPr/>
    </dgm:pt>
    <dgm:pt modelId="{8B241DE0-6364-4F8E-8295-0EF8CFB5F2AB}" type="pres">
      <dgm:prSet presAssocID="{E9E391A3-FEEB-484D-8A02-6E35DDDB210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F7E72CE-B99B-45D5-86DA-2D3068FD5648}" type="pres">
      <dgm:prSet presAssocID="{DA8EC9A6-A1B2-409E-825D-1A83F0A5E0C6}" presName="hierRoot2" presStyleCnt="0"/>
      <dgm:spPr/>
    </dgm:pt>
    <dgm:pt modelId="{CB2BFA2E-D094-4BE1-B186-9A9490D95035}" type="pres">
      <dgm:prSet presAssocID="{DA8EC9A6-A1B2-409E-825D-1A83F0A5E0C6}" presName="composite2" presStyleCnt="0"/>
      <dgm:spPr/>
    </dgm:pt>
    <dgm:pt modelId="{A8C60B9A-3687-4129-945D-0964BDE8F7BD}" type="pres">
      <dgm:prSet presAssocID="{DA8EC9A6-A1B2-409E-825D-1A83F0A5E0C6}" presName="background2" presStyleLbl="node2" presStyleIdx="0" presStyleCnt="2"/>
      <dgm:spPr/>
    </dgm:pt>
    <dgm:pt modelId="{1A4DC35F-AD3F-4F3A-B041-520793BB1E79}" type="pres">
      <dgm:prSet presAssocID="{DA8EC9A6-A1B2-409E-825D-1A83F0A5E0C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491733-EBF3-453C-8A3C-05FF3201A11E}" type="pres">
      <dgm:prSet presAssocID="{DA8EC9A6-A1B2-409E-825D-1A83F0A5E0C6}" presName="hierChild3" presStyleCnt="0"/>
      <dgm:spPr/>
    </dgm:pt>
    <dgm:pt modelId="{000DA640-EA28-49F4-A5FE-5CD9260DC6DA}" type="pres">
      <dgm:prSet presAssocID="{A9CD9F8A-ABE2-4DDE-A1F4-1DA9E9A036E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5674FBC-9A11-4040-877E-8166D4680F66}" type="pres">
      <dgm:prSet presAssocID="{B4AEF719-41E2-4599-AA0D-A9F079E36696}" presName="hierRoot3" presStyleCnt="0"/>
      <dgm:spPr/>
    </dgm:pt>
    <dgm:pt modelId="{66046A85-E7F7-4C3D-A249-4801CD533056}" type="pres">
      <dgm:prSet presAssocID="{B4AEF719-41E2-4599-AA0D-A9F079E36696}" presName="composite3" presStyleCnt="0"/>
      <dgm:spPr/>
    </dgm:pt>
    <dgm:pt modelId="{8102916F-AD1A-4B1D-B7D5-8833E6F26B63}" type="pres">
      <dgm:prSet presAssocID="{B4AEF719-41E2-4599-AA0D-A9F079E36696}" presName="background3" presStyleLbl="node3" presStyleIdx="0" presStyleCnt="2"/>
      <dgm:spPr/>
    </dgm:pt>
    <dgm:pt modelId="{08DFF3F3-9A6B-4235-A5AF-85162598DAFF}" type="pres">
      <dgm:prSet presAssocID="{B4AEF719-41E2-4599-AA0D-A9F079E3669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E1D457-8456-46FD-89CE-F5812171749E}" type="pres">
      <dgm:prSet presAssocID="{B4AEF719-41E2-4599-AA0D-A9F079E36696}" presName="hierChild4" presStyleCnt="0"/>
      <dgm:spPr/>
    </dgm:pt>
    <dgm:pt modelId="{20EFDA8A-CF6F-4986-B9E2-DAE835FD7BE0}" type="pres">
      <dgm:prSet presAssocID="{B3DDCFC8-546F-447D-AD80-B0573CE373D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AAA60BAD-7DC3-4E42-81BB-00660AAB9C88}" type="pres">
      <dgm:prSet presAssocID="{87E88FAB-C1EA-4530-B207-823169D38584}" presName="hierRoot3" presStyleCnt="0"/>
      <dgm:spPr/>
    </dgm:pt>
    <dgm:pt modelId="{4424F8AE-D567-4E8F-8424-03004A78A93A}" type="pres">
      <dgm:prSet presAssocID="{87E88FAB-C1EA-4530-B207-823169D38584}" presName="composite3" presStyleCnt="0"/>
      <dgm:spPr/>
    </dgm:pt>
    <dgm:pt modelId="{26865548-C815-4D88-9200-834BED9E63FE}" type="pres">
      <dgm:prSet presAssocID="{87E88FAB-C1EA-4530-B207-823169D38584}" presName="background3" presStyleLbl="node3" presStyleIdx="1" presStyleCnt="2"/>
      <dgm:spPr/>
    </dgm:pt>
    <dgm:pt modelId="{32B9231E-BF92-4249-9462-510AD1EA3797}" type="pres">
      <dgm:prSet presAssocID="{87E88FAB-C1EA-4530-B207-823169D38584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D3E01-EFC7-43F1-953C-E31A600E93CE}" type="pres">
      <dgm:prSet presAssocID="{87E88FAB-C1EA-4530-B207-823169D38584}" presName="hierChild4" presStyleCnt="0"/>
      <dgm:spPr/>
    </dgm:pt>
    <dgm:pt modelId="{BD06C5BE-59C7-4DFD-AB01-66155D212345}" type="pres">
      <dgm:prSet presAssocID="{E1908BFF-8C09-4527-B706-3693F510818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D4D8A0-2128-4B6C-9C47-BDDE800AA326}" type="pres">
      <dgm:prSet presAssocID="{2B183F00-62BE-4A2E-81FA-B9162354A52E}" presName="hierRoot2" presStyleCnt="0"/>
      <dgm:spPr/>
    </dgm:pt>
    <dgm:pt modelId="{D4E7A82F-242B-4FA9-AE99-CD4F379D0385}" type="pres">
      <dgm:prSet presAssocID="{2B183F00-62BE-4A2E-81FA-B9162354A52E}" presName="composite2" presStyleCnt="0"/>
      <dgm:spPr/>
    </dgm:pt>
    <dgm:pt modelId="{06DDD82B-AC06-4DB4-877D-28A79C88AB0D}" type="pres">
      <dgm:prSet presAssocID="{2B183F00-62BE-4A2E-81FA-B9162354A52E}" presName="background2" presStyleLbl="node2" presStyleIdx="1" presStyleCnt="2"/>
      <dgm:spPr/>
    </dgm:pt>
    <dgm:pt modelId="{FBD3B991-3918-4F7E-A5D4-78510D6FCA75}" type="pres">
      <dgm:prSet presAssocID="{2B183F00-62BE-4A2E-81FA-B9162354A52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9B32CB-EB86-4E69-850F-00173504D1D2}" type="pres">
      <dgm:prSet presAssocID="{2B183F00-62BE-4A2E-81FA-B9162354A52E}" presName="hierChild3" presStyleCnt="0"/>
      <dgm:spPr/>
    </dgm:pt>
  </dgm:ptLst>
  <dgm:cxnLst>
    <dgm:cxn modelId="{926520D9-1FF4-4A54-84D4-13E3103D3D08}" type="presOf" srcId="{32C5DF36-33F8-4659-B0A2-C2314884BE99}" destId="{E44B2E53-D674-4E83-B572-89D4038971A9}" srcOrd="0" destOrd="0" presId="urn:microsoft.com/office/officeart/2005/8/layout/hierarchy1"/>
    <dgm:cxn modelId="{AC71D502-B207-480F-BCEC-DA9590520A9B}" srcId="{32C5DF36-33F8-4659-B0A2-C2314884BE99}" destId="{DA8EC9A6-A1B2-409E-825D-1A83F0A5E0C6}" srcOrd="0" destOrd="0" parTransId="{E9E391A3-FEEB-484D-8A02-6E35DDDB2101}" sibTransId="{07283CC0-2C6E-4FC2-9294-D4685A975AC4}"/>
    <dgm:cxn modelId="{340CC96C-125C-4EC2-8143-925FED35B318}" type="presOf" srcId="{DA8EC9A6-A1B2-409E-825D-1A83F0A5E0C6}" destId="{1A4DC35F-AD3F-4F3A-B041-520793BB1E79}" srcOrd="0" destOrd="0" presId="urn:microsoft.com/office/officeart/2005/8/layout/hierarchy1"/>
    <dgm:cxn modelId="{73DFD79D-E041-4187-984B-DA87B5A11C27}" type="presOf" srcId="{B4AEF719-41E2-4599-AA0D-A9F079E36696}" destId="{08DFF3F3-9A6B-4235-A5AF-85162598DAFF}" srcOrd="0" destOrd="0" presId="urn:microsoft.com/office/officeart/2005/8/layout/hierarchy1"/>
    <dgm:cxn modelId="{55F58DA6-602D-4F1D-B487-072CDCFDC247}" type="presOf" srcId="{B3DDCFC8-546F-447D-AD80-B0573CE373D4}" destId="{20EFDA8A-CF6F-4986-B9E2-DAE835FD7BE0}" srcOrd="0" destOrd="0" presId="urn:microsoft.com/office/officeart/2005/8/layout/hierarchy1"/>
    <dgm:cxn modelId="{CE1A4582-6A10-4AE5-ABBC-BDE123B486C1}" srcId="{BD2D643F-EE46-45A8-B8AA-D7673D21FDC7}" destId="{32C5DF36-33F8-4659-B0A2-C2314884BE99}" srcOrd="0" destOrd="0" parTransId="{4C317CC1-0F6B-4098-98A0-344AC3AC70BC}" sibTransId="{B8D518CB-DDE9-4F08-98FD-C8189B98C344}"/>
    <dgm:cxn modelId="{D068238E-08A4-4FDE-BB67-91BCCDD753DE}" type="presOf" srcId="{BD2D643F-EE46-45A8-B8AA-D7673D21FDC7}" destId="{3576869B-A4C4-4681-B7A8-F8333AE90087}" srcOrd="0" destOrd="0" presId="urn:microsoft.com/office/officeart/2005/8/layout/hierarchy1"/>
    <dgm:cxn modelId="{1F417551-9E40-4381-9F71-487E68CF4178}" type="presOf" srcId="{E9E391A3-FEEB-484D-8A02-6E35DDDB2101}" destId="{8B241DE0-6364-4F8E-8295-0EF8CFB5F2AB}" srcOrd="0" destOrd="0" presId="urn:microsoft.com/office/officeart/2005/8/layout/hierarchy1"/>
    <dgm:cxn modelId="{8A894216-C0CD-452D-9016-5DF6BCEAE20C}" type="presOf" srcId="{E1908BFF-8C09-4527-B706-3693F5108186}" destId="{BD06C5BE-59C7-4DFD-AB01-66155D212345}" srcOrd="0" destOrd="0" presId="urn:microsoft.com/office/officeart/2005/8/layout/hierarchy1"/>
    <dgm:cxn modelId="{728AAE77-D5CE-47E1-BDEC-90C01123C1D4}" type="presOf" srcId="{2B183F00-62BE-4A2E-81FA-B9162354A52E}" destId="{FBD3B991-3918-4F7E-A5D4-78510D6FCA75}" srcOrd="0" destOrd="0" presId="urn:microsoft.com/office/officeart/2005/8/layout/hierarchy1"/>
    <dgm:cxn modelId="{0C99CC36-6F5A-4108-85A5-5660014409B0}" srcId="{DA8EC9A6-A1B2-409E-825D-1A83F0A5E0C6}" destId="{B4AEF719-41E2-4599-AA0D-A9F079E36696}" srcOrd="0" destOrd="0" parTransId="{A9CD9F8A-ABE2-4DDE-A1F4-1DA9E9A036E2}" sibTransId="{390A04F8-0567-4486-A5BC-8B8DB4F5244D}"/>
    <dgm:cxn modelId="{C4D67668-A455-42FF-9922-143CC1C42BCF}" srcId="{DA8EC9A6-A1B2-409E-825D-1A83F0A5E0C6}" destId="{87E88FAB-C1EA-4530-B207-823169D38584}" srcOrd="1" destOrd="0" parTransId="{B3DDCFC8-546F-447D-AD80-B0573CE373D4}" sibTransId="{79360A0E-8908-4CFA-A88D-6F25E1C410E8}"/>
    <dgm:cxn modelId="{8950BF83-95CF-4958-A41B-022D06472D44}" type="presOf" srcId="{A9CD9F8A-ABE2-4DDE-A1F4-1DA9E9A036E2}" destId="{000DA640-EA28-49F4-A5FE-5CD9260DC6DA}" srcOrd="0" destOrd="0" presId="urn:microsoft.com/office/officeart/2005/8/layout/hierarchy1"/>
    <dgm:cxn modelId="{319F3F97-289A-4F3C-B904-ECA4454827FA}" type="presOf" srcId="{87E88FAB-C1EA-4530-B207-823169D38584}" destId="{32B9231E-BF92-4249-9462-510AD1EA3797}" srcOrd="0" destOrd="0" presId="urn:microsoft.com/office/officeart/2005/8/layout/hierarchy1"/>
    <dgm:cxn modelId="{EC90DC93-29C8-41EA-A353-2ED5E561EAC9}" srcId="{32C5DF36-33F8-4659-B0A2-C2314884BE99}" destId="{2B183F00-62BE-4A2E-81FA-B9162354A52E}" srcOrd="1" destOrd="0" parTransId="{E1908BFF-8C09-4527-B706-3693F5108186}" sibTransId="{1CB0A2EE-C089-4094-B91D-7F2674B8E1DB}"/>
    <dgm:cxn modelId="{38303E4B-5D2E-41E6-A464-91CC46584175}" type="presParOf" srcId="{3576869B-A4C4-4681-B7A8-F8333AE90087}" destId="{5E6E5CAA-272F-46C5-AEEF-4B3A1B361687}" srcOrd="0" destOrd="0" presId="urn:microsoft.com/office/officeart/2005/8/layout/hierarchy1"/>
    <dgm:cxn modelId="{2B8D1B07-E5CA-4177-9E41-FA2D05FA33C1}" type="presParOf" srcId="{5E6E5CAA-272F-46C5-AEEF-4B3A1B361687}" destId="{45B39A8D-1450-44C7-892D-2B7983325598}" srcOrd="0" destOrd="0" presId="urn:microsoft.com/office/officeart/2005/8/layout/hierarchy1"/>
    <dgm:cxn modelId="{4ECF68C5-0AA3-48E4-97B2-8EB2C541068C}" type="presParOf" srcId="{45B39A8D-1450-44C7-892D-2B7983325598}" destId="{72F321E8-082C-41A8-8DA9-D68D8D8855FF}" srcOrd="0" destOrd="0" presId="urn:microsoft.com/office/officeart/2005/8/layout/hierarchy1"/>
    <dgm:cxn modelId="{60D3652A-B6AF-46A3-A486-AD5425E41DDF}" type="presParOf" srcId="{45B39A8D-1450-44C7-892D-2B7983325598}" destId="{E44B2E53-D674-4E83-B572-89D4038971A9}" srcOrd="1" destOrd="0" presId="urn:microsoft.com/office/officeart/2005/8/layout/hierarchy1"/>
    <dgm:cxn modelId="{562054AE-9581-4BBC-B9F3-D4EA42F018BF}" type="presParOf" srcId="{5E6E5CAA-272F-46C5-AEEF-4B3A1B361687}" destId="{9535E86D-9967-4E69-A4BC-70815801E8EE}" srcOrd="1" destOrd="0" presId="urn:microsoft.com/office/officeart/2005/8/layout/hierarchy1"/>
    <dgm:cxn modelId="{1EB0C439-AED8-4DAA-8D3B-930FA2A27AB1}" type="presParOf" srcId="{9535E86D-9967-4E69-A4BC-70815801E8EE}" destId="{8B241DE0-6364-4F8E-8295-0EF8CFB5F2AB}" srcOrd="0" destOrd="0" presId="urn:microsoft.com/office/officeart/2005/8/layout/hierarchy1"/>
    <dgm:cxn modelId="{99F93F84-88A6-4A3B-BFA5-5A190B9CF15A}" type="presParOf" srcId="{9535E86D-9967-4E69-A4BC-70815801E8EE}" destId="{3F7E72CE-B99B-45D5-86DA-2D3068FD5648}" srcOrd="1" destOrd="0" presId="urn:microsoft.com/office/officeart/2005/8/layout/hierarchy1"/>
    <dgm:cxn modelId="{F9A74169-0FDF-4D72-9077-0041C521BA74}" type="presParOf" srcId="{3F7E72CE-B99B-45D5-86DA-2D3068FD5648}" destId="{CB2BFA2E-D094-4BE1-B186-9A9490D95035}" srcOrd="0" destOrd="0" presId="urn:microsoft.com/office/officeart/2005/8/layout/hierarchy1"/>
    <dgm:cxn modelId="{07D709DF-4644-431B-9C8B-6872F83A149B}" type="presParOf" srcId="{CB2BFA2E-D094-4BE1-B186-9A9490D95035}" destId="{A8C60B9A-3687-4129-945D-0964BDE8F7BD}" srcOrd="0" destOrd="0" presId="urn:microsoft.com/office/officeart/2005/8/layout/hierarchy1"/>
    <dgm:cxn modelId="{886F3D9A-AE20-4F97-B7B9-1B63A4E25C3D}" type="presParOf" srcId="{CB2BFA2E-D094-4BE1-B186-9A9490D95035}" destId="{1A4DC35F-AD3F-4F3A-B041-520793BB1E79}" srcOrd="1" destOrd="0" presId="urn:microsoft.com/office/officeart/2005/8/layout/hierarchy1"/>
    <dgm:cxn modelId="{42C9C093-E517-4BBA-BA2E-641DBD242C8F}" type="presParOf" srcId="{3F7E72CE-B99B-45D5-86DA-2D3068FD5648}" destId="{61491733-EBF3-453C-8A3C-05FF3201A11E}" srcOrd="1" destOrd="0" presId="urn:microsoft.com/office/officeart/2005/8/layout/hierarchy1"/>
    <dgm:cxn modelId="{66E5D31F-1D41-40A1-BF8D-2EE65366738B}" type="presParOf" srcId="{61491733-EBF3-453C-8A3C-05FF3201A11E}" destId="{000DA640-EA28-49F4-A5FE-5CD9260DC6DA}" srcOrd="0" destOrd="0" presId="urn:microsoft.com/office/officeart/2005/8/layout/hierarchy1"/>
    <dgm:cxn modelId="{4E329AE4-5188-46F1-A4FE-5B97C3251EFA}" type="presParOf" srcId="{61491733-EBF3-453C-8A3C-05FF3201A11E}" destId="{B5674FBC-9A11-4040-877E-8166D4680F66}" srcOrd="1" destOrd="0" presId="urn:microsoft.com/office/officeart/2005/8/layout/hierarchy1"/>
    <dgm:cxn modelId="{87228B5D-D020-416A-BF03-4F95524CACC5}" type="presParOf" srcId="{B5674FBC-9A11-4040-877E-8166D4680F66}" destId="{66046A85-E7F7-4C3D-A249-4801CD533056}" srcOrd="0" destOrd="0" presId="urn:microsoft.com/office/officeart/2005/8/layout/hierarchy1"/>
    <dgm:cxn modelId="{D6DF9DA5-7F8D-439C-9042-F471D849E6B1}" type="presParOf" srcId="{66046A85-E7F7-4C3D-A249-4801CD533056}" destId="{8102916F-AD1A-4B1D-B7D5-8833E6F26B63}" srcOrd="0" destOrd="0" presId="urn:microsoft.com/office/officeart/2005/8/layout/hierarchy1"/>
    <dgm:cxn modelId="{5C2ADA0E-DDAF-425A-8D18-FAF3130B42ED}" type="presParOf" srcId="{66046A85-E7F7-4C3D-A249-4801CD533056}" destId="{08DFF3F3-9A6B-4235-A5AF-85162598DAFF}" srcOrd="1" destOrd="0" presId="urn:microsoft.com/office/officeart/2005/8/layout/hierarchy1"/>
    <dgm:cxn modelId="{15E85EF5-135C-4EE8-9315-CABB564DC95D}" type="presParOf" srcId="{B5674FBC-9A11-4040-877E-8166D4680F66}" destId="{B6E1D457-8456-46FD-89CE-F5812171749E}" srcOrd="1" destOrd="0" presId="urn:microsoft.com/office/officeart/2005/8/layout/hierarchy1"/>
    <dgm:cxn modelId="{BB79B48D-F8FC-45C5-8749-81F75FB6F15A}" type="presParOf" srcId="{61491733-EBF3-453C-8A3C-05FF3201A11E}" destId="{20EFDA8A-CF6F-4986-B9E2-DAE835FD7BE0}" srcOrd="2" destOrd="0" presId="urn:microsoft.com/office/officeart/2005/8/layout/hierarchy1"/>
    <dgm:cxn modelId="{E24CA347-92F3-4F77-9EE9-0AF5F704176D}" type="presParOf" srcId="{61491733-EBF3-453C-8A3C-05FF3201A11E}" destId="{AAA60BAD-7DC3-4E42-81BB-00660AAB9C88}" srcOrd="3" destOrd="0" presId="urn:microsoft.com/office/officeart/2005/8/layout/hierarchy1"/>
    <dgm:cxn modelId="{A0DB399B-1A58-4DE6-A1A1-94158FE286C6}" type="presParOf" srcId="{AAA60BAD-7DC3-4E42-81BB-00660AAB9C88}" destId="{4424F8AE-D567-4E8F-8424-03004A78A93A}" srcOrd="0" destOrd="0" presId="urn:microsoft.com/office/officeart/2005/8/layout/hierarchy1"/>
    <dgm:cxn modelId="{45A91B31-5274-4D1A-93D8-EB676C3006EB}" type="presParOf" srcId="{4424F8AE-D567-4E8F-8424-03004A78A93A}" destId="{26865548-C815-4D88-9200-834BED9E63FE}" srcOrd="0" destOrd="0" presId="urn:microsoft.com/office/officeart/2005/8/layout/hierarchy1"/>
    <dgm:cxn modelId="{2DFF9757-5E40-4E42-A4DD-65D1F6214E6B}" type="presParOf" srcId="{4424F8AE-D567-4E8F-8424-03004A78A93A}" destId="{32B9231E-BF92-4249-9462-510AD1EA3797}" srcOrd="1" destOrd="0" presId="urn:microsoft.com/office/officeart/2005/8/layout/hierarchy1"/>
    <dgm:cxn modelId="{1B7FA629-D1E2-4CD5-B868-32A64DE6BC75}" type="presParOf" srcId="{AAA60BAD-7DC3-4E42-81BB-00660AAB9C88}" destId="{DB8D3E01-EFC7-43F1-953C-E31A600E93CE}" srcOrd="1" destOrd="0" presId="urn:microsoft.com/office/officeart/2005/8/layout/hierarchy1"/>
    <dgm:cxn modelId="{D172B3B7-1851-4B26-91AD-C1024A622A8A}" type="presParOf" srcId="{9535E86D-9967-4E69-A4BC-70815801E8EE}" destId="{BD06C5BE-59C7-4DFD-AB01-66155D212345}" srcOrd="2" destOrd="0" presId="urn:microsoft.com/office/officeart/2005/8/layout/hierarchy1"/>
    <dgm:cxn modelId="{2ED767FD-DF7E-4653-B126-27B5063B075E}" type="presParOf" srcId="{9535E86D-9967-4E69-A4BC-70815801E8EE}" destId="{BFD4D8A0-2128-4B6C-9C47-BDDE800AA326}" srcOrd="3" destOrd="0" presId="urn:microsoft.com/office/officeart/2005/8/layout/hierarchy1"/>
    <dgm:cxn modelId="{FF87DE88-F3E7-4266-8B17-079BA81BEB9B}" type="presParOf" srcId="{BFD4D8A0-2128-4B6C-9C47-BDDE800AA326}" destId="{D4E7A82F-242B-4FA9-AE99-CD4F379D0385}" srcOrd="0" destOrd="0" presId="urn:microsoft.com/office/officeart/2005/8/layout/hierarchy1"/>
    <dgm:cxn modelId="{ADF40C4D-79D9-48E0-AC85-105A3F80B280}" type="presParOf" srcId="{D4E7A82F-242B-4FA9-AE99-CD4F379D0385}" destId="{06DDD82B-AC06-4DB4-877D-28A79C88AB0D}" srcOrd="0" destOrd="0" presId="urn:microsoft.com/office/officeart/2005/8/layout/hierarchy1"/>
    <dgm:cxn modelId="{D10F97EC-FA93-47C5-A2C5-DFA1B107956A}" type="presParOf" srcId="{D4E7A82F-242B-4FA9-AE99-CD4F379D0385}" destId="{FBD3B991-3918-4F7E-A5D4-78510D6FCA75}" srcOrd="1" destOrd="0" presId="urn:microsoft.com/office/officeart/2005/8/layout/hierarchy1"/>
    <dgm:cxn modelId="{F562BFAE-4A5A-4BB5-8310-40AACC02EB45}" type="presParOf" srcId="{BFD4D8A0-2128-4B6C-9C47-BDDE800AA326}" destId="{939B32CB-EB86-4E69-850F-00173504D1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D643F-EE46-45A8-B8AA-D7673D21FDC7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5DF36-33F8-4659-B0A2-C2314884BE9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SW Models</a:t>
          </a:r>
          <a:endParaRPr lang="en-US" dirty="0"/>
        </a:p>
      </dgm:t>
    </dgm:pt>
    <dgm:pt modelId="{4C317CC1-0F6B-4098-98A0-344AC3AC70BC}" type="parTrans" cxnId="{CE1A4582-6A10-4AE5-ABBC-BDE123B486C1}">
      <dgm:prSet/>
      <dgm:spPr/>
      <dgm:t>
        <a:bodyPr/>
        <a:lstStyle/>
        <a:p>
          <a:endParaRPr lang="en-US"/>
        </a:p>
      </dgm:t>
    </dgm:pt>
    <dgm:pt modelId="{B8D518CB-DDE9-4F08-98FD-C8189B98C344}" type="sibTrans" cxnId="{CE1A4582-6A10-4AE5-ABBC-BDE123B486C1}">
      <dgm:prSet/>
      <dgm:spPr/>
      <dgm:t>
        <a:bodyPr/>
        <a:lstStyle/>
        <a:p>
          <a:endParaRPr lang="en-US"/>
        </a:p>
      </dgm:t>
    </dgm:pt>
    <dgm:pt modelId="{DA8EC9A6-A1B2-409E-825D-1A83F0A5E0C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Sequential</a:t>
          </a:r>
          <a:endParaRPr lang="en-US" dirty="0"/>
        </a:p>
      </dgm:t>
    </dgm:pt>
    <dgm:pt modelId="{E9E391A3-FEEB-484D-8A02-6E35DDDB2101}" type="parTrans" cxnId="{AC71D502-B207-480F-BCEC-DA9590520A9B}">
      <dgm:prSet/>
      <dgm:spPr/>
      <dgm:t>
        <a:bodyPr/>
        <a:lstStyle/>
        <a:p>
          <a:endParaRPr lang="en-US"/>
        </a:p>
      </dgm:t>
    </dgm:pt>
    <dgm:pt modelId="{07283CC0-2C6E-4FC2-9294-D4685A975AC4}" type="sibTrans" cxnId="{AC71D502-B207-480F-BCEC-DA9590520A9B}">
      <dgm:prSet/>
      <dgm:spPr/>
      <dgm:t>
        <a:bodyPr/>
        <a:lstStyle/>
        <a:p>
          <a:endParaRPr lang="en-US"/>
        </a:p>
      </dgm:t>
    </dgm:pt>
    <dgm:pt modelId="{B4AEF719-41E2-4599-AA0D-A9F079E3669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Waterfall Model</a:t>
          </a:r>
          <a:endParaRPr lang="en-US" dirty="0"/>
        </a:p>
      </dgm:t>
    </dgm:pt>
    <dgm:pt modelId="{A9CD9F8A-ABE2-4DDE-A1F4-1DA9E9A036E2}" type="parTrans" cxnId="{0C99CC36-6F5A-4108-85A5-5660014409B0}">
      <dgm:prSet/>
      <dgm:spPr/>
      <dgm:t>
        <a:bodyPr/>
        <a:lstStyle/>
        <a:p>
          <a:endParaRPr lang="en-US"/>
        </a:p>
      </dgm:t>
    </dgm:pt>
    <dgm:pt modelId="{390A04F8-0567-4486-A5BC-8B8DB4F5244D}" type="sibTrans" cxnId="{0C99CC36-6F5A-4108-85A5-5660014409B0}">
      <dgm:prSet/>
      <dgm:spPr/>
      <dgm:t>
        <a:bodyPr/>
        <a:lstStyle/>
        <a:p>
          <a:endParaRPr lang="en-US"/>
        </a:p>
      </dgm:t>
    </dgm:pt>
    <dgm:pt modelId="{87E88FAB-C1EA-4530-B207-823169D38584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V Model</a:t>
          </a:r>
          <a:endParaRPr lang="en-US" dirty="0"/>
        </a:p>
      </dgm:t>
    </dgm:pt>
    <dgm:pt modelId="{B3DDCFC8-546F-447D-AD80-B0573CE373D4}" type="parTrans" cxnId="{C4D67668-A455-42FF-9922-143CC1C42BCF}">
      <dgm:prSet/>
      <dgm:spPr/>
      <dgm:t>
        <a:bodyPr/>
        <a:lstStyle/>
        <a:p>
          <a:endParaRPr lang="en-US"/>
        </a:p>
      </dgm:t>
    </dgm:pt>
    <dgm:pt modelId="{79360A0E-8908-4CFA-A88D-6F25E1C410E8}" type="sibTrans" cxnId="{C4D67668-A455-42FF-9922-143CC1C42BCF}">
      <dgm:prSet/>
      <dgm:spPr/>
      <dgm:t>
        <a:bodyPr/>
        <a:lstStyle/>
        <a:p>
          <a:endParaRPr lang="en-US"/>
        </a:p>
      </dgm:t>
    </dgm:pt>
    <dgm:pt modelId="{2B183F00-62BE-4A2E-81FA-B9162354A52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Iterative </a:t>
          </a:r>
          <a:endParaRPr lang="en-US" dirty="0"/>
        </a:p>
      </dgm:t>
    </dgm:pt>
    <dgm:pt modelId="{E1908BFF-8C09-4527-B706-3693F5108186}" type="parTrans" cxnId="{EC90DC93-29C8-41EA-A353-2ED5E561EAC9}">
      <dgm:prSet/>
      <dgm:spPr/>
      <dgm:t>
        <a:bodyPr/>
        <a:lstStyle/>
        <a:p>
          <a:endParaRPr lang="en-US"/>
        </a:p>
      </dgm:t>
    </dgm:pt>
    <dgm:pt modelId="{1CB0A2EE-C089-4094-B91D-7F2674B8E1DB}" type="sibTrans" cxnId="{EC90DC93-29C8-41EA-A353-2ED5E561EAC9}">
      <dgm:prSet/>
      <dgm:spPr/>
      <dgm:t>
        <a:bodyPr/>
        <a:lstStyle/>
        <a:p>
          <a:endParaRPr lang="en-US"/>
        </a:p>
      </dgm:t>
    </dgm:pt>
    <dgm:pt modelId="{3576869B-A4C4-4681-B7A8-F8333AE90087}" type="pres">
      <dgm:prSet presAssocID="{BD2D643F-EE46-45A8-B8AA-D7673D21FD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6E5CAA-272F-46C5-AEEF-4B3A1B361687}" type="pres">
      <dgm:prSet presAssocID="{32C5DF36-33F8-4659-B0A2-C2314884BE99}" presName="hierRoot1" presStyleCnt="0"/>
      <dgm:spPr/>
    </dgm:pt>
    <dgm:pt modelId="{45B39A8D-1450-44C7-892D-2B7983325598}" type="pres">
      <dgm:prSet presAssocID="{32C5DF36-33F8-4659-B0A2-C2314884BE99}" presName="composite" presStyleCnt="0"/>
      <dgm:spPr/>
    </dgm:pt>
    <dgm:pt modelId="{72F321E8-082C-41A8-8DA9-D68D8D8855FF}" type="pres">
      <dgm:prSet presAssocID="{32C5DF36-33F8-4659-B0A2-C2314884BE99}" presName="background" presStyleLbl="node0" presStyleIdx="0" presStyleCnt="1"/>
      <dgm:spPr/>
    </dgm:pt>
    <dgm:pt modelId="{E44B2E53-D674-4E83-B572-89D4038971A9}" type="pres">
      <dgm:prSet presAssocID="{32C5DF36-33F8-4659-B0A2-C2314884BE99}" presName="text" presStyleLbl="fgAcc0" presStyleIdx="0" presStyleCnt="1" custLinFactNeighborX="-1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5E86D-9967-4E69-A4BC-70815801E8EE}" type="pres">
      <dgm:prSet presAssocID="{32C5DF36-33F8-4659-B0A2-C2314884BE99}" presName="hierChild2" presStyleCnt="0"/>
      <dgm:spPr/>
    </dgm:pt>
    <dgm:pt modelId="{8B241DE0-6364-4F8E-8295-0EF8CFB5F2AB}" type="pres">
      <dgm:prSet presAssocID="{E9E391A3-FEEB-484D-8A02-6E35DDDB210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F7E72CE-B99B-45D5-86DA-2D3068FD5648}" type="pres">
      <dgm:prSet presAssocID="{DA8EC9A6-A1B2-409E-825D-1A83F0A5E0C6}" presName="hierRoot2" presStyleCnt="0"/>
      <dgm:spPr/>
    </dgm:pt>
    <dgm:pt modelId="{CB2BFA2E-D094-4BE1-B186-9A9490D95035}" type="pres">
      <dgm:prSet presAssocID="{DA8EC9A6-A1B2-409E-825D-1A83F0A5E0C6}" presName="composite2" presStyleCnt="0"/>
      <dgm:spPr/>
    </dgm:pt>
    <dgm:pt modelId="{A8C60B9A-3687-4129-945D-0964BDE8F7BD}" type="pres">
      <dgm:prSet presAssocID="{DA8EC9A6-A1B2-409E-825D-1A83F0A5E0C6}" presName="background2" presStyleLbl="node2" presStyleIdx="0" presStyleCnt="2"/>
      <dgm:spPr/>
    </dgm:pt>
    <dgm:pt modelId="{1A4DC35F-AD3F-4F3A-B041-520793BB1E79}" type="pres">
      <dgm:prSet presAssocID="{DA8EC9A6-A1B2-409E-825D-1A83F0A5E0C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491733-EBF3-453C-8A3C-05FF3201A11E}" type="pres">
      <dgm:prSet presAssocID="{DA8EC9A6-A1B2-409E-825D-1A83F0A5E0C6}" presName="hierChild3" presStyleCnt="0"/>
      <dgm:spPr/>
    </dgm:pt>
    <dgm:pt modelId="{000DA640-EA28-49F4-A5FE-5CD9260DC6DA}" type="pres">
      <dgm:prSet presAssocID="{A9CD9F8A-ABE2-4DDE-A1F4-1DA9E9A036E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5674FBC-9A11-4040-877E-8166D4680F66}" type="pres">
      <dgm:prSet presAssocID="{B4AEF719-41E2-4599-AA0D-A9F079E36696}" presName="hierRoot3" presStyleCnt="0"/>
      <dgm:spPr/>
    </dgm:pt>
    <dgm:pt modelId="{66046A85-E7F7-4C3D-A249-4801CD533056}" type="pres">
      <dgm:prSet presAssocID="{B4AEF719-41E2-4599-AA0D-A9F079E36696}" presName="composite3" presStyleCnt="0"/>
      <dgm:spPr/>
    </dgm:pt>
    <dgm:pt modelId="{8102916F-AD1A-4B1D-B7D5-8833E6F26B63}" type="pres">
      <dgm:prSet presAssocID="{B4AEF719-41E2-4599-AA0D-A9F079E36696}" presName="background3" presStyleLbl="node3" presStyleIdx="0" presStyleCnt="2"/>
      <dgm:spPr/>
    </dgm:pt>
    <dgm:pt modelId="{08DFF3F3-9A6B-4235-A5AF-85162598DAFF}" type="pres">
      <dgm:prSet presAssocID="{B4AEF719-41E2-4599-AA0D-A9F079E3669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E1D457-8456-46FD-89CE-F5812171749E}" type="pres">
      <dgm:prSet presAssocID="{B4AEF719-41E2-4599-AA0D-A9F079E36696}" presName="hierChild4" presStyleCnt="0"/>
      <dgm:spPr/>
    </dgm:pt>
    <dgm:pt modelId="{20EFDA8A-CF6F-4986-B9E2-DAE835FD7BE0}" type="pres">
      <dgm:prSet presAssocID="{B3DDCFC8-546F-447D-AD80-B0573CE373D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AAA60BAD-7DC3-4E42-81BB-00660AAB9C88}" type="pres">
      <dgm:prSet presAssocID="{87E88FAB-C1EA-4530-B207-823169D38584}" presName="hierRoot3" presStyleCnt="0"/>
      <dgm:spPr/>
    </dgm:pt>
    <dgm:pt modelId="{4424F8AE-D567-4E8F-8424-03004A78A93A}" type="pres">
      <dgm:prSet presAssocID="{87E88FAB-C1EA-4530-B207-823169D38584}" presName="composite3" presStyleCnt="0"/>
      <dgm:spPr/>
    </dgm:pt>
    <dgm:pt modelId="{26865548-C815-4D88-9200-834BED9E63FE}" type="pres">
      <dgm:prSet presAssocID="{87E88FAB-C1EA-4530-B207-823169D38584}" presName="background3" presStyleLbl="node3" presStyleIdx="1" presStyleCnt="2"/>
      <dgm:spPr/>
    </dgm:pt>
    <dgm:pt modelId="{32B9231E-BF92-4249-9462-510AD1EA3797}" type="pres">
      <dgm:prSet presAssocID="{87E88FAB-C1EA-4530-B207-823169D38584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D3E01-EFC7-43F1-953C-E31A600E93CE}" type="pres">
      <dgm:prSet presAssocID="{87E88FAB-C1EA-4530-B207-823169D38584}" presName="hierChild4" presStyleCnt="0"/>
      <dgm:spPr/>
    </dgm:pt>
    <dgm:pt modelId="{BD06C5BE-59C7-4DFD-AB01-66155D212345}" type="pres">
      <dgm:prSet presAssocID="{E1908BFF-8C09-4527-B706-3693F510818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D4D8A0-2128-4B6C-9C47-BDDE800AA326}" type="pres">
      <dgm:prSet presAssocID="{2B183F00-62BE-4A2E-81FA-B9162354A52E}" presName="hierRoot2" presStyleCnt="0"/>
      <dgm:spPr/>
    </dgm:pt>
    <dgm:pt modelId="{D4E7A82F-242B-4FA9-AE99-CD4F379D0385}" type="pres">
      <dgm:prSet presAssocID="{2B183F00-62BE-4A2E-81FA-B9162354A52E}" presName="composite2" presStyleCnt="0"/>
      <dgm:spPr/>
    </dgm:pt>
    <dgm:pt modelId="{06DDD82B-AC06-4DB4-877D-28A79C88AB0D}" type="pres">
      <dgm:prSet presAssocID="{2B183F00-62BE-4A2E-81FA-B9162354A52E}" presName="background2" presStyleLbl="node2" presStyleIdx="1" presStyleCnt="2"/>
      <dgm:spPr/>
    </dgm:pt>
    <dgm:pt modelId="{FBD3B991-3918-4F7E-A5D4-78510D6FCA75}" type="pres">
      <dgm:prSet presAssocID="{2B183F00-62BE-4A2E-81FA-B9162354A52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9B32CB-EB86-4E69-850F-00173504D1D2}" type="pres">
      <dgm:prSet presAssocID="{2B183F00-62BE-4A2E-81FA-B9162354A52E}" presName="hierChild3" presStyleCnt="0"/>
      <dgm:spPr/>
    </dgm:pt>
  </dgm:ptLst>
  <dgm:cxnLst>
    <dgm:cxn modelId="{AC71D502-B207-480F-BCEC-DA9590520A9B}" srcId="{32C5DF36-33F8-4659-B0A2-C2314884BE99}" destId="{DA8EC9A6-A1B2-409E-825D-1A83F0A5E0C6}" srcOrd="0" destOrd="0" parTransId="{E9E391A3-FEEB-484D-8A02-6E35DDDB2101}" sibTransId="{07283CC0-2C6E-4FC2-9294-D4685A975AC4}"/>
    <dgm:cxn modelId="{C677E260-90C8-43A4-8AF3-AB33C9E45E2F}" type="presOf" srcId="{E1908BFF-8C09-4527-B706-3693F5108186}" destId="{BD06C5BE-59C7-4DFD-AB01-66155D212345}" srcOrd="0" destOrd="0" presId="urn:microsoft.com/office/officeart/2005/8/layout/hierarchy1"/>
    <dgm:cxn modelId="{E010FAD9-8633-4AB3-888D-536E3E6CE06A}" type="presOf" srcId="{B4AEF719-41E2-4599-AA0D-A9F079E36696}" destId="{08DFF3F3-9A6B-4235-A5AF-85162598DAFF}" srcOrd="0" destOrd="0" presId="urn:microsoft.com/office/officeart/2005/8/layout/hierarchy1"/>
    <dgm:cxn modelId="{F5B984D0-88DE-4524-8949-79E8A7CCBE05}" type="presOf" srcId="{A9CD9F8A-ABE2-4DDE-A1F4-1DA9E9A036E2}" destId="{000DA640-EA28-49F4-A5FE-5CD9260DC6DA}" srcOrd="0" destOrd="0" presId="urn:microsoft.com/office/officeart/2005/8/layout/hierarchy1"/>
    <dgm:cxn modelId="{6877DCF6-01C7-4B5A-B9CA-D42378DDB5A1}" type="presOf" srcId="{32C5DF36-33F8-4659-B0A2-C2314884BE99}" destId="{E44B2E53-D674-4E83-B572-89D4038971A9}" srcOrd="0" destOrd="0" presId="urn:microsoft.com/office/officeart/2005/8/layout/hierarchy1"/>
    <dgm:cxn modelId="{CE1A4582-6A10-4AE5-ABBC-BDE123B486C1}" srcId="{BD2D643F-EE46-45A8-B8AA-D7673D21FDC7}" destId="{32C5DF36-33F8-4659-B0A2-C2314884BE99}" srcOrd="0" destOrd="0" parTransId="{4C317CC1-0F6B-4098-98A0-344AC3AC70BC}" sibTransId="{B8D518CB-DDE9-4F08-98FD-C8189B98C344}"/>
    <dgm:cxn modelId="{67B06606-C2BF-423B-90D9-C356C4EFBB43}" type="presOf" srcId="{DA8EC9A6-A1B2-409E-825D-1A83F0A5E0C6}" destId="{1A4DC35F-AD3F-4F3A-B041-520793BB1E79}" srcOrd="0" destOrd="0" presId="urn:microsoft.com/office/officeart/2005/8/layout/hierarchy1"/>
    <dgm:cxn modelId="{0C99CC36-6F5A-4108-85A5-5660014409B0}" srcId="{DA8EC9A6-A1B2-409E-825D-1A83F0A5E0C6}" destId="{B4AEF719-41E2-4599-AA0D-A9F079E36696}" srcOrd="0" destOrd="0" parTransId="{A9CD9F8A-ABE2-4DDE-A1F4-1DA9E9A036E2}" sibTransId="{390A04F8-0567-4486-A5BC-8B8DB4F5244D}"/>
    <dgm:cxn modelId="{27D78CCD-A724-49B0-A460-C4F647085B9D}" type="presOf" srcId="{2B183F00-62BE-4A2E-81FA-B9162354A52E}" destId="{FBD3B991-3918-4F7E-A5D4-78510D6FCA75}" srcOrd="0" destOrd="0" presId="urn:microsoft.com/office/officeart/2005/8/layout/hierarchy1"/>
    <dgm:cxn modelId="{C4D67668-A455-42FF-9922-143CC1C42BCF}" srcId="{DA8EC9A6-A1B2-409E-825D-1A83F0A5E0C6}" destId="{87E88FAB-C1EA-4530-B207-823169D38584}" srcOrd="1" destOrd="0" parTransId="{B3DDCFC8-546F-447D-AD80-B0573CE373D4}" sibTransId="{79360A0E-8908-4CFA-A88D-6F25E1C410E8}"/>
    <dgm:cxn modelId="{059D628A-DE43-47CF-9ED9-DCC3E11B5F30}" type="presOf" srcId="{B3DDCFC8-546F-447D-AD80-B0573CE373D4}" destId="{20EFDA8A-CF6F-4986-B9E2-DAE835FD7BE0}" srcOrd="0" destOrd="0" presId="urn:microsoft.com/office/officeart/2005/8/layout/hierarchy1"/>
    <dgm:cxn modelId="{196B0B87-1DD0-4551-8DCB-30923DF12337}" type="presOf" srcId="{BD2D643F-EE46-45A8-B8AA-D7673D21FDC7}" destId="{3576869B-A4C4-4681-B7A8-F8333AE90087}" srcOrd="0" destOrd="0" presId="urn:microsoft.com/office/officeart/2005/8/layout/hierarchy1"/>
    <dgm:cxn modelId="{5DFCF814-A5D8-4C26-A8CF-2F1C1E06F942}" type="presOf" srcId="{E9E391A3-FEEB-484D-8A02-6E35DDDB2101}" destId="{8B241DE0-6364-4F8E-8295-0EF8CFB5F2AB}" srcOrd="0" destOrd="0" presId="urn:microsoft.com/office/officeart/2005/8/layout/hierarchy1"/>
    <dgm:cxn modelId="{849188A3-C53B-4FDC-BEDF-FB9B188587EC}" type="presOf" srcId="{87E88FAB-C1EA-4530-B207-823169D38584}" destId="{32B9231E-BF92-4249-9462-510AD1EA3797}" srcOrd="0" destOrd="0" presId="urn:microsoft.com/office/officeart/2005/8/layout/hierarchy1"/>
    <dgm:cxn modelId="{EC90DC93-29C8-41EA-A353-2ED5E561EAC9}" srcId="{32C5DF36-33F8-4659-B0A2-C2314884BE99}" destId="{2B183F00-62BE-4A2E-81FA-B9162354A52E}" srcOrd="1" destOrd="0" parTransId="{E1908BFF-8C09-4527-B706-3693F5108186}" sibTransId="{1CB0A2EE-C089-4094-B91D-7F2674B8E1DB}"/>
    <dgm:cxn modelId="{9A57A0BA-A7F0-4090-B998-018CDE4630AB}" type="presParOf" srcId="{3576869B-A4C4-4681-B7A8-F8333AE90087}" destId="{5E6E5CAA-272F-46C5-AEEF-4B3A1B361687}" srcOrd="0" destOrd="0" presId="urn:microsoft.com/office/officeart/2005/8/layout/hierarchy1"/>
    <dgm:cxn modelId="{4711BC49-0774-45CC-9F6B-66D9AB4FB2E4}" type="presParOf" srcId="{5E6E5CAA-272F-46C5-AEEF-4B3A1B361687}" destId="{45B39A8D-1450-44C7-892D-2B7983325598}" srcOrd="0" destOrd="0" presId="urn:microsoft.com/office/officeart/2005/8/layout/hierarchy1"/>
    <dgm:cxn modelId="{A75766BF-6E87-49C0-BAC3-CBB29E455DDA}" type="presParOf" srcId="{45B39A8D-1450-44C7-892D-2B7983325598}" destId="{72F321E8-082C-41A8-8DA9-D68D8D8855FF}" srcOrd="0" destOrd="0" presId="urn:microsoft.com/office/officeart/2005/8/layout/hierarchy1"/>
    <dgm:cxn modelId="{D341B3CB-F510-4963-8A83-457798CD01CE}" type="presParOf" srcId="{45B39A8D-1450-44C7-892D-2B7983325598}" destId="{E44B2E53-D674-4E83-B572-89D4038971A9}" srcOrd="1" destOrd="0" presId="urn:microsoft.com/office/officeart/2005/8/layout/hierarchy1"/>
    <dgm:cxn modelId="{2E364762-C9B1-4247-8D5B-D399F12F5FE3}" type="presParOf" srcId="{5E6E5CAA-272F-46C5-AEEF-4B3A1B361687}" destId="{9535E86D-9967-4E69-A4BC-70815801E8EE}" srcOrd="1" destOrd="0" presId="urn:microsoft.com/office/officeart/2005/8/layout/hierarchy1"/>
    <dgm:cxn modelId="{37678E2F-0B8D-48BF-8446-79D101386C51}" type="presParOf" srcId="{9535E86D-9967-4E69-A4BC-70815801E8EE}" destId="{8B241DE0-6364-4F8E-8295-0EF8CFB5F2AB}" srcOrd="0" destOrd="0" presId="urn:microsoft.com/office/officeart/2005/8/layout/hierarchy1"/>
    <dgm:cxn modelId="{400715A4-2308-41B9-9BD0-3C2214B712DB}" type="presParOf" srcId="{9535E86D-9967-4E69-A4BC-70815801E8EE}" destId="{3F7E72CE-B99B-45D5-86DA-2D3068FD5648}" srcOrd="1" destOrd="0" presId="urn:microsoft.com/office/officeart/2005/8/layout/hierarchy1"/>
    <dgm:cxn modelId="{B9561055-789E-4EE4-ACC8-ECC4787E0B48}" type="presParOf" srcId="{3F7E72CE-B99B-45D5-86DA-2D3068FD5648}" destId="{CB2BFA2E-D094-4BE1-B186-9A9490D95035}" srcOrd="0" destOrd="0" presId="urn:microsoft.com/office/officeart/2005/8/layout/hierarchy1"/>
    <dgm:cxn modelId="{EB372892-63F9-4D8E-9207-E218CF5DEC7A}" type="presParOf" srcId="{CB2BFA2E-D094-4BE1-B186-9A9490D95035}" destId="{A8C60B9A-3687-4129-945D-0964BDE8F7BD}" srcOrd="0" destOrd="0" presId="urn:microsoft.com/office/officeart/2005/8/layout/hierarchy1"/>
    <dgm:cxn modelId="{6EB721ED-AA88-4225-AEFF-128B0537DF2B}" type="presParOf" srcId="{CB2BFA2E-D094-4BE1-B186-9A9490D95035}" destId="{1A4DC35F-AD3F-4F3A-B041-520793BB1E79}" srcOrd="1" destOrd="0" presId="urn:microsoft.com/office/officeart/2005/8/layout/hierarchy1"/>
    <dgm:cxn modelId="{BE49EFCB-392E-43B6-A623-F74DFE9D5D05}" type="presParOf" srcId="{3F7E72CE-B99B-45D5-86DA-2D3068FD5648}" destId="{61491733-EBF3-453C-8A3C-05FF3201A11E}" srcOrd="1" destOrd="0" presId="urn:microsoft.com/office/officeart/2005/8/layout/hierarchy1"/>
    <dgm:cxn modelId="{C62754A2-CC1D-4CF0-8307-5388EDAF5B73}" type="presParOf" srcId="{61491733-EBF3-453C-8A3C-05FF3201A11E}" destId="{000DA640-EA28-49F4-A5FE-5CD9260DC6DA}" srcOrd="0" destOrd="0" presId="urn:microsoft.com/office/officeart/2005/8/layout/hierarchy1"/>
    <dgm:cxn modelId="{54BD9BAC-10A4-41ED-819B-983D1A68CD3A}" type="presParOf" srcId="{61491733-EBF3-453C-8A3C-05FF3201A11E}" destId="{B5674FBC-9A11-4040-877E-8166D4680F66}" srcOrd="1" destOrd="0" presId="urn:microsoft.com/office/officeart/2005/8/layout/hierarchy1"/>
    <dgm:cxn modelId="{EBF5D516-7499-4C7C-B2D1-FF88DF7B7904}" type="presParOf" srcId="{B5674FBC-9A11-4040-877E-8166D4680F66}" destId="{66046A85-E7F7-4C3D-A249-4801CD533056}" srcOrd="0" destOrd="0" presId="urn:microsoft.com/office/officeart/2005/8/layout/hierarchy1"/>
    <dgm:cxn modelId="{C0FB2A64-265B-4296-BC0F-3AAD793317DB}" type="presParOf" srcId="{66046A85-E7F7-4C3D-A249-4801CD533056}" destId="{8102916F-AD1A-4B1D-B7D5-8833E6F26B63}" srcOrd="0" destOrd="0" presId="urn:microsoft.com/office/officeart/2005/8/layout/hierarchy1"/>
    <dgm:cxn modelId="{A8BC8145-CE67-4934-AD3A-90D71491BA42}" type="presParOf" srcId="{66046A85-E7F7-4C3D-A249-4801CD533056}" destId="{08DFF3F3-9A6B-4235-A5AF-85162598DAFF}" srcOrd="1" destOrd="0" presId="urn:microsoft.com/office/officeart/2005/8/layout/hierarchy1"/>
    <dgm:cxn modelId="{9DC64A47-40CF-4542-908C-59266BBE630C}" type="presParOf" srcId="{B5674FBC-9A11-4040-877E-8166D4680F66}" destId="{B6E1D457-8456-46FD-89CE-F5812171749E}" srcOrd="1" destOrd="0" presId="urn:microsoft.com/office/officeart/2005/8/layout/hierarchy1"/>
    <dgm:cxn modelId="{4C1A6251-FF79-4C1A-99A8-CBABBEF80A12}" type="presParOf" srcId="{61491733-EBF3-453C-8A3C-05FF3201A11E}" destId="{20EFDA8A-CF6F-4986-B9E2-DAE835FD7BE0}" srcOrd="2" destOrd="0" presId="urn:microsoft.com/office/officeart/2005/8/layout/hierarchy1"/>
    <dgm:cxn modelId="{1E4AB6D2-CA75-496E-92D5-69BCAED2222C}" type="presParOf" srcId="{61491733-EBF3-453C-8A3C-05FF3201A11E}" destId="{AAA60BAD-7DC3-4E42-81BB-00660AAB9C88}" srcOrd="3" destOrd="0" presId="urn:microsoft.com/office/officeart/2005/8/layout/hierarchy1"/>
    <dgm:cxn modelId="{C5B36E64-832B-4914-97CF-B7362FD99475}" type="presParOf" srcId="{AAA60BAD-7DC3-4E42-81BB-00660AAB9C88}" destId="{4424F8AE-D567-4E8F-8424-03004A78A93A}" srcOrd="0" destOrd="0" presId="urn:microsoft.com/office/officeart/2005/8/layout/hierarchy1"/>
    <dgm:cxn modelId="{322680BE-48E4-45BB-B9BE-F70B24FE2459}" type="presParOf" srcId="{4424F8AE-D567-4E8F-8424-03004A78A93A}" destId="{26865548-C815-4D88-9200-834BED9E63FE}" srcOrd="0" destOrd="0" presId="urn:microsoft.com/office/officeart/2005/8/layout/hierarchy1"/>
    <dgm:cxn modelId="{6DFE95E7-C2A7-43E7-9367-C932C52172D0}" type="presParOf" srcId="{4424F8AE-D567-4E8F-8424-03004A78A93A}" destId="{32B9231E-BF92-4249-9462-510AD1EA3797}" srcOrd="1" destOrd="0" presId="urn:microsoft.com/office/officeart/2005/8/layout/hierarchy1"/>
    <dgm:cxn modelId="{7107F270-6A4D-44AB-B80A-2267CF390701}" type="presParOf" srcId="{AAA60BAD-7DC3-4E42-81BB-00660AAB9C88}" destId="{DB8D3E01-EFC7-43F1-953C-E31A600E93CE}" srcOrd="1" destOrd="0" presId="urn:microsoft.com/office/officeart/2005/8/layout/hierarchy1"/>
    <dgm:cxn modelId="{9EDDDE2B-D1D7-4E96-8EB8-788FB80A7ED3}" type="presParOf" srcId="{9535E86D-9967-4E69-A4BC-70815801E8EE}" destId="{BD06C5BE-59C7-4DFD-AB01-66155D212345}" srcOrd="2" destOrd="0" presId="urn:microsoft.com/office/officeart/2005/8/layout/hierarchy1"/>
    <dgm:cxn modelId="{A7BF56A8-3BA8-4EC7-82E6-AD5153F55521}" type="presParOf" srcId="{9535E86D-9967-4E69-A4BC-70815801E8EE}" destId="{BFD4D8A0-2128-4B6C-9C47-BDDE800AA326}" srcOrd="3" destOrd="0" presId="urn:microsoft.com/office/officeart/2005/8/layout/hierarchy1"/>
    <dgm:cxn modelId="{2E0F0666-CBEA-4638-8FFA-304FCDC14E0F}" type="presParOf" srcId="{BFD4D8A0-2128-4B6C-9C47-BDDE800AA326}" destId="{D4E7A82F-242B-4FA9-AE99-CD4F379D0385}" srcOrd="0" destOrd="0" presId="urn:microsoft.com/office/officeart/2005/8/layout/hierarchy1"/>
    <dgm:cxn modelId="{59E26206-AA6A-4581-8881-363A71E44C46}" type="presParOf" srcId="{D4E7A82F-242B-4FA9-AE99-CD4F379D0385}" destId="{06DDD82B-AC06-4DB4-877D-28A79C88AB0D}" srcOrd="0" destOrd="0" presId="urn:microsoft.com/office/officeart/2005/8/layout/hierarchy1"/>
    <dgm:cxn modelId="{D11513B8-8A69-4071-8530-102A16B3CB43}" type="presParOf" srcId="{D4E7A82F-242B-4FA9-AE99-CD4F379D0385}" destId="{FBD3B991-3918-4F7E-A5D4-78510D6FCA75}" srcOrd="1" destOrd="0" presId="urn:microsoft.com/office/officeart/2005/8/layout/hierarchy1"/>
    <dgm:cxn modelId="{3B3AA40E-5B50-47A0-9E02-980F40F73B9B}" type="presParOf" srcId="{BFD4D8A0-2128-4B6C-9C47-BDDE800AA326}" destId="{939B32CB-EB86-4E69-850F-00173504D1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BA5BF-636A-4A95-BA14-57B8BB87C58D}">
      <dsp:nvSpPr>
        <dsp:cNvPr id="0" name=""/>
        <dsp:cNvSpPr/>
      </dsp:nvSpPr>
      <dsp:spPr>
        <a:xfrm>
          <a:off x="1378163" y="455632"/>
          <a:ext cx="3039944" cy="3039944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4B82-1465-4A5B-89CD-DD09BD9C2B22}">
      <dsp:nvSpPr>
        <dsp:cNvPr id="0" name=""/>
        <dsp:cNvSpPr/>
      </dsp:nvSpPr>
      <dsp:spPr>
        <a:xfrm>
          <a:off x="1378163" y="455632"/>
          <a:ext cx="3039944" cy="3039944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E8350-8B78-4819-892B-046C61728152}">
      <dsp:nvSpPr>
        <dsp:cNvPr id="0" name=""/>
        <dsp:cNvSpPr/>
      </dsp:nvSpPr>
      <dsp:spPr>
        <a:xfrm>
          <a:off x="1378163" y="455632"/>
          <a:ext cx="3039944" cy="3039944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7F49A-8443-48CE-A7BC-76D6B224E6D5}">
      <dsp:nvSpPr>
        <dsp:cNvPr id="0" name=""/>
        <dsp:cNvSpPr/>
      </dsp:nvSpPr>
      <dsp:spPr>
        <a:xfrm>
          <a:off x="1378163" y="455632"/>
          <a:ext cx="3039944" cy="3039944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FE269-A44A-443C-A2A8-131BD16F3D08}">
      <dsp:nvSpPr>
        <dsp:cNvPr id="0" name=""/>
        <dsp:cNvSpPr/>
      </dsp:nvSpPr>
      <dsp:spPr>
        <a:xfrm>
          <a:off x="1378163" y="455632"/>
          <a:ext cx="3039944" cy="3039944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AB3CD-3F3A-4868-A2A8-B65C2392AA57}">
      <dsp:nvSpPr>
        <dsp:cNvPr id="0" name=""/>
        <dsp:cNvSpPr/>
      </dsp:nvSpPr>
      <dsp:spPr>
        <a:xfrm>
          <a:off x="2197833" y="1275302"/>
          <a:ext cx="1400604" cy="1400604"/>
        </a:xfrm>
        <a:prstGeom prst="ellipse">
          <a:avLst/>
        </a:prstGeom>
        <a:solidFill>
          <a:srgbClr val="7B7F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Oswald" panose="020B0604020202020204" charset="0"/>
            </a:rPr>
            <a:t>SW project life cycle </a:t>
          </a:r>
          <a:endParaRPr lang="en-US" sz="1800" kern="1200" dirty="0">
            <a:solidFill>
              <a:schemeClr val="bg1"/>
            </a:solidFill>
            <a:latin typeface="Oswald" panose="020B0604020202020204" charset="0"/>
          </a:endParaRPr>
        </a:p>
      </dsp:txBody>
      <dsp:txXfrm>
        <a:off x="2402947" y="1480416"/>
        <a:ext cx="990376" cy="990376"/>
      </dsp:txXfrm>
    </dsp:sp>
    <dsp:sp modelId="{0E953084-1701-40E2-85BA-09C1BB1E9AFE}">
      <dsp:nvSpPr>
        <dsp:cNvPr id="0" name=""/>
        <dsp:cNvSpPr/>
      </dsp:nvSpPr>
      <dsp:spPr>
        <a:xfrm>
          <a:off x="2407924" y="716"/>
          <a:ext cx="980423" cy="980423"/>
        </a:xfrm>
        <a:prstGeom prst="ellipse">
          <a:avLst/>
        </a:prstGeom>
        <a:solidFill>
          <a:srgbClr val="6B7B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bg1"/>
              </a:solidFill>
              <a:latin typeface="Oswald" panose="020B0604020202020204" charset="0"/>
            </a:rPr>
            <a:t>Definition </a:t>
          </a:r>
          <a:endParaRPr lang="en-US" sz="800" b="1" kern="1200" dirty="0">
            <a:solidFill>
              <a:schemeClr val="bg1"/>
            </a:solidFill>
            <a:latin typeface="Oswald" panose="020B0604020202020204" charset="0"/>
          </a:endParaRPr>
        </a:p>
      </dsp:txBody>
      <dsp:txXfrm>
        <a:off x="2551504" y="144296"/>
        <a:ext cx="693263" cy="693263"/>
      </dsp:txXfrm>
    </dsp:sp>
    <dsp:sp modelId="{EC840DFF-4177-42BD-A755-86CFD3127A0E}">
      <dsp:nvSpPr>
        <dsp:cNvPr id="0" name=""/>
        <dsp:cNvSpPr/>
      </dsp:nvSpPr>
      <dsp:spPr>
        <a:xfrm>
          <a:off x="3786047" y="1044740"/>
          <a:ext cx="1048200" cy="944147"/>
        </a:xfrm>
        <a:prstGeom prst="ellipse">
          <a:avLst/>
        </a:prstGeom>
        <a:solidFill>
          <a:srgbClr val="7B7F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bg1"/>
              </a:solidFill>
              <a:latin typeface="Oswald" panose="020B0604020202020204" charset="0"/>
            </a:rPr>
            <a:t>Requirement analysis</a:t>
          </a:r>
          <a:endParaRPr lang="en-US" sz="800" b="1" kern="1200" dirty="0">
            <a:solidFill>
              <a:schemeClr val="bg1"/>
            </a:solidFill>
            <a:latin typeface="Oswald" panose="020B0604020202020204" charset="0"/>
          </a:endParaRPr>
        </a:p>
      </dsp:txBody>
      <dsp:txXfrm>
        <a:off x="3939552" y="1183007"/>
        <a:ext cx="741190" cy="667613"/>
      </dsp:txXfrm>
    </dsp:sp>
    <dsp:sp modelId="{4324F4B3-7B01-4E0F-AA40-D2469D4C3996}">
      <dsp:nvSpPr>
        <dsp:cNvPr id="0" name=""/>
        <dsp:cNvSpPr/>
      </dsp:nvSpPr>
      <dsp:spPr>
        <a:xfrm>
          <a:off x="3280595" y="2686522"/>
          <a:ext cx="980423" cy="980423"/>
        </a:xfrm>
        <a:prstGeom prst="ellipse">
          <a:avLst/>
        </a:prstGeom>
        <a:solidFill>
          <a:srgbClr val="7B7F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bg1"/>
              </a:solidFill>
              <a:latin typeface="Oswald" panose="020B0604020202020204" charset="0"/>
            </a:rPr>
            <a:t>Design</a:t>
          </a:r>
          <a:endParaRPr lang="en-US" sz="800" b="1" kern="1200" dirty="0">
            <a:solidFill>
              <a:schemeClr val="bg1"/>
            </a:solidFill>
            <a:latin typeface="Oswald" panose="020B0604020202020204" charset="0"/>
          </a:endParaRPr>
        </a:p>
      </dsp:txBody>
      <dsp:txXfrm>
        <a:off x="3424175" y="2830102"/>
        <a:ext cx="693263" cy="693263"/>
      </dsp:txXfrm>
    </dsp:sp>
    <dsp:sp modelId="{9A6366E7-9CC7-42A0-B54A-B2304A9E139F}">
      <dsp:nvSpPr>
        <dsp:cNvPr id="0" name=""/>
        <dsp:cNvSpPr/>
      </dsp:nvSpPr>
      <dsp:spPr>
        <a:xfrm>
          <a:off x="1535252" y="2686522"/>
          <a:ext cx="980423" cy="980423"/>
        </a:xfrm>
        <a:prstGeom prst="ellipse">
          <a:avLst/>
        </a:prstGeom>
        <a:solidFill>
          <a:srgbClr val="7B7F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bg1"/>
              </a:solidFill>
              <a:latin typeface="Oswald" panose="020B0604020202020204" charset="0"/>
            </a:rPr>
            <a:t>Implementation</a:t>
          </a:r>
          <a:endParaRPr lang="en-US" sz="800" b="1" kern="1200" dirty="0">
            <a:solidFill>
              <a:schemeClr val="bg1"/>
            </a:solidFill>
            <a:latin typeface="Oswald" panose="020B0604020202020204" charset="0"/>
          </a:endParaRPr>
        </a:p>
      </dsp:txBody>
      <dsp:txXfrm>
        <a:off x="1678832" y="2830102"/>
        <a:ext cx="693263" cy="693263"/>
      </dsp:txXfrm>
    </dsp:sp>
    <dsp:sp modelId="{CFD8A2AB-E931-4F53-83EB-C5D5E2AD21F9}">
      <dsp:nvSpPr>
        <dsp:cNvPr id="0" name=""/>
        <dsp:cNvSpPr/>
      </dsp:nvSpPr>
      <dsp:spPr>
        <a:xfrm>
          <a:off x="995912" y="1026603"/>
          <a:ext cx="980423" cy="980423"/>
        </a:xfrm>
        <a:prstGeom prst="ellipse">
          <a:avLst/>
        </a:prstGeom>
        <a:solidFill>
          <a:srgbClr val="7B7F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bg1"/>
              </a:solidFill>
              <a:latin typeface="Oswald" panose="020B0604020202020204" charset="0"/>
            </a:rPr>
            <a:t>Testing</a:t>
          </a:r>
          <a:endParaRPr lang="en-US" sz="800" kern="1200" dirty="0">
            <a:solidFill>
              <a:schemeClr val="bg1"/>
            </a:solidFill>
            <a:latin typeface="Oswald" panose="020B0604020202020204" charset="0"/>
          </a:endParaRPr>
        </a:p>
      </dsp:txBody>
      <dsp:txXfrm>
        <a:off x="1139492" y="1170183"/>
        <a:ext cx="693263" cy="693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6C5BE-59C7-4DFD-AB01-66155D212345}">
      <dsp:nvSpPr>
        <dsp:cNvPr id="0" name=""/>
        <dsp:cNvSpPr/>
      </dsp:nvSpPr>
      <dsp:spPr>
        <a:xfrm>
          <a:off x="1937557" y="572239"/>
          <a:ext cx="549238" cy="26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28"/>
              </a:lnTo>
              <a:lnTo>
                <a:pt x="549238" y="178128"/>
              </a:lnTo>
              <a:lnTo>
                <a:pt x="549238" y="2613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FDA8A-CF6F-4986-B9E2-DAE835FD7BE0}">
      <dsp:nvSpPr>
        <dsp:cNvPr id="0" name=""/>
        <dsp:cNvSpPr/>
      </dsp:nvSpPr>
      <dsp:spPr>
        <a:xfrm>
          <a:off x="1388318" y="1404336"/>
          <a:ext cx="549238" cy="26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28"/>
              </a:lnTo>
              <a:lnTo>
                <a:pt x="549238" y="178128"/>
              </a:lnTo>
              <a:lnTo>
                <a:pt x="549238" y="2613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DA640-EA28-49F4-A5FE-5CD9260DC6DA}">
      <dsp:nvSpPr>
        <dsp:cNvPr id="0" name=""/>
        <dsp:cNvSpPr/>
      </dsp:nvSpPr>
      <dsp:spPr>
        <a:xfrm>
          <a:off x="839079" y="1404336"/>
          <a:ext cx="549238" cy="261387"/>
        </a:xfrm>
        <a:custGeom>
          <a:avLst/>
          <a:gdLst/>
          <a:ahLst/>
          <a:cxnLst/>
          <a:rect l="0" t="0" r="0" b="0"/>
          <a:pathLst>
            <a:path>
              <a:moveTo>
                <a:pt x="549238" y="0"/>
              </a:moveTo>
              <a:lnTo>
                <a:pt x="549238" y="178128"/>
              </a:lnTo>
              <a:lnTo>
                <a:pt x="0" y="178128"/>
              </a:lnTo>
              <a:lnTo>
                <a:pt x="0" y="2613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41DE0-6364-4F8E-8295-0EF8CFB5F2AB}">
      <dsp:nvSpPr>
        <dsp:cNvPr id="0" name=""/>
        <dsp:cNvSpPr/>
      </dsp:nvSpPr>
      <dsp:spPr>
        <a:xfrm>
          <a:off x="1388318" y="572239"/>
          <a:ext cx="549238" cy="261387"/>
        </a:xfrm>
        <a:custGeom>
          <a:avLst/>
          <a:gdLst/>
          <a:ahLst/>
          <a:cxnLst/>
          <a:rect l="0" t="0" r="0" b="0"/>
          <a:pathLst>
            <a:path>
              <a:moveTo>
                <a:pt x="549238" y="0"/>
              </a:moveTo>
              <a:lnTo>
                <a:pt x="549238" y="178128"/>
              </a:lnTo>
              <a:lnTo>
                <a:pt x="0" y="178128"/>
              </a:lnTo>
              <a:lnTo>
                <a:pt x="0" y="2613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1E8-082C-41A8-8DA9-D68D8D8855FF}">
      <dsp:nvSpPr>
        <dsp:cNvPr id="0" name=""/>
        <dsp:cNvSpPr/>
      </dsp:nvSpPr>
      <dsp:spPr>
        <a:xfrm>
          <a:off x="1488180" y="1530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B2E53-D674-4E83-B572-89D4038971A9}">
      <dsp:nvSpPr>
        <dsp:cNvPr id="0" name=""/>
        <dsp:cNvSpPr/>
      </dsp:nvSpPr>
      <dsp:spPr>
        <a:xfrm>
          <a:off x="1588041" y="96399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SW Models</a:t>
          </a:r>
          <a:endParaRPr lang="en-US" sz="1200" kern="1200" dirty="0"/>
        </a:p>
      </dsp:txBody>
      <dsp:txXfrm>
        <a:off x="1604756" y="113114"/>
        <a:ext cx="865324" cy="537279"/>
      </dsp:txXfrm>
    </dsp:sp>
    <dsp:sp modelId="{A8C60B9A-3687-4129-945D-0964BDE8F7BD}">
      <dsp:nvSpPr>
        <dsp:cNvPr id="0" name=""/>
        <dsp:cNvSpPr/>
      </dsp:nvSpPr>
      <dsp:spPr>
        <a:xfrm>
          <a:off x="938941" y="833627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DC35F-AD3F-4F3A-B041-520793BB1E79}">
      <dsp:nvSpPr>
        <dsp:cNvPr id="0" name=""/>
        <dsp:cNvSpPr/>
      </dsp:nvSpPr>
      <dsp:spPr>
        <a:xfrm>
          <a:off x="1038803" y="928496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Sequential</a:t>
          </a:r>
          <a:endParaRPr lang="en-US" sz="1200" kern="1200" dirty="0"/>
        </a:p>
      </dsp:txBody>
      <dsp:txXfrm>
        <a:off x="1055518" y="945211"/>
        <a:ext cx="865324" cy="537279"/>
      </dsp:txXfrm>
    </dsp:sp>
    <dsp:sp modelId="{8102916F-AD1A-4B1D-B7D5-8833E6F26B63}">
      <dsp:nvSpPr>
        <dsp:cNvPr id="0" name=""/>
        <dsp:cNvSpPr/>
      </dsp:nvSpPr>
      <dsp:spPr>
        <a:xfrm>
          <a:off x="389702" y="1665724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FF3F3-9A6B-4235-A5AF-85162598DAFF}">
      <dsp:nvSpPr>
        <dsp:cNvPr id="0" name=""/>
        <dsp:cNvSpPr/>
      </dsp:nvSpPr>
      <dsp:spPr>
        <a:xfrm>
          <a:off x="489564" y="1760593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Waterfall Model</a:t>
          </a:r>
          <a:endParaRPr lang="en-US" sz="1200" kern="1200" dirty="0"/>
        </a:p>
      </dsp:txBody>
      <dsp:txXfrm>
        <a:off x="506279" y="1777308"/>
        <a:ext cx="865324" cy="537279"/>
      </dsp:txXfrm>
    </dsp:sp>
    <dsp:sp modelId="{26865548-C815-4D88-9200-834BED9E63FE}">
      <dsp:nvSpPr>
        <dsp:cNvPr id="0" name=""/>
        <dsp:cNvSpPr/>
      </dsp:nvSpPr>
      <dsp:spPr>
        <a:xfrm>
          <a:off x="1488180" y="1665724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B9231E-BF92-4249-9462-510AD1EA3797}">
      <dsp:nvSpPr>
        <dsp:cNvPr id="0" name=""/>
        <dsp:cNvSpPr/>
      </dsp:nvSpPr>
      <dsp:spPr>
        <a:xfrm>
          <a:off x="1588041" y="1760593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 Model</a:t>
          </a:r>
          <a:endParaRPr lang="en-US" sz="1200" kern="1200" dirty="0"/>
        </a:p>
      </dsp:txBody>
      <dsp:txXfrm>
        <a:off x="1604756" y="1777308"/>
        <a:ext cx="865324" cy="537279"/>
      </dsp:txXfrm>
    </dsp:sp>
    <dsp:sp modelId="{06DDD82B-AC06-4DB4-877D-28A79C88AB0D}">
      <dsp:nvSpPr>
        <dsp:cNvPr id="0" name=""/>
        <dsp:cNvSpPr/>
      </dsp:nvSpPr>
      <dsp:spPr>
        <a:xfrm>
          <a:off x="2037419" y="833627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D3B991-3918-4F7E-A5D4-78510D6FCA75}">
      <dsp:nvSpPr>
        <dsp:cNvPr id="0" name=""/>
        <dsp:cNvSpPr/>
      </dsp:nvSpPr>
      <dsp:spPr>
        <a:xfrm>
          <a:off x="2137280" y="928496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Iterative </a:t>
          </a:r>
          <a:endParaRPr lang="en-US" sz="1200" kern="1200" dirty="0"/>
        </a:p>
      </dsp:txBody>
      <dsp:txXfrm>
        <a:off x="2153995" y="945211"/>
        <a:ext cx="865324" cy="537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6C5BE-59C7-4DFD-AB01-66155D212345}">
      <dsp:nvSpPr>
        <dsp:cNvPr id="0" name=""/>
        <dsp:cNvSpPr/>
      </dsp:nvSpPr>
      <dsp:spPr>
        <a:xfrm>
          <a:off x="1923806" y="572239"/>
          <a:ext cx="562989" cy="26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28"/>
              </a:lnTo>
              <a:lnTo>
                <a:pt x="562989" y="178128"/>
              </a:lnTo>
              <a:lnTo>
                <a:pt x="562989" y="2613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FDA8A-CF6F-4986-B9E2-DAE835FD7BE0}">
      <dsp:nvSpPr>
        <dsp:cNvPr id="0" name=""/>
        <dsp:cNvSpPr/>
      </dsp:nvSpPr>
      <dsp:spPr>
        <a:xfrm>
          <a:off x="1388318" y="1404336"/>
          <a:ext cx="549238" cy="26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28"/>
              </a:lnTo>
              <a:lnTo>
                <a:pt x="549238" y="178128"/>
              </a:lnTo>
              <a:lnTo>
                <a:pt x="549238" y="2613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DA640-EA28-49F4-A5FE-5CD9260DC6DA}">
      <dsp:nvSpPr>
        <dsp:cNvPr id="0" name=""/>
        <dsp:cNvSpPr/>
      </dsp:nvSpPr>
      <dsp:spPr>
        <a:xfrm>
          <a:off x="839079" y="1404336"/>
          <a:ext cx="549238" cy="261387"/>
        </a:xfrm>
        <a:custGeom>
          <a:avLst/>
          <a:gdLst/>
          <a:ahLst/>
          <a:cxnLst/>
          <a:rect l="0" t="0" r="0" b="0"/>
          <a:pathLst>
            <a:path>
              <a:moveTo>
                <a:pt x="549238" y="0"/>
              </a:moveTo>
              <a:lnTo>
                <a:pt x="549238" y="178128"/>
              </a:lnTo>
              <a:lnTo>
                <a:pt x="0" y="178128"/>
              </a:lnTo>
              <a:lnTo>
                <a:pt x="0" y="2613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41DE0-6364-4F8E-8295-0EF8CFB5F2AB}">
      <dsp:nvSpPr>
        <dsp:cNvPr id="0" name=""/>
        <dsp:cNvSpPr/>
      </dsp:nvSpPr>
      <dsp:spPr>
        <a:xfrm>
          <a:off x="1388318" y="572239"/>
          <a:ext cx="535487" cy="261387"/>
        </a:xfrm>
        <a:custGeom>
          <a:avLst/>
          <a:gdLst/>
          <a:ahLst/>
          <a:cxnLst/>
          <a:rect l="0" t="0" r="0" b="0"/>
          <a:pathLst>
            <a:path>
              <a:moveTo>
                <a:pt x="535487" y="0"/>
              </a:moveTo>
              <a:lnTo>
                <a:pt x="535487" y="178128"/>
              </a:lnTo>
              <a:lnTo>
                <a:pt x="0" y="178128"/>
              </a:lnTo>
              <a:lnTo>
                <a:pt x="0" y="2613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1E8-082C-41A8-8DA9-D68D8D8855FF}">
      <dsp:nvSpPr>
        <dsp:cNvPr id="0" name=""/>
        <dsp:cNvSpPr/>
      </dsp:nvSpPr>
      <dsp:spPr>
        <a:xfrm>
          <a:off x="1474429" y="1530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B2E53-D674-4E83-B572-89D4038971A9}">
      <dsp:nvSpPr>
        <dsp:cNvPr id="0" name=""/>
        <dsp:cNvSpPr/>
      </dsp:nvSpPr>
      <dsp:spPr>
        <a:xfrm>
          <a:off x="1574291" y="96399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SW Models</a:t>
          </a:r>
          <a:endParaRPr lang="en-US" sz="1200" kern="1200" dirty="0"/>
        </a:p>
      </dsp:txBody>
      <dsp:txXfrm>
        <a:off x="1591006" y="113114"/>
        <a:ext cx="865324" cy="537279"/>
      </dsp:txXfrm>
    </dsp:sp>
    <dsp:sp modelId="{A8C60B9A-3687-4129-945D-0964BDE8F7BD}">
      <dsp:nvSpPr>
        <dsp:cNvPr id="0" name=""/>
        <dsp:cNvSpPr/>
      </dsp:nvSpPr>
      <dsp:spPr>
        <a:xfrm>
          <a:off x="938941" y="833627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DC35F-AD3F-4F3A-B041-520793BB1E79}">
      <dsp:nvSpPr>
        <dsp:cNvPr id="0" name=""/>
        <dsp:cNvSpPr/>
      </dsp:nvSpPr>
      <dsp:spPr>
        <a:xfrm>
          <a:off x="1038803" y="928496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Sequential</a:t>
          </a:r>
          <a:endParaRPr lang="en-US" sz="1200" kern="1200" dirty="0"/>
        </a:p>
      </dsp:txBody>
      <dsp:txXfrm>
        <a:off x="1055518" y="945211"/>
        <a:ext cx="865324" cy="537279"/>
      </dsp:txXfrm>
    </dsp:sp>
    <dsp:sp modelId="{8102916F-AD1A-4B1D-B7D5-8833E6F26B63}">
      <dsp:nvSpPr>
        <dsp:cNvPr id="0" name=""/>
        <dsp:cNvSpPr/>
      </dsp:nvSpPr>
      <dsp:spPr>
        <a:xfrm>
          <a:off x="389702" y="1665724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FF3F3-9A6B-4235-A5AF-85162598DAFF}">
      <dsp:nvSpPr>
        <dsp:cNvPr id="0" name=""/>
        <dsp:cNvSpPr/>
      </dsp:nvSpPr>
      <dsp:spPr>
        <a:xfrm>
          <a:off x="489564" y="1760593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Waterfall Model</a:t>
          </a:r>
          <a:endParaRPr lang="en-US" sz="1200" kern="1200" dirty="0"/>
        </a:p>
      </dsp:txBody>
      <dsp:txXfrm>
        <a:off x="506279" y="1777308"/>
        <a:ext cx="865324" cy="537279"/>
      </dsp:txXfrm>
    </dsp:sp>
    <dsp:sp modelId="{26865548-C815-4D88-9200-834BED9E63FE}">
      <dsp:nvSpPr>
        <dsp:cNvPr id="0" name=""/>
        <dsp:cNvSpPr/>
      </dsp:nvSpPr>
      <dsp:spPr>
        <a:xfrm>
          <a:off x="1488180" y="1665724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B9231E-BF92-4249-9462-510AD1EA3797}">
      <dsp:nvSpPr>
        <dsp:cNvPr id="0" name=""/>
        <dsp:cNvSpPr/>
      </dsp:nvSpPr>
      <dsp:spPr>
        <a:xfrm>
          <a:off x="1588041" y="1760593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 Model</a:t>
          </a:r>
          <a:endParaRPr lang="en-US" sz="1200" kern="1200" dirty="0"/>
        </a:p>
      </dsp:txBody>
      <dsp:txXfrm>
        <a:off x="1604756" y="1777308"/>
        <a:ext cx="865324" cy="537279"/>
      </dsp:txXfrm>
    </dsp:sp>
    <dsp:sp modelId="{06DDD82B-AC06-4DB4-877D-28A79C88AB0D}">
      <dsp:nvSpPr>
        <dsp:cNvPr id="0" name=""/>
        <dsp:cNvSpPr/>
      </dsp:nvSpPr>
      <dsp:spPr>
        <a:xfrm>
          <a:off x="2037419" y="833627"/>
          <a:ext cx="898754" cy="570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D3B991-3918-4F7E-A5D4-78510D6FCA75}">
      <dsp:nvSpPr>
        <dsp:cNvPr id="0" name=""/>
        <dsp:cNvSpPr/>
      </dsp:nvSpPr>
      <dsp:spPr>
        <a:xfrm>
          <a:off x="2137280" y="928496"/>
          <a:ext cx="898754" cy="5707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Iterative </a:t>
          </a:r>
          <a:endParaRPr lang="en-US" sz="1200" kern="1200" dirty="0"/>
        </a:p>
      </dsp:txBody>
      <dsp:txXfrm>
        <a:off x="2153995" y="945211"/>
        <a:ext cx="865324" cy="537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908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66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76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25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16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784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90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43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86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2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258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8c1997cbf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8c1997cbfd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043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9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642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737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891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74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005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650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31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1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1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826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313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52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4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0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84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9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99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85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5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90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62" r:id="rId9"/>
    <p:sldLayoutId id="2147483663" r:id="rId10"/>
    <p:sldLayoutId id="2147483664" r:id="rId11"/>
    <p:sldLayoutId id="2147483666" r:id="rId12"/>
    <p:sldLayoutId id="2147483668" r:id="rId13"/>
    <p:sldLayoutId id="2147483669" r:id="rId14"/>
    <p:sldLayoutId id="2147483670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01/9781420031416-1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85748" y="897137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</a:t>
            </a:r>
            <a:r>
              <a:rPr lang="en" dirty="0" smtClean="0"/>
              <a:t>ENGENEERING 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54376" y="3806070"/>
            <a:ext cx="4312106" cy="81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repared by : Esraa Abdelnaby</a:t>
            </a:r>
          </a:p>
          <a:p>
            <a:pPr marL="0" indent="0"/>
            <a:r>
              <a:rPr lang="en-US" dirty="0"/>
              <a:t>esraaabdelnaby722@gmail.com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Applying V-model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859182" cy="675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</a:t>
            </a:r>
            <a:r>
              <a:rPr lang="en" dirty="0" smtClean="0"/>
              <a:t>equirement analysis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302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This is the first stage in the V-Model. Analyzing the requirements is the phase where the system engineers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Break down the customer requirements (CR) into system requirement and generate the CRS document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Define which requirement to allocate to SW and which to HW. Then involve with HW team to initiate HIS document.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Define the overall system context</a:t>
            </a:r>
            <a:r>
              <a:rPr lang="en-US" dirty="0"/>
              <a:t>.</a:t>
            </a:r>
            <a:endParaRPr dirty="0" smtClean="0"/>
          </a:p>
        </p:txBody>
      </p:sp>
      <p:sp>
        <p:nvSpPr>
          <p:cNvPr id="5" name="Google Shape;864;p36"/>
          <p:cNvSpPr txBox="1">
            <a:spLocks/>
          </p:cNvSpPr>
          <p:nvPr/>
        </p:nvSpPr>
        <p:spPr>
          <a:xfrm>
            <a:off x="575621" y="3749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Applying V-Model ( CRS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812670" y="976277"/>
            <a:ext cx="7602560" cy="3479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Document naming convention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Table of content</a:t>
            </a:r>
          </a:p>
          <a:p>
            <a:pPr marL="457200" lvl="0">
              <a:spcBef>
                <a:spcPts val="0"/>
              </a:spcBef>
              <a:buFont typeface="Roboto"/>
              <a:buChar char="●"/>
            </a:pPr>
            <a:r>
              <a:rPr lang="en-US" dirty="0"/>
              <a:t>Document status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Status :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Draft : document </a:t>
            </a:r>
            <a:r>
              <a:rPr lang="en-US" dirty="0" smtClean="0"/>
              <a:t>is under processing and  not ready to review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Proposed : document is ready for review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Released : Reviewed and No more open review points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 smtClean="0"/>
              <a:t>Structure : table has Status , Version , Date and Author </a:t>
            </a:r>
          </a:p>
          <a:p>
            <a:r>
              <a:rPr lang="en-US" dirty="0" smtClean="0"/>
              <a:t>Document history </a:t>
            </a:r>
          </a:p>
          <a:p>
            <a:pPr lvl="1"/>
            <a:r>
              <a:rPr lang="en-US" dirty="0" smtClean="0"/>
              <a:t>Structure :  Table has version, Date, change author and change details.</a:t>
            </a:r>
          </a:p>
          <a:p>
            <a:r>
              <a:rPr lang="en-US" dirty="0" smtClean="0"/>
              <a:t>Reference documents </a:t>
            </a:r>
          </a:p>
          <a:p>
            <a:pPr lvl="1"/>
            <a:r>
              <a:rPr lang="en-US" dirty="0" smtClean="0"/>
              <a:t>Structure: table has </a:t>
            </a:r>
            <a:r>
              <a:rPr lang="en-US" dirty="0" err="1" smtClean="0"/>
              <a:t>Ref.Name</a:t>
            </a:r>
            <a:r>
              <a:rPr lang="en-US" dirty="0" smtClean="0"/>
              <a:t>, Doc.name, version and status  </a:t>
            </a:r>
          </a:p>
        </p:txBody>
      </p:sp>
      <p:sp>
        <p:nvSpPr>
          <p:cNvPr id="5" name="Google Shape;864;p36"/>
          <p:cNvSpPr txBox="1">
            <a:spLocks/>
          </p:cNvSpPr>
          <p:nvPr/>
        </p:nvSpPr>
        <p:spPr>
          <a:xfrm>
            <a:off x="563429" y="2286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Applying V-Model (</a:t>
            </a:r>
            <a:r>
              <a:rPr lang="en-US" dirty="0"/>
              <a:t>Document structure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4;p36"/>
          <p:cNvSpPr txBox="1">
            <a:spLocks/>
          </p:cNvSpPr>
          <p:nvPr/>
        </p:nvSpPr>
        <p:spPr>
          <a:xfrm>
            <a:off x="563429" y="2286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Applying V-Model (File </a:t>
            </a:r>
            <a:r>
              <a:rPr lang="en-US" dirty="0"/>
              <a:t>structure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8148"/>
          <a:stretch/>
        </p:blipFill>
        <p:spPr>
          <a:xfrm>
            <a:off x="3336276" y="1116828"/>
            <a:ext cx="2762018" cy="3293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545" y="579964"/>
            <a:ext cx="2734644" cy="4145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16421"/>
          <a:stretch/>
        </p:blipFill>
        <p:spPr>
          <a:xfrm>
            <a:off x="1003025" y="1992338"/>
            <a:ext cx="2173312" cy="15430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39453" y="2389292"/>
            <a:ext cx="776896" cy="243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921889" y="2389292"/>
            <a:ext cx="655312" cy="24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4777048" y="1394317"/>
            <a:ext cx="3187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Prepare your Inputs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388945" y="2248634"/>
            <a:ext cx="3005660" cy="1725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Pts val="1100"/>
            </a:pPr>
            <a:r>
              <a:rPr lang="en-US" dirty="0" smtClean="0"/>
              <a:t>Prepare your customer requirement based on the features your team agreed on.</a:t>
            </a:r>
          </a:p>
          <a:p>
            <a:pPr marL="285750" indent="-285750" algn="l">
              <a:buSzPts val="1100"/>
            </a:pPr>
            <a:endParaRPr lang="en-US" dirty="0"/>
          </a:p>
          <a:p>
            <a:pPr marL="285750" indent="-285750" algn="l">
              <a:buSzPts val="1100"/>
            </a:pPr>
            <a:r>
              <a:rPr lang="en-US" dirty="0" smtClean="0"/>
              <a:t>Map each feature to a covers name following the naming convention we agreed on </a:t>
            </a:r>
          </a:p>
          <a:p>
            <a:pPr marL="0" indent="0" algn="l">
              <a:buSzPts val="1100"/>
              <a:buNone/>
            </a:pP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1362251" y="2130502"/>
            <a:ext cx="2537182" cy="1843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Pts val="1100"/>
            </a:pPr>
            <a:r>
              <a:rPr lang="en-US" dirty="0" smtClean="0"/>
              <a:t>Choosing idea</a:t>
            </a:r>
          </a:p>
          <a:p>
            <a:pPr marL="285750" indent="-285750" algn="l">
              <a:buSzPts val="1100"/>
            </a:pPr>
            <a:r>
              <a:rPr lang="en-US" dirty="0" smtClean="0"/>
              <a:t>Analyze the idea</a:t>
            </a:r>
          </a:p>
          <a:p>
            <a:pPr marL="285750" indent="-285750" algn="l">
              <a:buSzPts val="1100"/>
            </a:pPr>
            <a:r>
              <a:rPr lang="en-US" dirty="0" smtClean="0"/>
              <a:t>Match team members skills with what the idea requires</a:t>
            </a:r>
          </a:p>
          <a:p>
            <a:pPr marL="285750" indent="-285750" algn="l">
              <a:buSzPts val="1100"/>
            </a:pPr>
            <a:r>
              <a:rPr lang="en-US" dirty="0" smtClean="0"/>
              <a:t>Define the current features and future work </a:t>
            </a:r>
          </a:p>
          <a:p>
            <a:pPr marL="285750" indent="-285750" algn="l">
              <a:buSzPts val="1100"/>
            </a:pPr>
            <a:r>
              <a:rPr lang="en-US" dirty="0" smtClean="0"/>
              <a:t>Related work and market </a:t>
            </a:r>
          </a:p>
          <a:p>
            <a:pPr marL="285750" indent="-285750" algn="l">
              <a:buSzPts val="1100"/>
            </a:pP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086280" y="1394317"/>
            <a:ext cx="32737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Graduation project Idea</a:t>
            </a:r>
            <a:endParaRPr dirty="0"/>
          </a:p>
        </p:txBody>
      </p:sp>
      <p:sp>
        <p:nvSpPr>
          <p:cNvPr id="13" name="Google Shape;864;p36"/>
          <p:cNvSpPr txBox="1">
            <a:spLocks/>
          </p:cNvSpPr>
          <p:nvPr/>
        </p:nvSpPr>
        <p:spPr>
          <a:xfrm>
            <a:off x="563429" y="2286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Applying V-Model (Before we start, prepare the CR)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4777048" y="1394316"/>
            <a:ext cx="3617557" cy="736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RTM</a:t>
            </a:r>
            <a:br>
              <a:rPr lang="en-US" sz="1800" dirty="0" smtClean="0"/>
            </a:br>
            <a:r>
              <a:rPr lang="en-US" sz="1800" dirty="0" smtClean="0"/>
              <a:t>(Requirement Traceability Matrix) </a:t>
            </a:r>
            <a:endParaRPr sz="1800"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563429" y="1394317"/>
            <a:ext cx="3796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CRS </a:t>
            </a:r>
            <a:br>
              <a:rPr lang="en-US" sz="2000" dirty="0" smtClean="0"/>
            </a:br>
            <a:r>
              <a:rPr lang="en-US" sz="2000" dirty="0" smtClean="0"/>
              <a:t>(customer requirements specification )</a:t>
            </a:r>
            <a:endParaRPr sz="2000" dirty="0"/>
          </a:p>
        </p:txBody>
      </p:sp>
      <p:sp>
        <p:nvSpPr>
          <p:cNvPr id="13" name="Google Shape;864;p36"/>
          <p:cNvSpPr txBox="1">
            <a:spLocks/>
          </p:cNvSpPr>
          <p:nvPr/>
        </p:nvSpPr>
        <p:spPr>
          <a:xfrm>
            <a:off x="563429" y="2286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Applying V-Model (CRS, HSI, RTM, Review sheets, and week plan) </a:t>
            </a:r>
            <a:endParaRPr lang="en-US" dirty="0"/>
          </a:p>
        </p:txBody>
      </p:sp>
      <p:sp>
        <p:nvSpPr>
          <p:cNvPr id="7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502699" y="2694875"/>
            <a:ext cx="3796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HSI</a:t>
            </a:r>
            <a:br>
              <a:rPr lang="en-US" sz="2000" dirty="0" smtClean="0"/>
            </a:br>
            <a:r>
              <a:rPr lang="en-US" sz="2000" dirty="0" smtClean="0"/>
              <a:t>(customer requirements specification )</a:t>
            </a:r>
            <a:endParaRPr sz="2000" dirty="0"/>
          </a:p>
        </p:txBody>
      </p:sp>
      <p:sp>
        <p:nvSpPr>
          <p:cNvPr id="8" name="Google Shape;877;p37"/>
          <p:cNvSpPr txBox="1">
            <a:spLocks noGrp="1"/>
          </p:cNvSpPr>
          <p:nvPr>
            <p:ph type="title"/>
          </p:nvPr>
        </p:nvSpPr>
        <p:spPr>
          <a:xfrm>
            <a:off x="4777048" y="2269663"/>
            <a:ext cx="3617557" cy="544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Review sheets</a:t>
            </a:r>
            <a:endParaRPr sz="1800" dirty="0"/>
          </a:p>
        </p:txBody>
      </p:sp>
      <p:sp>
        <p:nvSpPr>
          <p:cNvPr id="9" name="Google Shape;877;p37"/>
          <p:cNvSpPr txBox="1">
            <a:spLocks noGrp="1"/>
          </p:cNvSpPr>
          <p:nvPr>
            <p:ph type="title"/>
          </p:nvPr>
        </p:nvSpPr>
        <p:spPr>
          <a:xfrm>
            <a:off x="4922573" y="3005369"/>
            <a:ext cx="3617557" cy="544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Week Plan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279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91" name="Google Shape;1591;p65"/>
          <p:cNvSpPr txBox="1">
            <a:spLocks noGrp="1"/>
          </p:cNvSpPr>
          <p:nvPr>
            <p:ph type="body" idx="1"/>
          </p:nvPr>
        </p:nvSpPr>
        <p:spPr>
          <a:xfrm>
            <a:off x="720000" y="1297356"/>
            <a:ext cx="7890600" cy="2504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 smtClean="0"/>
              <a:t>Omar</a:t>
            </a:r>
            <a:r>
              <a:rPr lang="en-US" dirty="0"/>
              <a:t>, A.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Software engineering</a:t>
            </a:r>
            <a:r>
              <a:rPr lang="en-US" dirty="0"/>
              <a:t>. </a:t>
            </a:r>
            <a:r>
              <a:rPr lang="en-US" i="1" dirty="0"/>
              <a:t>ITI 9-month Diploma, Embedded software track</a:t>
            </a:r>
            <a:r>
              <a:rPr lang="en-US" dirty="0"/>
              <a:t>. 6th of October; ITI smart Village. 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 smtClean="0"/>
              <a:t>Martin</a:t>
            </a:r>
            <a:r>
              <a:rPr lang="en-US" dirty="0"/>
              <a:t>, M. (</a:t>
            </a:r>
            <a:r>
              <a:rPr lang="en-US" dirty="0" err="1"/>
              <a:t>n.d.</a:t>
            </a:r>
            <a:r>
              <a:rPr lang="en-US" dirty="0"/>
              <a:t>). What is Software Engineering? Definition, Basics, Characteristics. https://www.guru99.com/what-is-software-engineering.html#2. 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171450" indent="-171450"/>
            <a:r>
              <a:rPr lang="en-US" dirty="0"/>
              <a:t>Structured methodology review. (2002). </a:t>
            </a:r>
            <a:r>
              <a:rPr lang="en-US" i="1" dirty="0"/>
              <a:t>Software Engineering Handbook</a:t>
            </a:r>
            <a:r>
              <a:rPr lang="en-US" dirty="0"/>
              <a:t>, 151–160.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doi.org/10.1201/9781420031416-16</a:t>
            </a:r>
            <a:r>
              <a:rPr lang="en-US" dirty="0" smtClean="0"/>
              <a:t>.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 err="1"/>
              <a:t>Ruparelia</a:t>
            </a:r>
            <a:r>
              <a:rPr lang="en-US" dirty="0"/>
              <a:t>, N. B. (2010). Software development lifecycle models. </a:t>
            </a:r>
            <a:r>
              <a:rPr lang="en-US" i="1" dirty="0"/>
              <a:t>ACM SIGSOFT Software Engineering Notes</a:t>
            </a:r>
            <a:r>
              <a:rPr lang="en-US" dirty="0"/>
              <a:t>, </a:t>
            </a:r>
            <a:r>
              <a:rPr lang="en-US" i="1" dirty="0"/>
              <a:t>35</a:t>
            </a:r>
            <a:r>
              <a:rPr lang="en-US" dirty="0"/>
              <a:t>(3), 8–13. https://doi.org/10.1145/1764810.1764814 </a:t>
            </a:r>
            <a:endParaRPr lang="en-US" dirty="0" smtClean="0"/>
          </a:p>
          <a:p>
            <a:pPr marL="171450" indent="-17145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2043879" y="54857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Break 10 min</a:t>
            </a:r>
            <a:endParaRPr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0" name="App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5312386"/>
                  </p:ext>
                </p:extLst>
              </p:nvPr>
            </p:nvGraphicFramePr>
            <p:xfrm>
              <a:off x="2043879" y="1100031"/>
              <a:ext cx="5672554" cy="39463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0" name="App 1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3879" y="1100031"/>
                <a:ext cx="5672554" cy="3946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0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03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</a:rPr>
              <a:t>V</a:t>
            </a:r>
            <a:r>
              <a:rPr lang="en" dirty="0" smtClean="0">
                <a:solidFill>
                  <a:schemeClr val="accent3"/>
                </a:solidFill>
              </a:rPr>
              <a:t>ersion control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Version control</a:t>
            </a:r>
            <a:endParaRPr dirty="0"/>
          </a:p>
        </p:txBody>
      </p:sp>
      <p:sp>
        <p:nvSpPr>
          <p:cNvPr id="1362" name="Google Shape;1362;p55"/>
          <p:cNvSpPr txBox="1">
            <a:spLocks noGrp="1"/>
          </p:cNvSpPr>
          <p:nvPr>
            <p:ph type="subTitle" idx="4"/>
          </p:nvPr>
        </p:nvSpPr>
        <p:spPr>
          <a:xfrm>
            <a:off x="1674274" y="1112700"/>
            <a:ext cx="2084647" cy="839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 you have documents like that ?!</a:t>
            </a:r>
            <a:endParaRPr dirty="0"/>
          </a:p>
        </p:txBody>
      </p:sp>
      <p:sp>
        <p:nvSpPr>
          <p:cNvPr id="1363" name="Google Shape;1363;p55"/>
          <p:cNvSpPr txBox="1">
            <a:spLocks noGrp="1"/>
          </p:cNvSpPr>
          <p:nvPr>
            <p:ph type="subTitle" idx="5"/>
          </p:nvPr>
        </p:nvSpPr>
        <p:spPr>
          <a:xfrm>
            <a:off x="4932137" y="1420059"/>
            <a:ext cx="2318646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Got lost in your versions !</a:t>
            </a:r>
            <a:endParaRPr dirty="0"/>
          </a:p>
        </p:txBody>
      </p:sp>
      <p:pic>
        <p:nvPicPr>
          <p:cNvPr id="30" name="Picture 8" descr="final doc com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0" y="1890236"/>
            <a:ext cx="2207496" cy="29433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ech Comics: &amp;quot;Version Control&amp;quot; | Datam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43" y="1952114"/>
            <a:ext cx="2619846" cy="27573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otched Right Arrow 5"/>
          <p:cNvSpPr/>
          <p:nvPr/>
        </p:nvSpPr>
        <p:spPr>
          <a:xfrm>
            <a:off x="7825858" y="4376057"/>
            <a:ext cx="1196283" cy="66689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OR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SW engineering intro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2908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570641" y="2146716"/>
            <a:ext cx="275007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W</a:t>
            </a:r>
            <a:r>
              <a:rPr lang="en" sz="1200" dirty="0" smtClean="0"/>
              <a:t>hat is SW engineering 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W</a:t>
            </a:r>
            <a:r>
              <a:rPr lang="en" sz="1200" dirty="0" smtClean="0"/>
              <a:t>hy to use SW engineering.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life cycl , roles and models</a:t>
            </a:r>
            <a:endParaRPr sz="1200"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6199206" y="18325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Version Control tools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6199206" y="215895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W</a:t>
            </a:r>
            <a:r>
              <a:rPr lang="en" sz="1200" dirty="0" smtClean="0"/>
              <a:t>hat’s version control 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Git</a:t>
            </a:r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3601630" y="176516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Applying V-Model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3601511" y="2094013"/>
            <a:ext cx="2316900" cy="796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Docs and files strcuture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</a:t>
            </a:r>
            <a:r>
              <a:rPr lang="en" sz="1200" dirty="0" smtClean="0"/>
              <a:t>he experience of CR, RA</a:t>
            </a: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CRS, RTM, Review sheets</a:t>
            </a:r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549" y="35261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Documentation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149" y="307381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049" y="3902206"/>
            <a:ext cx="269311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Content of Graduation project book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Content of Project proposal  doc </a:t>
            </a:r>
            <a:endParaRPr sz="1200"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349" y="35261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2974" y="307381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601511" y="3902206"/>
            <a:ext cx="2316900" cy="758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MS project  and VISIO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Google sheets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GIT extension </a:t>
            </a:r>
            <a:endParaRPr sz="1200"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6999" y="3526104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Tasks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499" y="307381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107050" y="390220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Tasks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How to deliver tasks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Some Notes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64;p36"/>
          <p:cNvSpPr txBox="1">
            <a:spLocks/>
          </p:cNvSpPr>
          <p:nvPr/>
        </p:nvSpPr>
        <p:spPr>
          <a:xfrm>
            <a:off x="563429" y="2286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Version Control </a:t>
            </a:r>
            <a:endParaRPr lang="en-US" dirty="0"/>
          </a:p>
        </p:txBody>
      </p:sp>
      <p:pic>
        <p:nvPicPr>
          <p:cNvPr id="22" name="Picture 4" descr="Version Control Tutorial — Version Control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" y="-9"/>
            <a:ext cx="9144077" cy="5141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64;p36"/>
          <p:cNvSpPr txBox="1">
            <a:spLocks/>
          </p:cNvSpPr>
          <p:nvPr/>
        </p:nvSpPr>
        <p:spPr>
          <a:xfrm>
            <a:off x="549679" y="3676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Version Control </a:t>
            </a:r>
            <a:endParaRPr lang="en-US" dirty="0"/>
          </a:p>
        </p:txBody>
      </p:sp>
      <p:pic>
        <p:nvPicPr>
          <p:cNvPr id="4102" name="Picture 6" descr="file ver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0878" cy="53140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64;p36"/>
          <p:cNvSpPr txBox="1">
            <a:spLocks/>
          </p:cNvSpPr>
          <p:nvPr/>
        </p:nvSpPr>
        <p:spPr>
          <a:xfrm>
            <a:off x="549679" y="3676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Version Control </a:t>
            </a:r>
            <a:endParaRPr lang="en-US" dirty="0"/>
          </a:p>
        </p:txBody>
      </p:sp>
      <p:pic>
        <p:nvPicPr>
          <p:cNvPr id="16" name="Picture 4" descr="branch and merge ver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"/>
            <a:ext cx="9144005" cy="51448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91" name="Google Shape;1591;p65"/>
          <p:cNvSpPr txBox="1">
            <a:spLocks noGrp="1"/>
          </p:cNvSpPr>
          <p:nvPr>
            <p:ph type="body" idx="1"/>
          </p:nvPr>
        </p:nvSpPr>
        <p:spPr>
          <a:xfrm>
            <a:off x="720000" y="1297356"/>
            <a:ext cx="7890600" cy="156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smtClean="0"/>
              <a:t>Git </a:t>
            </a:r>
            <a:r>
              <a:rPr lang="fr-FR" dirty="0"/>
              <a:t>Extensions Documentation. (</a:t>
            </a:r>
            <a:r>
              <a:rPr lang="fr-FR" dirty="0" err="1"/>
              <a:t>n.d</a:t>
            </a:r>
            <a:r>
              <a:rPr lang="fr-FR" dirty="0"/>
              <a:t>.). https://buildmedia.readthedocs.org/media/pdf/git-extensions-documentation/latest/git-extensions-documentation.pdf. </a:t>
            </a:r>
            <a:endParaRPr lang="fr-FR" dirty="0" smtClean="0"/>
          </a:p>
          <a:p>
            <a:endParaRPr lang="fr-FR" dirty="0"/>
          </a:p>
          <a:p>
            <a:r>
              <a:rPr lang="en-US" dirty="0"/>
              <a:t>What is version control?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 err="1"/>
              <a:t>Bitbucket</a:t>
            </a:r>
            <a:r>
              <a:rPr lang="en-US" dirty="0"/>
              <a:t>. https://www.atlassian.com/git/tutorials/what-is-version-control.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What is Version Control? (</a:t>
            </a:r>
            <a:r>
              <a:rPr lang="en-US" dirty="0" err="1"/>
              <a:t>n.d.</a:t>
            </a:r>
            <a:r>
              <a:rPr lang="en-US" dirty="0"/>
              <a:t>). https://uidaholib.github.io/get-git/1why.html.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Project Documentation 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1779496" y="879879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Break 10 min</a:t>
            </a:r>
            <a:endParaRPr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0" name="App 19"/>
              <p:cNvGraphicFramePr>
                <a:graphicFrameLocks noGrp="1"/>
              </p:cNvGraphicFramePr>
              <p:nvPr/>
            </p:nvGraphicFramePr>
            <p:xfrm>
              <a:off x="2199536" y="1938802"/>
              <a:ext cx="4497519" cy="30044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0" name="App 1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9536" y="1938802"/>
                <a:ext cx="4497519" cy="30044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1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Tools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233099" y="2933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ools </a:t>
            </a:r>
            <a:endParaRPr dirty="0"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-108970" y="2532848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MS Project</a:t>
            </a:r>
            <a:endParaRPr dirty="0"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155450" y="2771403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Planning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Manage resources </a:t>
            </a:r>
            <a:endParaRPr dirty="0"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1816667" y="2533474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MS visio</a:t>
            </a:r>
            <a:endParaRPr dirty="0"/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1816667" y="2833376"/>
            <a:ext cx="2316900" cy="520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Building Diagrams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5263586" y="2536642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 extention</a:t>
            </a:r>
            <a:endParaRPr dirty="0"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5263586" y="2836544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Manage repositories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146" name="Picture 2" descr="ملف:MS Project Logo.png - ويكيبيديا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7" y="1472499"/>
            <a:ext cx="1067180" cy="106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ملف:Microsoft Office Visio (2013–2019).svg - ويكيبيديا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98" y="1574554"/>
            <a:ext cx="863071" cy="86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it Extensions ·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50" y="1574553"/>
            <a:ext cx="886345" cy="88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897;p38"/>
          <p:cNvSpPr txBox="1">
            <a:spLocks/>
          </p:cNvSpPr>
          <p:nvPr/>
        </p:nvSpPr>
        <p:spPr>
          <a:xfrm>
            <a:off x="6984590" y="2498070"/>
            <a:ext cx="2413849" cy="46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smtClean="0"/>
              <a:t>Google sheets</a:t>
            </a:r>
            <a:endParaRPr lang="en-US" dirty="0"/>
          </a:p>
        </p:txBody>
      </p:sp>
      <p:sp>
        <p:nvSpPr>
          <p:cNvPr id="24" name="Google Shape;898;p38"/>
          <p:cNvSpPr txBox="1">
            <a:spLocks/>
          </p:cNvSpPr>
          <p:nvPr/>
        </p:nvSpPr>
        <p:spPr>
          <a:xfrm>
            <a:off x="6876195" y="2841329"/>
            <a:ext cx="2413849" cy="2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 smtClean="0"/>
              <a:t>SIQ</a:t>
            </a:r>
            <a:endParaRPr lang="en-US" dirty="0"/>
          </a:p>
        </p:txBody>
      </p:sp>
      <p:pic>
        <p:nvPicPr>
          <p:cNvPr id="6152" name="Picture 8" descr="File:Google Sheets logo (2014-2020)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65" y="1512582"/>
            <a:ext cx="750479" cy="102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مايكروسوفت إكسل - ويكيبيديا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92" y="1574554"/>
            <a:ext cx="789068" cy="88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897;p38"/>
          <p:cNvSpPr txBox="1">
            <a:spLocks/>
          </p:cNvSpPr>
          <p:nvPr/>
        </p:nvSpPr>
        <p:spPr>
          <a:xfrm>
            <a:off x="3590177" y="2496147"/>
            <a:ext cx="2316900" cy="4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smtClean="0"/>
              <a:t>MS Excel sheets</a:t>
            </a:r>
            <a:endParaRPr lang="en-US" dirty="0"/>
          </a:p>
        </p:txBody>
      </p:sp>
      <p:sp>
        <p:nvSpPr>
          <p:cNvPr id="29" name="Google Shape;898;p38"/>
          <p:cNvSpPr txBox="1">
            <a:spLocks/>
          </p:cNvSpPr>
          <p:nvPr/>
        </p:nvSpPr>
        <p:spPr>
          <a:xfrm>
            <a:off x="3590177" y="2836544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 smtClean="0"/>
              <a:t>Review sheets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Tasks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1731413" y="22690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1731413" y="371407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1731413" y="15464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1731413" y="299153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Tasks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15741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</a:t>
            </a: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2296642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</a:t>
            </a: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301915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3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374167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</a:t>
            </a: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4120387" y="14762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GitHub repo with the same files structure we agreed on and add me as collaborator.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4120387" y="2921342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CRS Document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4319767" y="2198808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plan using MS project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with handling resources 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4120387" y="36438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CRS Review Sheet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3358387" y="1768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3282187" y="2491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3282187" y="32140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3282187" y="3936538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 to SW engineering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1731413" y="22690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1731413" y="371407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1731413" y="15464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1731413" y="299153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Tasks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15741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5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2296642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6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301915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7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374167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8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4120387" y="14762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RTM, Review Sheet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4118961" y="363638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Book Acknowledgement, Abstract, Purpose of Documentation, and  Chapter 1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4292267" y="287052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Book Table of content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4118961" y="2198842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SIQ Sheet using Google sheets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3358387" y="1768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3282187" y="2491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3282187" y="32140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3282187" y="3936538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3299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3475217" y="1407165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Deadline</a:t>
            </a:r>
            <a:endParaRPr dirty="0"/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Communication</a:t>
            </a:r>
            <a:endParaRPr dirty="0"/>
          </a:p>
        </p:txBody>
      </p:sp>
      <p:sp>
        <p:nvSpPr>
          <p:cNvPr id="1223" name="Google Shape;1223;p49"/>
          <p:cNvSpPr txBox="1">
            <a:spLocks noGrp="1"/>
          </p:cNvSpPr>
          <p:nvPr>
            <p:ph type="subTitle" idx="2"/>
          </p:nvPr>
        </p:nvSpPr>
        <p:spPr>
          <a:xfrm>
            <a:off x="220006" y="1707071"/>
            <a:ext cx="4973745" cy="1023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deadline will always be Wednesday 11:59 PM </a:t>
            </a:r>
            <a:br>
              <a:rPr lang="en" dirty="0" smtClean="0"/>
            </a:br>
            <a:r>
              <a:rPr lang="en" dirty="0" smtClean="0"/>
              <a:t>so that I can do the review on </a:t>
            </a:r>
            <a:r>
              <a:rPr lang="en-US" dirty="0" smtClean="0"/>
              <a:t>T</a:t>
            </a:r>
            <a:r>
              <a:rPr lang="en" dirty="0" smtClean="0"/>
              <a:t>hursday  before our session 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nd please don’t just repeat words , understand what you are adding before you write it down in the document.</a:t>
            </a:r>
            <a:endParaRPr lang="en" dirty="0"/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3475561" y="2730801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Repo</a:t>
            </a:r>
            <a:endParaRPr dirty="0"/>
          </a:p>
        </p:txBody>
      </p:sp>
      <p:sp>
        <p:nvSpPr>
          <p:cNvPr id="1225" name="Google Shape;1225;p49"/>
          <p:cNvSpPr txBox="1">
            <a:spLocks noGrp="1"/>
          </p:cNvSpPr>
          <p:nvPr>
            <p:ph type="subTitle" idx="4"/>
          </p:nvPr>
        </p:nvSpPr>
        <p:spPr>
          <a:xfrm>
            <a:off x="2519866" y="3030697"/>
            <a:ext cx="2638175" cy="1233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Only team leader can Merge branches with the master brach and pushing on master have to be  only after successful integration</a:t>
            </a:r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Meeting / Session</a:t>
            </a:r>
            <a:endParaRPr dirty="0"/>
          </a:p>
        </p:txBody>
      </p:sp>
      <p:sp>
        <p:nvSpPr>
          <p:cNvPr id="1227" name="Google Shape;1227;p49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e will meet every </a:t>
            </a:r>
            <a:r>
              <a:rPr lang="en-US" dirty="0" smtClean="0"/>
              <a:t>F</a:t>
            </a:r>
            <a:r>
              <a:rPr lang="en" dirty="0" smtClean="0"/>
              <a:t>riday at 9 PM.</a:t>
            </a:r>
            <a:endParaRPr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3325594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 can always contact me through the team leader and vise versa. Or you can email me directly</a:t>
            </a:r>
            <a:endParaRPr dirty="0"/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755555" y="1856477"/>
            <a:ext cx="6554627" cy="120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7" name="Google Shape;1567;p63"/>
          <p:cNvSpPr txBox="1"/>
          <p:nvPr/>
        </p:nvSpPr>
        <p:spPr>
          <a:xfrm>
            <a:off x="2569325" y="3772675"/>
            <a:ext cx="40056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 </a:t>
            </a:r>
            <a:endParaRPr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ntro to SW engineering ( what it is, and why to use )</a:t>
            </a:r>
            <a:endParaRPr dirty="0"/>
          </a:p>
        </p:txBody>
      </p:sp>
      <p:sp>
        <p:nvSpPr>
          <p:cNvPr id="867" name="Google Shape;867;p36"/>
          <p:cNvSpPr txBox="1"/>
          <p:nvPr/>
        </p:nvSpPr>
        <p:spPr>
          <a:xfrm>
            <a:off x="1053875" y="2644896"/>
            <a:ext cx="7173637" cy="168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sz="1600" b="1" u="sng" dirty="0" smtClean="0"/>
              <a:t>SW engineering </a:t>
            </a:r>
            <a:r>
              <a:rPr lang="en-US" sz="1600" u="sng" dirty="0" smtClean="0"/>
              <a:t>helps with 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Large software 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Adaptability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Quality </a:t>
            </a:r>
            <a:r>
              <a:rPr lang="en-US" dirty="0"/>
              <a:t>Management</a:t>
            </a:r>
            <a:endParaRPr dirty="0"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1053875" y="1620401"/>
            <a:ext cx="7469270" cy="85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u="sng" dirty="0" smtClean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Software </a:t>
            </a:r>
            <a:r>
              <a:rPr lang="en-US" sz="1600" b="1" u="sng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engineering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is defined as a process of analyzing user requirements and then designing, building, and testing software application which will satisfy those requirements.</a:t>
            </a:r>
          </a:p>
        </p:txBody>
      </p:sp>
      <p:sp>
        <p:nvSpPr>
          <p:cNvPr id="869" name="Google Shape;869;p36"/>
          <p:cNvSpPr/>
          <p:nvPr/>
        </p:nvSpPr>
        <p:spPr>
          <a:xfrm>
            <a:off x="720000" y="284659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720000" y="1773849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ntro to SW engineering ( life cycle)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0500129"/>
              </p:ext>
            </p:extLst>
          </p:nvPr>
        </p:nvGraphicFramePr>
        <p:xfrm>
          <a:off x="-660018" y="1112700"/>
          <a:ext cx="5830160" cy="369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55367"/>
              </p:ext>
            </p:extLst>
          </p:nvPr>
        </p:nvGraphicFramePr>
        <p:xfrm>
          <a:off x="4274074" y="1624107"/>
          <a:ext cx="4691171" cy="318056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11707"/>
                <a:gridCol w="2193185"/>
                <a:gridCol w="1086279"/>
              </a:tblGrid>
              <a:tr h="3764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Generated docs</a:t>
                      </a:r>
                      <a:endParaRPr lang="en-US" dirty="0"/>
                    </a:p>
                  </a:txBody>
                  <a:tcPr/>
                </a:tc>
              </a:tr>
              <a:tr h="3764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owner / </a:t>
                      </a:r>
                    </a:p>
                    <a:p>
                      <a:pPr algn="ctr"/>
                      <a:r>
                        <a:rPr lang="en-US" dirty="0" smtClean="0"/>
                        <a:t>REQ</a:t>
                      </a:r>
                      <a:r>
                        <a:rPr lang="en-US" baseline="0" dirty="0" smtClean="0"/>
                        <a:t> engineer /</a:t>
                      </a:r>
                    </a:p>
                    <a:p>
                      <a:pPr algn="ctr"/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CRS</a:t>
                      </a:r>
                      <a:endParaRPr lang="en-US" dirty="0"/>
                    </a:p>
                  </a:txBody>
                  <a:tcPr/>
                </a:tc>
              </a:tr>
              <a:tr h="3764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HSI</a:t>
                      </a:r>
                      <a:r>
                        <a:rPr lang="en-US" baseline="0" dirty="0" smtClean="0"/>
                        <a:t>, SRS</a:t>
                      </a:r>
                      <a:endParaRPr lang="en-US" dirty="0"/>
                    </a:p>
                  </a:txBody>
                  <a:tcPr/>
                </a:tc>
              </a:tr>
              <a:tr h="3764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 Architect (HLD), SW Engineer (LLD)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GDD, CDD</a:t>
                      </a:r>
                      <a:endParaRPr lang="en-US" dirty="0"/>
                    </a:p>
                  </a:txBody>
                  <a:tcPr/>
                </a:tc>
              </a:tr>
              <a:tr h="3764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64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Developer ( white</a:t>
                      </a:r>
                      <a:r>
                        <a:rPr lang="en-US" baseline="0" dirty="0" smtClean="0"/>
                        <a:t> box) 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algn="ctr"/>
                      <a:r>
                        <a:rPr lang="en-US" dirty="0" smtClean="0"/>
                        <a:t>Tester</a:t>
                      </a:r>
                      <a:r>
                        <a:rPr lang="en-US" baseline="0" dirty="0" smtClean="0"/>
                        <a:t> (black box)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UTD,</a:t>
                      </a:r>
                    </a:p>
                    <a:p>
                      <a:pPr algn="ctr"/>
                      <a:r>
                        <a:rPr lang="en-US" dirty="0" smtClean="0"/>
                        <a:t>VTD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9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ntro to SW engineering ( Models)</a:t>
            </a:r>
            <a:endParaRPr dirty="0"/>
          </a:p>
        </p:txBody>
      </p:sp>
      <p:pic>
        <p:nvPicPr>
          <p:cNvPr id="1028" name="Picture 4" descr="File:Waterfall model (1)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90" y="1764719"/>
            <a:ext cx="2924244" cy="219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69390" y="1812845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Waterfall </a:t>
            </a:r>
            <a:r>
              <a:rPr lang="en-US" dirty="0" smtClean="0">
                <a:solidFill>
                  <a:schemeClr val="bg1"/>
                </a:solidFill>
              </a:rPr>
              <a:t> Model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9390" y="2224232"/>
            <a:ext cx="21868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Cons : 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flexible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There's no early test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9390" y="3306511"/>
            <a:ext cx="29402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Pros 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Suitable for small projects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and easy to understand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84788189"/>
              </p:ext>
            </p:extLst>
          </p:nvPr>
        </p:nvGraphicFramePr>
        <p:xfrm>
          <a:off x="720000" y="1712342"/>
          <a:ext cx="3425738" cy="2332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14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ntro to SW engineering ( Models)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51084391"/>
              </p:ext>
            </p:extLst>
          </p:nvPr>
        </p:nvGraphicFramePr>
        <p:xfrm>
          <a:off x="898755" y="1698593"/>
          <a:ext cx="3425738" cy="2332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ctangle 23"/>
          <p:cNvSpPr/>
          <p:nvPr/>
        </p:nvSpPr>
        <p:spPr>
          <a:xfrm>
            <a:off x="4506893" y="1854097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V Model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6894" y="2265484"/>
            <a:ext cx="2608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Cons : 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for small and low risk projects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 lot of intermediate layers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06894" y="3347763"/>
            <a:ext cx="26639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Pros 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Early test 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Risk management 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Project is divided into atomic parts</a:t>
            </a:r>
          </a:p>
        </p:txBody>
      </p:sp>
    </p:spTree>
    <p:extLst>
      <p:ext uri="{BB962C8B-B14F-4D97-AF65-F5344CB8AC3E}">
        <p14:creationId xmlns:p14="http://schemas.microsoft.com/office/powerpoint/2010/main" val="1567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</a:t>
            </a:r>
            <a:r>
              <a:rPr lang="en" dirty="0" smtClean="0"/>
              <a:t>ntro to SW engineering (Models </a:t>
            </a:r>
            <a:r>
              <a:rPr lang="en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V-Model Process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37" name="Parallelogram 36"/>
          <p:cNvSpPr/>
          <p:nvPr/>
        </p:nvSpPr>
        <p:spPr>
          <a:xfrm>
            <a:off x="5578653" y="2099938"/>
            <a:ext cx="2111957" cy="535301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Test</a:t>
            </a:r>
            <a:endParaRPr lang="en-US" sz="1400" dirty="0"/>
          </a:p>
        </p:txBody>
      </p:sp>
      <p:sp>
        <p:nvSpPr>
          <p:cNvPr id="38" name="Parallelogram 37"/>
          <p:cNvSpPr/>
          <p:nvPr/>
        </p:nvSpPr>
        <p:spPr>
          <a:xfrm>
            <a:off x="5329333" y="2623136"/>
            <a:ext cx="2111957" cy="535301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System </a:t>
            </a:r>
            <a:r>
              <a:rPr lang="en-US" sz="1400" dirty="0" smtClean="0">
                <a:solidFill>
                  <a:prstClr val="white"/>
                </a:solidFill>
              </a:rPr>
              <a:t>Integration Test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5080013" y="3162436"/>
            <a:ext cx="2111957" cy="535301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Unit Test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0" name="Parallelogram 39"/>
          <p:cNvSpPr/>
          <p:nvPr/>
        </p:nvSpPr>
        <p:spPr>
          <a:xfrm flipH="1">
            <a:off x="1107529" y="1551950"/>
            <a:ext cx="2111957" cy="522889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Requirements analysis</a:t>
            </a:r>
          </a:p>
        </p:txBody>
      </p:sp>
      <p:sp>
        <p:nvSpPr>
          <p:cNvPr id="41" name="Parallelogram 40"/>
          <p:cNvSpPr/>
          <p:nvPr/>
        </p:nvSpPr>
        <p:spPr>
          <a:xfrm flipH="1">
            <a:off x="1357496" y="2074839"/>
            <a:ext cx="2111957" cy="549672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Functional Specifications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2" name="Parallelogram 41"/>
          <p:cNvSpPr/>
          <p:nvPr/>
        </p:nvSpPr>
        <p:spPr>
          <a:xfrm flipH="1">
            <a:off x="1624253" y="2627304"/>
            <a:ext cx="2111957" cy="558227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High level design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3" name="Trapezoid 42"/>
          <p:cNvSpPr/>
          <p:nvPr/>
        </p:nvSpPr>
        <p:spPr>
          <a:xfrm flipV="1">
            <a:off x="2118243" y="3690826"/>
            <a:ext cx="4825697" cy="565406"/>
          </a:xfrm>
          <a:prstGeom prst="trapezoid">
            <a:avLst>
              <a:gd name="adj" fmla="val 5052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35439" y="3728311"/>
            <a:ext cx="14236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Software</a:t>
            </a:r>
            <a:br>
              <a:rPr lang="en-US" sz="1400" dirty="0" smtClean="0">
                <a:solidFill>
                  <a:prstClr val="white"/>
                </a:solidFill>
              </a:rPr>
            </a:br>
            <a:r>
              <a:rPr lang="en-US" sz="1400" dirty="0" smtClean="0">
                <a:solidFill>
                  <a:prstClr val="white"/>
                </a:solidFill>
              </a:rPr>
              <a:t>Implementation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5" name="Parallelogram 44"/>
          <p:cNvSpPr/>
          <p:nvPr/>
        </p:nvSpPr>
        <p:spPr>
          <a:xfrm flipH="1">
            <a:off x="1870213" y="3161348"/>
            <a:ext cx="2111957" cy="536389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Low level design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6" name="Parallelogram 45"/>
          <p:cNvSpPr/>
          <p:nvPr/>
        </p:nvSpPr>
        <p:spPr>
          <a:xfrm>
            <a:off x="5827973" y="1555446"/>
            <a:ext cx="2111957" cy="535301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acceptance test</a:t>
            </a:r>
            <a:endParaRPr lang="en-US" sz="1400" dirty="0"/>
          </a:p>
        </p:txBody>
      </p:sp>
      <p:sp>
        <p:nvSpPr>
          <p:cNvPr id="47" name="Left-Right Arrow 46"/>
          <p:cNvSpPr/>
          <p:nvPr/>
        </p:nvSpPr>
        <p:spPr>
          <a:xfrm>
            <a:off x="3100995" y="1587732"/>
            <a:ext cx="2825418" cy="308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User acceptance test plan</a:t>
            </a:r>
            <a:endParaRPr lang="en-US" sz="1400" b="1" dirty="0"/>
          </a:p>
        </p:txBody>
      </p:sp>
      <p:sp>
        <p:nvSpPr>
          <p:cNvPr id="48" name="Left-Right Arrow 47"/>
          <p:cNvSpPr/>
          <p:nvPr/>
        </p:nvSpPr>
        <p:spPr>
          <a:xfrm>
            <a:off x="3403757" y="2212999"/>
            <a:ext cx="2235432" cy="3126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System test plan</a:t>
            </a:r>
            <a:endParaRPr lang="en-US" sz="1400" b="1" dirty="0"/>
          </a:p>
        </p:txBody>
      </p:sp>
      <p:sp>
        <p:nvSpPr>
          <p:cNvPr id="49" name="Left-Right Arrow 48"/>
          <p:cNvSpPr/>
          <p:nvPr/>
        </p:nvSpPr>
        <p:spPr>
          <a:xfrm>
            <a:off x="3673236" y="2756396"/>
            <a:ext cx="1710036" cy="303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Integrated test plan</a:t>
            </a:r>
            <a:endParaRPr lang="en-US" sz="1100" b="1" dirty="0"/>
          </a:p>
        </p:txBody>
      </p:sp>
      <p:sp>
        <p:nvSpPr>
          <p:cNvPr id="50" name="Left-Right Arrow 49"/>
          <p:cNvSpPr/>
          <p:nvPr/>
        </p:nvSpPr>
        <p:spPr>
          <a:xfrm>
            <a:off x="3939003" y="3255015"/>
            <a:ext cx="1184177" cy="307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Unit test plan</a:t>
            </a:r>
            <a:endParaRPr lang="en-US" sz="1000" b="1" dirty="0"/>
          </a:p>
        </p:txBody>
      </p:sp>
      <p:sp>
        <p:nvSpPr>
          <p:cNvPr id="51" name="Block Arc 50"/>
          <p:cNvSpPr/>
          <p:nvPr/>
        </p:nvSpPr>
        <p:spPr>
          <a:xfrm rot="14994714">
            <a:off x="791604" y="1304017"/>
            <a:ext cx="653412" cy="1545306"/>
          </a:xfrm>
          <a:prstGeom prst="blockArc">
            <a:avLst>
              <a:gd name="adj1" fmla="val 8461625"/>
              <a:gd name="adj2" fmla="val 1495191"/>
              <a:gd name="adj3" fmla="val 3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lock Arc 51"/>
          <p:cNvSpPr/>
          <p:nvPr/>
        </p:nvSpPr>
        <p:spPr>
          <a:xfrm rot="14994714">
            <a:off x="1211126" y="1980005"/>
            <a:ext cx="569103" cy="1545306"/>
          </a:xfrm>
          <a:prstGeom prst="blockArc">
            <a:avLst>
              <a:gd name="adj1" fmla="val 8994188"/>
              <a:gd name="adj2" fmla="val 1495191"/>
              <a:gd name="adj3" fmla="val 3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lock Arc 52"/>
          <p:cNvSpPr/>
          <p:nvPr/>
        </p:nvSpPr>
        <p:spPr>
          <a:xfrm rot="14994714">
            <a:off x="1535713" y="2500113"/>
            <a:ext cx="483012" cy="1545306"/>
          </a:xfrm>
          <a:prstGeom prst="blockArc">
            <a:avLst>
              <a:gd name="adj1" fmla="val 8994188"/>
              <a:gd name="adj2" fmla="val 1495191"/>
              <a:gd name="adj3" fmla="val 3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Block Arc 53"/>
          <p:cNvSpPr/>
          <p:nvPr/>
        </p:nvSpPr>
        <p:spPr>
          <a:xfrm rot="14994714">
            <a:off x="1779965" y="3036187"/>
            <a:ext cx="483012" cy="1545306"/>
          </a:xfrm>
          <a:prstGeom prst="blockArc">
            <a:avLst>
              <a:gd name="adj1" fmla="val 8994188"/>
              <a:gd name="adj2" fmla="val 1495191"/>
              <a:gd name="adj3" fmla="val 3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8128" y="1871790"/>
            <a:ext cx="954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CRS, HSI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4035" y="2676560"/>
            <a:ext cx="90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SRS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52147" y="3214457"/>
            <a:ext cx="765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GDD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92367" y="3748554"/>
            <a:ext cx="89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CDD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2043879" y="54857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Break 10 min</a:t>
            </a:r>
            <a:endParaRPr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0" name="App 19"/>
              <p:cNvGraphicFramePr>
                <a:graphicFrameLocks noGrp="1"/>
              </p:cNvGraphicFramePr>
              <p:nvPr/>
            </p:nvGraphicFramePr>
            <p:xfrm>
              <a:off x="2043879" y="1100031"/>
              <a:ext cx="5672554" cy="39463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0" name="App 1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3879" y="1100031"/>
                <a:ext cx="5672554" cy="3946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4F6470E-0E9B-495B-A86E-FB7917AAC800}">
  <we:reference id="wa104187975" version="1.0.0.1" store="en-US" storeType="OMEX"/>
  <we:alternateReferences>
    <we:reference id="WA104187975" version="1.0.0.1" store="WA10418797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9B0ACC-44BC-410F-BF89-FF4E4F8B8AD6}">
  <we:reference id="wa200001661" version="2.1.0.2" store="en-US" storeType="OMEX"/>
  <we:alternateReferences>
    <we:reference id="WA200001661" version="2.1.0.2" store="WA200001661" storeType="OMEX"/>
  </we:alternateReferences>
  <we:properties>
    <we:property name="type" value="&quot;Drinks break&quot;"/>
    <we:property name="showcontrols" value="true"/>
    <we:property name="time" value="600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F35119C-E9D8-4B18-82E3-3117D1C6C6F7}">
  <we:reference id="wa200001661" version="2.1.0.2" store="en-US" storeType="OMEX"/>
  <we:alternateReferences>
    <we:reference id="WA200001661" version="2.1.0.2" store="WA200001661" storeType="OMEX"/>
  </we:alternateReferences>
  <we:properties>
    <we:property name="type" value="&quot;Drinks break&quot;"/>
    <we:property name="showcontrols" value="true"/>
    <we:property name="time" value="600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7A6D5EC0-54A1-4D74-8C9F-8979833FF038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600"/>
    <we:property name="showcontrols" value="false"/>
    <we:property name="type" value="&quot;Drinks break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956</Words>
  <Application>Microsoft Office PowerPoint</Application>
  <PresentationFormat>On-screen Show (16:9)</PresentationFormat>
  <Paragraphs>232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Roboto Condensed Light</vt:lpstr>
      <vt:lpstr>Wingdings</vt:lpstr>
      <vt:lpstr>Roboto</vt:lpstr>
      <vt:lpstr>Courier New</vt:lpstr>
      <vt:lpstr>Oswald</vt:lpstr>
      <vt:lpstr>Livvic</vt:lpstr>
      <vt:lpstr>Raleway</vt:lpstr>
      <vt:lpstr>Software Development Bussines Plan by Slidesgo</vt:lpstr>
      <vt:lpstr>SOFTWARE ENGENEERING </vt:lpstr>
      <vt:lpstr>TABLE OF CONTENTS</vt:lpstr>
      <vt:lpstr>01</vt:lpstr>
      <vt:lpstr>Intro to SW engineering ( what it is, and why to use )</vt:lpstr>
      <vt:lpstr>Intro to SW engineering ( life cycle)</vt:lpstr>
      <vt:lpstr>Intro to SW engineering ( Models)</vt:lpstr>
      <vt:lpstr>Intro to SW engineering ( Models)</vt:lpstr>
      <vt:lpstr>Intro to SW engineering (Models  V-Model Process)</vt:lpstr>
      <vt:lpstr>Break 10 min</vt:lpstr>
      <vt:lpstr>02</vt:lpstr>
      <vt:lpstr>Requirement analysis</vt:lpstr>
      <vt:lpstr>PowerPoint Presentation</vt:lpstr>
      <vt:lpstr>PowerPoint Presentation</vt:lpstr>
      <vt:lpstr>Prepare your Inputs</vt:lpstr>
      <vt:lpstr>RTM (Requirement Traceability Matrix) </vt:lpstr>
      <vt:lpstr>RESOURCES</vt:lpstr>
      <vt:lpstr>Break 10 min</vt:lpstr>
      <vt:lpstr>03</vt:lpstr>
      <vt:lpstr>Version control</vt:lpstr>
      <vt:lpstr>PowerPoint Presentation</vt:lpstr>
      <vt:lpstr>PowerPoint Presentation</vt:lpstr>
      <vt:lpstr>PowerPoint Presentation</vt:lpstr>
      <vt:lpstr>RESOURCES</vt:lpstr>
      <vt:lpstr>04</vt:lpstr>
      <vt:lpstr>Break 10 min</vt:lpstr>
      <vt:lpstr>05</vt:lpstr>
      <vt:lpstr>Tools </vt:lpstr>
      <vt:lpstr>06</vt:lpstr>
      <vt:lpstr>Tasks</vt:lpstr>
      <vt:lpstr>Tasks</vt:lpstr>
      <vt:lpstr>Notes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ENGENEERING</dc:title>
  <dc:creator>Esraa Abdelnaby</dc:creator>
  <cp:lastModifiedBy>Esraa Abdelnaby</cp:lastModifiedBy>
  <cp:revision>47</cp:revision>
  <dcterms:modified xsi:type="dcterms:W3CDTF">2021-09-03T21:39:52Z</dcterms:modified>
</cp:coreProperties>
</file>