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6ABBF6E0-EB9A-6E45-BECE-300189C02DF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285214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6ABBF6E0-EB9A-6E45-BECE-300189C02DF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383920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6ABBF6E0-EB9A-6E45-BECE-300189C02DF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422847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6ABBF6E0-EB9A-6E45-BECE-300189C02DF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337230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6ABBF6E0-EB9A-6E45-BECE-300189C02DF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425741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6ABBF6E0-EB9A-6E45-BECE-300189C02DF5}"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409876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6ABBF6E0-EB9A-6E45-BECE-300189C02DF5}"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269220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6ABBF6E0-EB9A-6E45-BECE-300189C02DF5}"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381796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BF6E0-EB9A-6E45-BECE-300189C02DF5}"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39173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6ABBF6E0-EB9A-6E45-BECE-300189C02DF5}"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76725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6ABBF6E0-EB9A-6E45-BECE-300189C02DF5}"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17616-DDEB-F64D-873B-F56580A2E8B8}" type="slidenum">
              <a:rPr lang="en-US" smtClean="0"/>
              <a:t>‹#›</a:t>
            </a:fld>
            <a:endParaRPr lang="en-US"/>
          </a:p>
        </p:txBody>
      </p:sp>
    </p:spTree>
    <p:extLst>
      <p:ext uri="{BB962C8B-B14F-4D97-AF65-F5344CB8AC3E}">
        <p14:creationId xmlns:p14="http://schemas.microsoft.com/office/powerpoint/2010/main" val="363740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BF6E0-EB9A-6E45-BECE-300189C02DF5}" type="datetimeFigureOut">
              <a:rPr lang="en-US" smtClean="0"/>
              <a:t>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17616-DDEB-F64D-873B-F56580A2E8B8}" type="slidenum">
              <a:rPr lang="en-US" smtClean="0"/>
              <a:t>‹#›</a:t>
            </a:fld>
            <a:endParaRPr lang="en-US"/>
          </a:p>
        </p:txBody>
      </p:sp>
    </p:spTree>
    <p:extLst>
      <p:ext uri="{BB962C8B-B14F-4D97-AF65-F5344CB8AC3E}">
        <p14:creationId xmlns:p14="http://schemas.microsoft.com/office/powerpoint/2010/main" val="1269269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2532063" y="461164"/>
            <a:ext cx="413543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sz="3200" dirty="0">
                <a:solidFill>
                  <a:srgbClr val="000066"/>
                </a:solidFill>
              </a:rPr>
              <a:t>CONTEXT DIAGRAM</a:t>
            </a:r>
            <a:endParaRPr lang="en-US" sz="3200" dirty="0"/>
          </a:p>
        </p:txBody>
      </p:sp>
      <p:sp>
        <p:nvSpPr>
          <p:cNvPr id="2" name="Rectangle 1"/>
          <p:cNvSpPr/>
          <p:nvPr/>
        </p:nvSpPr>
        <p:spPr>
          <a:xfrm>
            <a:off x="1464816" y="1213008"/>
            <a:ext cx="5956916" cy="1200329"/>
          </a:xfrm>
          <a:prstGeom prst="rect">
            <a:avLst/>
          </a:prstGeom>
        </p:spPr>
        <p:txBody>
          <a:bodyPr wrap="square">
            <a:spAutoFit/>
          </a:bodyPr>
          <a:lstStyle/>
          <a:p>
            <a:r>
              <a:rPr lang="en-AU" dirty="0"/>
              <a:t>is a data flow diagram, with only one massive central process that subsumes everything inside the scope of the system. It shows how the system will receive and send data flows to the external entities involved.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665454968"/>
              </p:ext>
            </p:extLst>
          </p:nvPr>
        </p:nvGraphicFramePr>
        <p:xfrm>
          <a:off x="1037088" y="3156478"/>
          <a:ext cx="7192711" cy="2479745"/>
        </p:xfrm>
        <a:graphic>
          <a:graphicData uri="http://schemas.openxmlformats.org/presentationml/2006/ole">
            <mc:AlternateContent xmlns:mc="http://schemas.openxmlformats.org/markup-compatibility/2006">
              <mc:Choice xmlns:v="urn:schemas-microsoft-com:vml" Requires="v">
                <p:oleObj spid="_x0000_s2054" name="Document" r:id="rId3" imgW="6299200" imgH="2171700" progId="Word.Document.12">
                  <p:embed/>
                </p:oleObj>
              </mc:Choice>
              <mc:Fallback>
                <p:oleObj name="Document" r:id="rId3" imgW="6299200" imgH="2171700" progId="Word.Document.12">
                  <p:embed/>
                  <p:pic>
                    <p:nvPicPr>
                      <p:cNvPr id="0" name=""/>
                      <p:cNvPicPr/>
                      <p:nvPr/>
                    </p:nvPicPr>
                    <p:blipFill>
                      <a:blip r:embed="rId4"/>
                      <a:stretch>
                        <a:fillRect/>
                      </a:stretch>
                    </p:blipFill>
                    <p:spPr>
                      <a:xfrm>
                        <a:off x="1037088" y="3156478"/>
                        <a:ext cx="7192711" cy="2479745"/>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348458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791" y="46443"/>
            <a:ext cx="8540732" cy="6617143"/>
          </a:xfrm>
          <a:prstGeom prst="rect">
            <a:avLst/>
          </a:prstGeom>
        </p:spPr>
      </p:pic>
    </p:spTree>
    <p:extLst>
      <p:ext uri="{BB962C8B-B14F-4D97-AF65-F5344CB8AC3E}">
        <p14:creationId xmlns:p14="http://schemas.microsoft.com/office/powerpoint/2010/main" val="93338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a:grpSpLocks noChangeAspect="1"/>
          </p:cNvGrpSpPr>
          <p:nvPr/>
        </p:nvGrpSpPr>
        <p:grpSpPr bwMode="auto">
          <a:xfrm>
            <a:off x="687301" y="643636"/>
            <a:ext cx="7866619" cy="4407561"/>
            <a:chOff x="1599" y="4598"/>
            <a:chExt cx="8393" cy="3698"/>
          </a:xfrm>
        </p:grpSpPr>
        <p:sp>
          <p:nvSpPr>
            <p:cNvPr id="5" name="AutoShape 2"/>
            <p:cNvSpPr>
              <a:spLocks noChangeAspect="1" noChangeArrowheads="1" noTextEdit="1"/>
            </p:cNvSpPr>
            <p:nvPr/>
          </p:nvSpPr>
          <p:spPr bwMode="auto">
            <a:xfrm>
              <a:off x="1599" y="4598"/>
              <a:ext cx="8393" cy="36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3"/>
            <p:cNvGrpSpPr>
              <a:grpSpLocks/>
            </p:cNvGrpSpPr>
            <p:nvPr/>
          </p:nvGrpSpPr>
          <p:grpSpPr bwMode="auto">
            <a:xfrm>
              <a:off x="4740" y="5525"/>
              <a:ext cx="2025" cy="2024"/>
              <a:chOff x="4740" y="5525"/>
              <a:chExt cx="2025" cy="2024"/>
            </a:xfrm>
          </p:grpSpPr>
          <p:sp>
            <p:nvSpPr>
              <p:cNvPr id="20" name="Oval 4"/>
              <p:cNvSpPr>
                <a:spLocks noChangeArrowheads="1"/>
              </p:cNvSpPr>
              <p:nvPr/>
            </p:nvSpPr>
            <p:spPr bwMode="auto">
              <a:xfrm>
                <a:off x="4740" y="5525"/>
                <a:ext cx="2025" cy="202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 Box 5"/>
              <p:cNvSpPr txBox="1">
                <a:spLocks noChangeArrowheads="1"/>
              </p:cNvSpPr>
              <p:nvPr/>
            </p:nvSpPr>
            <p:spPr bwMode="auto">
              <a:xfrm>
                <a:off x="5010" y="5989"/>
                <a:ext cx="1527" cy="1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ÇlÇr ñæí©" charset="0"/>
                  </a:rPr>
                  <a:t>SOCIAL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ÇlÇr ñæí©" charset="0"/>
                  </a:rPr>
                  <a:t>CLUB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ÇlÇr ñæí©" charset="0"/>
                  </a:rPr>
                  <a:t>SYSTEM</a:t>
                </a:r>
                <a:endParaRPr kumimoji="0" lang="en-US" sz="2400" b="0" i="0" u="none" strike="noStrike" cap="none" normalizeH="0" baseline="0">
                  <a:ln>
                    <a:noFill/>
                  </a:ln>
                  <a:solidFill>
                    <a:schemeClr val="tx1"/>
                  </a:solidFill>
                  <a:effectLst/>
                  <a:latin typeface="Arial" charset="0"/>
                  <a:ea typeface="ＭＳ Ｐゴシック" charset="0"/>
                </a:endParaRPr>
              </a:p>
            </p:txBody>
          </p:sp>
        </p:grpSp>
        <p:sp>
          <p:nvSpPr>
            <p:cNvPr id="7" name="Text Box 6"/>
            <p:cNvSpPr txBox="1">
              <a:spLocks noChangeArrowheads="1"/>
            </p:cNvSpPr>
            <p:nvPr/>
          </p:nvSpPr>
          <p:spPr bwMode="auto">
            <a:xfrm>
              <a:off x="1620" y="6194"/>
              <a:ext cx="1486" cy="1112"/>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ÇlÇr ñæí©"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ÇlÇr ñæí©" charset="0"/>
                </a:rPr>
                <a:t>MEMBER</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8" name="Text Box 7"/>
            <p:cNvSpPr txBox="1">
              <a:spLocks noChangeArrowheads="1"/>
            </p:cNvSpPr>
            <p:nvPr/>
          </p:nvSpPr>
          <p:spPr bwMode="auto">
            <a:xfrm>
              <a:off x="8460" y="4605"/>
              <a:ext cx="1486" cy="1111"/>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charset="0"/>
                <a:ea typeface="ÇlÇr ñæí©"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ÇlÇr ñæí©" charset="0"/>
                </a:rPr>
                <a:t>SOCIAL CLUB COMMITTEE</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9" name="Text Box 8"/>
            <p:cNvSpPr txBox="1">
              <a:spLocks noChangeArrowheads="1"/>
            </p:cNvSpPr>
            <p:nvPr/>
          </p:nvSpPr>
          <p:spPr bwMode="auto">
            <a:xfrm>
              <a:off x="8475" y="7110"/>
              <a:ext cx="1486" cy="1111"/>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ÇlÇr ñæí©"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ÇlÇr ñæí©" charset="0"/>
                </a:rPr>
                <a:t>LOCAL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ÇlÇr ñæí©" charset="0"/>
                </a:rPr>
                <a:t>NEWSPAPER</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0" name="Freeform 9"/>
            <p:cNvSpPr>
              <a:spLocks/>
            </p:cNvSpPr>
            <p:nvPr/>
          </p:nvSpPr>
          <p:spPr bwMode="auto">
            <a:xfrm>
              <a:off x="3105" y="5582"/>
              <a:ext cx="2175" cy="797"/>
            </a:xfrm>
            <a:custGeom>
              <a:avLst/>
              <a:gdLst>
                <a:gd name="T0" fmla="*/ 0 w 2175"/>
                <a:gd name="T1" fmla="*/ 797 h 797"/>
                <a:gd name="T2" fmla="*/ 435 w 2175"/>
                <a:gd name="T3" fmla="*/ 272 h 797"/>
                <a:gd name="T4" fmla="*/ 1260 w 2175"/>
                <a:gd name="T5" fmla="*/ 47 h 797"/>
                <a:gd name="T6" fmla="*/ 1950 w 2175"/>
                <a:gd name="T7" fmla="*/ 2 h 797"/>
                <a:gd name="T8" fmla="*/ 2175 w 2175"/>
                <a:gd name="T9" fmla="*/ 32 h 797"/>
              </a:gdLst>
              <a:ahLst/>
              <a:cxnLst>
                <a:cxn ang="0">
                  <a:pos x="T0" y="T1"/>
                </a:cxn>
                <a:cxn ang="0">
                  <a:pos x="T2" y="T3"/>
                </a:cxn>
                <a:cxn ang="0">
                  <a:pos x="T4" y="T5"/>
                </a:cxn>
                <a:cxn ang="0">
                  <a:pos x="T6" y="T7"/>
                </a:cxn>
                <a:cxn ang="0">
                  <a:pos x="T8" y="T9"/>
                </a:cxn>
              </a:cxnLst>
              <a:rect l="0" t="0" r="r" b="b"/>
              <a:pathLst>
                <a:path w="2175" h="797">
                  <a:moveTo>
                    <a:pt x="0" y="797"/>
                  </a:moveTo>
                  <a:cubicBezTo>
                    <a:pt x="112" y="597"/>
                    <a:pt x="225" y="397"/>
                    <a:pt x="435" y="272"/>
                  </a:cubicBezTo>
                  <a:cubicBezTo>
                    <a:pt x="645" y="147"/>
                    <a:pt x="1008" y="92"/>
                    <a:pt x="1260" y="47"/>
                  </a:cubicBezTo>
                  <a:cubicBezTo>
                    <a:pt x="1512" y="2"/>
                    <a:pt x="1798" y="4"/>
                    <a:pt x="1950" y="2"/>
                  </a:cubicBezTo>
                  <a:cubicBezTo>
                    <a:pt x="2102" y="0"/>
                    <a:pt x="2138" y="27"/>
                    <a:pt x="2175" y="32"/>
                  </a:cubicBezTo>
                </a:path>
              </a:pathLst>
            </a:custGeom>
            <a:noFill/>
            <a:ln w="6350" cap="flat" cmpd="sng">
              <a:solidFill>
                <a:srgbClr val="000000"/>
              </a:solidFill>
              <a:prstDash val="solid"/>
              <a:round/>
              <a:headEnd type="none" w="med" len="med"/>
              <a:tailEnd type="stealth"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105" y="7219"/>
              <a:ext cx="1905" cy="245"/>
            </a:xfrm>
            <a:custGeom>
              <a:avLst/>
              <a:gdLst>
                <a:gd name="T0" fmla="*/ 1905 w 1905"/>
                <a:gd name="T1" fmla="*/ 15 h 245"/>
                <a:gd name="T2" fmla="*/ 1425 w 1905"/>
                <a:gd name="T3" fmla="*/ 210 h 245"/>
                <a:gd name="T4" fmla="*/ 390 w 1905"/>
                <a:gd name="T5" fmla="*/ 210 h 245"/>
                <a:gd name="T6" fmla="*/ 0 w 1905"/>
                <a:gd name="T7" fmla="*/ 0 h 245"/>
              </a:gdLst>
              <a:ahLst/>
              <a:cxnLst>
                <a:cxn ang="0">
                  <a:pos x="T0" y="T1"/>
                </a:cxn>
                <a:cxn ang="0">
                  <a:pos x="T2" y="T3"/>
                </a:cxn>
                <a:cxn ang="0">
                  <a:pos x="T4" y="T5"/>
                </a:cxn>
                <a:cxn ang="0">
                  <a:pos x="T6" y="T7"/>
                </a:cxn>
              </a:cxnLst>
              <a:rect l="0" t="0" r="r" b="b"/>
              <a:pathLst>
                <a:path w="1905" h="245">
                  <a:moveTo>
                    <a:pt x="1905" y="15"/>
                  </a:moveTo>
                  <a:cubicBezTo>
                    <a:pt x="1791" y="96"/>
                    <a:pt x="1677" y="178"/>
                    <a:pt x="1425" y="210"/>
                  </a:cubicBezTo>
                  <a:cubicBezTo>
                    <a:pt x="1173" y="242"/>
                    <a:pt x="627" y="245"/>
                    <a:pt x="390" y="210"/>
                  </a:cubicBezTo>
                  <a:cubicBezTo>
                    <a:pt x="153" y="175"/>
                    <a:pt x="76" y="87"/>
                    <a:pt x="0" y="0"/>
                  </a:cubicBezTo>
                </a:path>
              </a:pathLst>
            </a:custGeom>
            <a:noFill/>
            <a:ln w="6350" cap="flat" cmpd="sng">
              <a:solidFill>
                <a:srgbClr val="000000"/>
              </a:solidFill>
              <a:prstDash val="solid"/>
              <a:round/>
              <a:headEnd type="none" w="med" len="med"/>
              <a:tailEnd type="stealth"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Text Box 11"/>
            <p:cNvSpPr txBox="1">
              <a:spLocks noChangeArrowheads="1"/>
            </p:cNvSpPr>
            <p:nvPr/>
          </p:nvSpPr>
          <p:spPr bwMode="auto">
            <a:xfrm>
              <a:off x="3465" y="5389"/>
              <a:ext cx="1455" cy="25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ea typeface="ÇlÇr ñæí©" charset="0"/>
                </a:rPr>
                <a:t>member details</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3" name="Text Box 12"/>
            <p:cNvSpPr txBox="1">
              <a:spLocks noChangeArrowheads="1"/>
            </p:cNvSpPr>
            <p:nvPr/>
          </p:nvSpPr>
          <p:spPr bwMode="auto">
            <a:xfrm>
              <a:off x="3195" y="6319"/>
              <a:ext cx="1575" cy="25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ea typeface="ÇlÇr ñæí©" charset="0"/>
                </a:rPr>
                <a:t>details confirmation</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4" name="Text Box 13"/>
            <p:cNvSpPr txBox="1">
              <a:spLocks noChangeArrowheads="1"/>
            </p:cNvSpPr>
            <p:nvPr/>
          </p:nvSpPr>
          <p:spPr bwMode="auto">
            <a:xfrm>
              <a:off x="3285" y="7504"/>
              <a:ext cx="2040" cy="49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Narrow" charset="0"/>
                  <a:ea typeface="ÇlÇr ñæí©" charset="0"/>
                </a:rPr>
                <a:t>coming activities description</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5" name="Freeform 14"/>
            <p:cNvSpPr>
              <a:spLocks/>
            </p:cNvSpPr>
            <p:nvPr/>
          </p:nvSpPr>
          <p:spPr bwMode="auto">
            <a:xfrm>
              <a:off x="3105" y="6575"/>
              <a:ext cx="1635" cy="160"/>
            </a:xfrm>
            <a:custGeom>
              <a:avLst/>
              <a:gdLst>
                <a:gd name="T0" fmla="*/ 1635 w 1635"/>
                <a:gd name="T1" fmla="*/ 85 h 160"/>
                <a:gd name="T2" fmla="*/ 1035 w 1635"/>
                <a:gd name="T3" fmla="*/ 10 h 160"/>
                <a:gd name="T4" fmla="*/ 360 w 1635"/>
                <a:gd name="T5" fmla="*/ 25 h 160"/>
                <a:gd name="T6" fmla="*/ 0 w 1635"/>
                <a:gd name="T7" fmla="*/ 160 h 160"/>
              </a:gdLst>
              <a:ahLst/>
              <a:cxnLst>
                <a:cxn ang="0">
                  <a:pos x="T0" y="T1"/>
                </a:cxn>
                <a:cxn ang="0">
                  <a:pos x="T2" y="T3"/>
                </a:cxn>
                <a:cxn ang="0">
                  <a:pos x="T4" y="T5"/>
                </a:cxn>
                <a:cxn ang="0">
                  <a:pos x="T6" y="T7"/>
                </a:cxn>
              </a:cxnLst>
              <a:rect l="0" t="0" r="r" b="b"/>
              <a:pathLst>
                <a:path w="1635" h="160">
                  <a:moveTo>
                    <a:pt x="1635" y="85"/>
                  </a:moveTo>
                  <a:cubicBezTo>
                    <a:pt x="1441" y="52"/>
                    <a:pt x="1247" y="20"/>
                    <a:pt x="1035" y="10"/>
                  </a:cubicBezTo>
                  <a:cubicBezTo>
                    <a:pt x="823" y="0"/>
                    <a:pt x="533" y="0"/>
                    <a:pt x="360" y="25"/>
                  </a:cubicBezTo>
                  <a:cubicBezTo>
                    <a:pt x="187" y="50"/>
                    <a:pt x="93" y="105"/>
                    <a:pt x="0" y="160"/>
                  </a:cubicBezTo>
                </a:path>
              </a:pathLst>
            </a:custGeom>
            <a:noFill/>
            <a:ln w="6350" cap="flat" cmpd="sng">
              <a:solidFill>
                <a:srgbClr val="000000"/>
              </a:solidFill>
              <a:prstDash val="solid"/>
              <a:round/>
              <a:headEnd type="none" w="med" len="med"/>
              <a:tailEnd type="stealth"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6420" y="5078"/>
              <a:ext cx="2025" cy="682"/>
            </a:xfrm>
            <a:custGeom>
              <a:avLst/>
              <a:gdLst>
                <a:gd name="T0" fmla="*/ 2025 w 2025"/>
                <a:gd name="T1" fmla="*/ 52 h 682"/>
                <a:gd name="T2" fmla="*/ 1245 w 2025"/>
                <a:gd name="T3" fmla="*/ 52 h 682"/>
                <a:gd name="T4" fmla="*/ 360 w 2025"/>
                <a:gd name="T5" fmla="*/ 367 h 682"/>
                <a:gd name="T6" fmla="*/ 0 w 2025"/>
                <a:gd name="T7" fmla="*/ 682 h 682"/>
              </a:gdLst>
              <a:ahLst/>
              <a:cxnLst>
                <a:cxn ang="0">
                  <a:pos x="T0" y="T1"/>
                </a:cxn>
                <a:cxn ang="0">
                  <a:pos x="T2" y="T3"/>
                </a:cxn>
                <a:cxn ang="0">
                  <a:pos x="T4" y="T5"/>
                </a:cxn>
                <a:cxn ang="0">
                  <a:pos x="T6" y="T7"/>
                </a:cxn>
              </a:cxnLst>
              <a:rect l="0" t="0" r="r" b="b"/>
              <a:pathLst>
                <a:path w="2025" h="682">
                  <a:moveTo>
                    <a:pt x="2025" y="52"/>
                  </a:moveTo>
                  <a:cubicBezTo>
                    <a:pt x="1773" y="26"/>
                    <a:pt x="1522" y="0"/>
                    <a:pt x="1245" y="52"/>
                  </a:cubicBezTo>
                  <a:cubicBezTo>
                    <a:pt x="968" y="104"/>
                    <a:pt x="567" y="262"/>
                    <a:pt x="360" y="367"/>
                  </a:cubicBezTo>
                  <a:cubicBezTo>
                    <a:pt x="153" y="472"/>
                    <a:pt x="76" y="577"/>
                    <a:pt x="0" y="682"/>
                  </a:cubicBezTo>
                </a:path>
              </a:pathLst>
            </a:custGeom>
            <a:noFill/>
            <a:ln w="6350" cap="flat" cmpd="sng">
              <a:solidFill>
                <a:srgbClr val="000000"/>
              </a:solidFill>
              <a:prstDash val="solid"/>
              <a:round/>
              <a:headEnd type="none" w="med" len="med"/>
              <a:tailEnd type="stealth"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6315" y="7380"/>
              <a:ext cx="2175" cy="445"/>
            </a:xfrm>
            <a:custGeom>
              <a:avLst/>
              <a:gdLst>
                <a:gd name="T0" fmla="*/ 0 w 2175"/>
                <a:gd name="T1" fmla="*/ 0 h 445"/>
                <a:gd name="T2" fmla="*/ 240 w 2175"/>
                <a:gd name="T3" fmla="*/ 345 h 445"/>
                <a:gd name="T4" fmla="*/ 1290 w 2175"/>
                <a:gd name="T5" fmla="*/ 435 h 445"/>
                <a:gd name="T6" fmla="*/ 2175 w 2175"/>
                <a:gd name="T7" fmla="*/ 405 h 445"/>
              </a:gdLst>
              <a:ahLst/>
              <a:cxnLst>
                <a:cxn ang="0">
                  <a:pos x="T0" y="T1"/>
                </a:cxn>
                <a:cxn ang="0">
                  <a:pos x="T2" y="T3"/>
                </a:cxn>
                <a:cxn ang="0">
                  <a:pos x="T4" y="T5"/>
                </a:cxn>
                <a:cxn ang="0">
                  <a:pos x="T6" y="T7"/>
                </a:cxn>
              </a:cxnLst>
              <a:rect l="0" t="0" r="r" b="b"/>
              <a:pathLst>
                <a:path w="2175" h="445">
                  <a:moveTo>
                    <a:pt x="0" y="0"/>
                  </a:moveTo>
                  <a:cubicBezTo>
                    <a:pt x="12" y="136"/>
                    <a:pt x="25" y="273"/>
                    <a:pt x="240" y="345"/>
                  </a:cubicBezTo>
                  <a:cubicBezTo>
                    <a:pt x="455" y="417"/>
                    <a:pt x="968" y="425"/>
                    <a:pt x="1290" y="435"/>
                  </a:cubicBezTo>
                  <a:cubicBezTo>
                    <a:pt x="1612" y="445"/>
                    <a:pt x="1893" y="425"/>
                    <a:pt x="2175" y="405"/>
                  </a:cubicBezTo>
                </a:path>
              </a:pathLst>
            </a:custGeom>
            <a:noFill/>
            <a:ln w="6350" cap="flat" cmpd="sng">
              <a:solidFill>
                <a:srgbClr val="000000"/>
              </a:solidFill>
              <a:prstDash val="solid"/>
              <a:round/>
              <a:headEnd type="none" w="med" len="med"/>
              <a:tailEnd type="stealth"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8" name="Text Box 17"/>
            <p:cNvSpPr txBox="1">
              <a:spLocks noChangeArrowheads="1"/>
            </p:cNvSpPr>
            <p:nvPr/>
          </p:nvSpPr>
          <p:spPr bwMode="auto">
            <a:xfrm>
              <a:off x="6510" y="4864"/>
              <a:ext cx="2040" cy="3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ea typeface="ÇlÇr ñæí©" charset="0"/>
                </a:rPr>
                <a:t>planned activity details</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9" name="Text Box 18"/>
            <p:cNvSpPr txBox="1">
              <a:spLocks noChangeArrowheads="1"/>
            </p:cNvSpPr>
            <p:nvPr/>
          </p:nvSpPr>
          <p:spPr bwMode="auto">
            <a:xfrm>
              <a:off x="6690" y="7819"/>
              <a:ext cx="2040" cy="3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ea typeface="ÇlÇr ñæí©" charset="0"/>
                </a:rPr>
                <a:t>advertisement details</a:t>
              </a:r>
              <a:endParaRPr kumimoji="0" lang="en-US" sz="2400" b="0" i="0" u="none" strike="noStrike" cap="none" normalizeH="0" baseline="0">
                <a:ln>
                  <a:noFill/>
                </a:ln>
                <a:solidFill>
                  <a:schemeClr val="tx1"/>
                </a:solidFill>
                <a:effectLst/>
                <a:latin typeface="Arial" charset="0"/>
                <a:ea typeface="ＭＳ Ｐゴシック" charset="0"/>
              </a:endParaRPr>
            </a:p>
          </p:txBody>
        </p:sp>
      </p:grpSp>
    </p:spTree>
    <p:extLst>
      <p:ext uri="{BB962C8B-B14F-4D97-AF65-F5344CB8AC3E}">
        <p14:creationId xmlns:p14="http://schemas.microsoft.com/office/powerpoint/2010/main" val="414822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6"/>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971550" y="590564"/>
            <a:ext cx="7272338" cy="5233988"/>
          </a:xfrm>
        </p:spPr>
      </p:pic>
    </p:spTree>
    <p:extLst>
      <p:ext uri="{BB962C8B-B14F-4D97-AF65-F5344CB8AC3E}">
        <p14:creationId xmlns:p14="http://schemas.microsoft.com/office/powerpoint/2010/main" val="3696474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TotalTime>
  <Words>62</Words>
  <Application>Microsoft Office PowerPoint</Application>
  <PresentationFormat>On-screen Show (4:3)</PresentationFormat>
  <Paragraphs>17</Paragraphs>
  <Slides>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ＭＳ Ｐゴシック</vt:lpstr>
      <vt:lpstr>Arial</vt:lpstr>
      <vt:lpstr>Arial Narrow</vt:lpstr>
      <vt:lpstr>Calibri</vt:lpstr>
      <vt:lpstr>ÇlÇr ñæí©</vt:lpstr>
      <vt:lpstr>Times New Roman</vt:lpstr>
      <vt:lpstr>Office Theme</vt:lpstr>
      <vt:lpstr>Document</vt:lpstr>
      <vt:lpstr>PowerPoint Presentation</vt:lpstr>
      <vt:lpstr>PowerPoint Presentation</vt:lpstr>
      <vt:lpstr>PowerPoint Presentation</vt:lpstr>
      <vt:lpstr>PowerPoint Presentation</vt:lpstr>
    </vt:vector>
  </TitlesOfParts>
  <Company>Perth Modern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 w</dc:creator>
  <cp:lastModifiedBy>WILSON Walter [Perth Modern School]</cp:lastModifiedBy>
  <cp:revision>7</cp:revision>
  <dcterms:created xsi:type="dcterms:W3CDTF">2013-02-18T01:18:39Z</dcterms:created>
  <dcterms:modified xsi:type="dcterms:W3CDTF">2019-02-07T02:36:16Z</dcterms:modified>
</cp:coreProperties>
</file>