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30999A-91EE-4155-8527-7ADBA3C28D2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508391-DD16-4D65-B7C2-F5F1C8FA54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Ethical Hacking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713936"/>
          </a:xfrm>
        </p:spPr>
        <p:txBody>
          <a:bodyPr>
            <a:normAutofit/>
          </a:bodyPr>
          <a:lstStyle/>
          <a:p>
            <a:r>
              <a:rPr lang="en-US" dirty="0" smtClean="0"/>
              <a:t>Abdullah </a:t>
            </a:r>
            <a:r>
              <a:rPr lang="en-US" dirty="0" err="1" smtClean="0"/>
              <a:t>Abdolrahman</a:t>
            </a:r>
            <a:r>
              <a:rPr lang="en-US" dirty="0" smtClean="0"/>
              <a:t> </a:t>
            </a:r>
            <a:r>
              <a:rPr lang="en-US" dirty="0" err="1" smtClean="0"/>
              <a:t>Mousa</a:t>
            </a:r>
            <a:r>
              <a:rPr lang="en-US" dirty="0" smtClean="0"/>
              <a:t> 201112765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Hackers Categorization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19200" y="3339233"/>
            <a:ext cx="2365022" cy="470767"/>
          </a:xfrm>
        </p:spPr>
        <p:txBody>
          <a:bodyPr/>
          <a:lstStyle/>
          <a:p>
            <a:r>
              <a:rPr lang="en-US" dirty="0" smtClean="0"/>
              <a:t>Black Hat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08908"/>
            <a:ext cx="2365022" cy="1330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3962400"/>
            <a:ext cx="74676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873624"/>
              </a:buClr>
            </a:pPr>
            <a:r>
              <a:rPr lang="en-US" dirty="0" smtClean="0">
                <a:solidFill>
                  <a:srgbClr val="895D1D"/>
                </a:solidFill>
              </a:rPr>
              <a:t>Most of people in this category are poor people who are ready to do anything to become multi millionaires in one day and night.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</a:pPr>
            <a:r>
              <a:rPr lang="en-US" dirty="0" smtClean="0">
                <a:solidFill>
                  <a:srgbClr val="895D1D"/>
                </a:solidFill>
              </a:rPr>
              <a:t>Some  of  them   are  working  for  governments  to Access Secret information's  after hacking  other  countries  systems </a:t>
            </a:r>
            <a:r>
              <a:rPr lang="en-US" dirty="0">
                <a:solidFill>
                  <a:srgbClr val="895D1D"/>
                </a:solidFill>
              </a:rPr>
              <a:t>.</a:t>
            </a:r>
            <a:endParaRPr lang="en-US" dirty="0" smtClean="0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6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Hackers Categorization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873624"/>
              </a:buClr>
            </a:pPr>
            <a:r>
              <a:rPr lang="en-US" dirty="0" smtClean="0">
                <a:solidFill>
                  <a:srgbClr val="895D1D"/>
                </a:solidFill>
              </a:rPr>
              <a:t>They are  people </a:t>
            </a:r>
            <a:r>
              <a:rPr lang="en-US" smtClean="0">
                <a:solidFill>
                  <a:srgbClr val="895D1D"/>
                </a:solidFill>
              </a:rPr>
              <a:t>who know </a:t>
            </a:r>
            <a:endParaRPr lang="en-US" dirty="0" smtClean="0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33</TotalTime>
  <Words>59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Ethical Hacking </vt:lpstr>
      <vt:lpstr>Hackers Categorization</vt:lpstr>
      <vt:lpstr>Hackers Categorization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Ethecal Hackig</dc:title>
  <dc:creator>Windows User</dc:creator>
  <cp:lastModifiedBy>Windows User</cp:lastModifiedBy>
  <cp:revision>4</cp:revision>
  <dcterms:created xsi:type="dcterms:W3CDTF">2015-12-01T08:58:43Z</dcterms:created>
  <dcterms:modified xsi:type="dcterms:W3CDTF">2015-12-01T09:31:51Z</dcterms:modified>
</cp:coreProperties>
</file>