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1" r:id="rId4"/>
    <p:sldId id="273" r:id="rId5"/>
    <p:sldId id="272" r:id="rId6"/>
    <p:sldId id="257" r:id="rId7"/>
    <p:sldId id="275" r:id="rId8"/>
    <p:sldId id="277" r:id="rId9"/>
    <p:sldId id="276" r:id="rId10"/>
    <p:sldId id="268" r:id="rId11"/>
    <p:sldId id="26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280B"/>
    <a:srgbClr val="942D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55" autoAdjust="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0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reepngimg.com/png/76037-installation-ubuntu-server-edition-linux-canonical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hyperlink" Target="https://toppng.com/kali-linux-logo-PNG-free-PNG-Images_173968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Real Time </a:t>
            </a:r>
            <a:r>
              <a:rPr lang="en-US" dirty="0">
                <a:solidFill>
                  <a:schemeClr val="bg2"/>
                </a:solidFill>
              </a:rPr>
              <a:t>Network Intrusion Detection </a:t>
            </a:r>
            <a:r>
              <a:rPr lang="en-US" dirty="0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CyberSecurity</a:t>
            </a:r>
            <a:r>
              <a:rPr lang="en-US" sz="2800" dirty="0"/>
              <a:t> and Machine Learning Project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168D9-4E59-B799-FFDD-E1269B1A9FAD}"/>
              </a:ext>
            </a:extLst>
          </p:cNvPr>
          <p:cNvSpPr txBox="1"/>
          <p:nvPr/>
        </p:nvSpPr>
        <p:spPr>
          <a:xfrm>
            <a:off x="9887578" y="5838092"/>
            <a:ext cx="219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ASO KELECHI EKE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Demostration</a:t>
            </a:r>
            <a:r>
              <a:rPr lang="en-US" sz="3600" dirty="0"/>
              <a:t> process?</a:t>
            </a:r>
          </a:p>
        </p:txBody>
      </p:sp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01542" y="113170"/>
            <a:ext cx="11014435" cy="4216631"/>
            <a:chOff x="1152432" y="322163"/>
            <a:chExt cx="9776220" cy="4216631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5678" y="3603470"/>
              <a:ext cx="546912" cy="517981"/>
              <a:chOff x="2598738" y="5208588"/>
              <a:chExt cx="298449" cy="319447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8738" y="5321660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192495" y="322163"/>
              <a:ext cx="157662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Load my Working Machines and VMs, preloaded with the requirements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395684" y="970878"/>
              <a:ext cx="135478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Load or startup the script on each machine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152432" y="2722912"/>
              <a:ext cx="153375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BOOM!!, you have you predictions being performed in real time and outputted as a CSV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457943" y="3375043"/>
              <a:ext cx="147070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Set up the SSH connection between the computer</a:t>
              </a:r>
            </a:p>
          </p:txBody>
        </p:sp>
      </p:grp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60EDC087-92A0-807D-9602-8F274FB33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3418" y="369783"/>
            <a:ext cx="914400" cy="914400"/>
          </a:xfrm>
          <a:prstGeom prst="rect">
            <a:avLst/>
          </a:prstGeom>
        </p:spPr>
      </p:pic>
      <p:pic>
        <p:nvPicPr>
          <p:cNvPr id="8" name="Graphic 7" descr="Scroll with solid fill">
            <a:extLst>
              <a:ext uri="{FF2B5EF4-FFF2-40B4-BE49-F238E27FC236}">
                <a16:creationId xmlns:a16="http://schemas.microsoft.com/office/drawing/2014/main" id="{FA68C5A1-146C-B8D8-F040-E4A23394C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6348" y="456507"/>
            <a:ext cx="914400" cy="914400"/>
          </a:xfrm>
          <a:prstGeom prst="rect">
            <a:avLst/>
          </a:prstGeom>
        </p:spPr>
      </p:pic>
      <p:pic>
        <p:nvPicPr>
          <p:cNvPr id="10" name="Graphic 9" descr="Network diagram outline">
            <a:extLst>
              <a:ext uri="{FF2B5EF4-FFF2-40B4-BE49-F238E27FC236}">
                <a16:creationId xmlns:a16="http://schemas.microsoft.com/office/drawing/2014/main" id="{0D6DACC2-58A4-8940-7F46-CA24787E35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41459" y="31889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Improve this model?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6950399" y="207473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35" y="2101850"/>
            <a:ext cx="5717716" cy="8239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How can I improve my model to work on a Greater scale</a:t>
            </a:r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Provide timely Alerts to Cybersecurity officials.</a:t>
            </a:r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 on Zero days my model cannot currently detect</a:t>
            </a:r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it Totally and seamlessly Automated</a:t>
            </a:r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0A4C-F676-A6B4-A01A-1F74997D8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3BCE3-A799-450C-2494-8E12DDC8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571245" cy="111768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 really hope I am invited to Demonstrate this to the team.</a:t>
            </a:r>
          </a:p>
        </p:txBody>
      </p:sp>
    </p:spTree>
    <p:extLst>
      <p:ext uri="{BB962C8B-B14F-4D97-AF65-F5344CB8AC3E}">
        <p14:creationId xmlns:p14="http://schemas.microsoft.com/office/powerpoint/2010/main" val="339116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Overview…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540" y="2084295"/>
            <a:ext cx="10757647" cy="43702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This projects Implements an Intrusion Detection Procedure on a Network to identify threat actors or malicious computers (by their IP address ), by analysis the packets of their activities on the network in real time.</a:t>
            </a:r>
          </a:p>
        </p:txBody>
      </p:sp>
    </p:spTree>
    <p:extLst>
      <p:ext uri="{BB962C8B-B14F-4D97-AF65-F5344CB8AC3E}">
        <p14:creationId xmlns:p14="http://schemas.microsoft.com/office/powerpoint/2010/main" val="305600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Components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540" y="2084295"/>
            <a:ext cx="10757647" cy="43702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The Model comprises of 2 Parts:</a:t>
            </a:r>
          </a:p>
          <a:p>
            <a:pPr algn="l">
              <a:lnSpc>
                <a:spcPct val="100000"/>
              </a:lnSpc>
            </a:pPr>
            <a:endParaRPr lang="en-US" sz="4000" b="1" dirty="0">
              <a:solidFill>
                <a:schemeClr val="bg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The network capturing devices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And the Detection model that analyses the network packets from those devices</a:t>
            </a:r>
          </a:p>
        </p:txBody>
      </p:sp>
    </p:spTree>
    <p:extLst>
      <p:ext uri="{BB962C8B-B14F-4D97-AF65-F5344CB8AC3E}">
        <p14:creationId xmlns:p14="http://schemas.microsoft.com/office/powerpoint/2010/main" val="140793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6B1B-03DF-CB5C-6532-FDFC894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scope in a real-life Scenario;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E44B-17D6-C44D-E3CD-705A481D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6" y="2180492"/>
            <a:ext cx="3070034" cy="73264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Network capturing Device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9BAE-E809-A5DC-245A-878D91F3934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331783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These are the normal working computers on the network, which have a python script running in the terminal that captures all packets and their details 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Ubuntu 22.4 OS (VM)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T-shark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SSH and Firewall (UFW)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9F360-B639-7952-1C7C-240A745CD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56025" y="2180492"/>
            <a:ext cx="3063240" cy="732643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Dedicated Detection Machine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0BB55D-4B4E-4E7F-310D-0F0FD1BF9DC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3237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is a Computer containing the trained machine learning Model to detect malicious networks packets.</a:t>
            </a:r>
          </a:p>
          <a:p>
            <a:r>
              <a:rPr lang="en-US" dirty="0"/>
              <a:t>It receives the data from the network capturing device in real time and classify the packets quickly.</a:t>
            </a:r>
          </a:p>
          <a:p>
            <a:r>
              <a:rPr lang="en-US" dirty="0"/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/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Terminal (SSH connection)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875E47-CD4B-41E8-5187-292ADD30F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156" y="2180492"/>
            <a:ext cx="3070025" cy="73264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Attacking Machine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13177C-A5D4-5173-6655-781D6B7F076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simulates an Attackers machine, sending malicious packets for testing purposes, the machine is preloaded with several attacks and even some zero days to our detection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Kali Linux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Attacking software present</a:t>
            </a:r>
          </a:p>
        </p:txBody>
      </p:sp>
    </p:spTree>
    <p:extLst>
      <p:ext uri="{BB962C8B-B14F-4D97-AF65-F5344CB8AC3E}">
        <p14:creationId xmlns:p14="http://schemas.microsoft.com/office/powerpoint/2010/main" val="95898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78838B5-EDA1-B734-F773-5BDFD762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39404">
            <a:off x="2611829" y="2720264"/>
            <a:ext cx="2820437" cy="1450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06F581-1DCB-6EB1-ACC8-821B8331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47989" y="2256362"/>
            <a:ext cx="1241565" cy="81912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75EF94F-F164-772D-6E4E-7D2099DB9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2249" y="524253"/>
            <a:ext cx="871226" cy="814609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0B3BEAD-2A8C-7C74-C13D-8ACA4D8471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3587" y="1756671"/>
            <a:ext cx="2138473" cy="2075402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2D056B23-2E7D-E08B-50E2-D7DAC418DB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062" y="-37478"/>
            <a:ext cx="2037118" cy="2154150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C320A286-0D8B-E31D-2CB6-743A7172D6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2847" y="3790983"/>
            <a:ext cx="2658726" cy="2434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232DEB-D61D-5C2A-632C-259C809DDB1B}"/>
              </a:ext>
            </a:extLst>
          </p:cNvPr>
          <p:cNvSpPr txBox="1"/>
          <p:nvPr/>
        </p:nvSpPr>
        <p:spPr>
          <a:xfrm>
            <a:off x="138848" y="1766402"/>
            <a:ext cx="3390082" cy="1754326"/>
          </a:xfrm>
          <a:prstGeom prst="rect">
            <a:avLst/>
          </a:prstGeom>
          <a:noFill/>
          <a:ln w="9525">
            <a:solidFill>
              <a:srgbClr val="76280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Servers /Systems on a network capturing details of all network packets sent to it/ but not yet received, via a python script utilizing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Tshark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 real time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EDAFD5D-3BD8-76ED-64EC-66968975CB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3462614">
            <a:off x="2778997" y="2727656"/>
            <a:ext cx="321158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2D1BB38C-860F-0631-869A-13C4FA5FF6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236969">
            <a:off x="3373195" y="1487297"/>
            <a:ext cx="4226933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B5F4D4-8242-07F2-422A-81122DA39647}"/>
              </a:ext>
            </a:extLst>
          </p:cNvPr>
          <p:cNvSpPr txBox="1"/>
          <p:nvPr/>
        </p:nvSpPr>
        <p:spPr>
          <a:xfrm>
            <a:off x="1085850" y="5886487"/>
            <a:ext cx="8846820" cy="923330"/>
          </a:xfrm>
          <a:prstGeom prst="rect">
            <a:avLst/>
          </a:prstGeom>
          <a:noFill/>
          <a:ln w="12700">
            <a:solidFill>
              <a:srgbClr val="76280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Machine Learning enabled on dedicated server that analyses all network packets sent to it from all working computers/servers to detect malicious activities in real time and sends back feedback to the working computer on the class of the packets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F8DB35-D6C8-89CB-A530-BF8BD27BB183}"/>
              </a:ext>
            </a:extLst>
          </p:cNvPr>
          <p:cNvSpPr txBox="1"/>
          <p:nvPr/>
        </p:nvSpPr>
        <p:spPr>
          <a:xfrm>
            <a:off x="3140474" y="3453621"/>
            <a:ext cx="356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Packets details are sent through SSH to the detection computer</a:t>
            </a:r>
          </a:p>
        </p:txBody>
      </p:sp>
      <p:pic>
        <p:nvPicPr>
          <p:cNvPr id="28" name="Graphic 27" descr="Syncing cloud outline">
            <a:extLst>
              <a:ext uri="{FF2B5EF4-FFF2-40B4-BE49-F238E27FC236}">
                <a16:creationId xmlns:a16="http://schemas.microsoft.com/office/drawing/2014/main" id="{BDD2F3E1-8AC7-DBE6-4ECB-EDDD80B0D0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17443" y="720090"/>
            <a:ext cx="1952388" cy="16469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DC8846-4479-1647-0647-D0DEB79FBD36}"/>
              </a:ext>
            </a:extLst>
          </p:cNvPr>
          <p:cNvSpPr txBox="1"/>
          <p:nvPr/>
        </p:nvSpPr>
        <p:spPr>
          <a:xfrm>
            <a:off x="7931357" y="524253"/>
            <a:ext cx="2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LAN/WAN/Internet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3AFC8-5AA9-098E-96A6-27B41320096C}"/>
              </a:ext>
            </a:extLst>
          </p:cNvPr>
          <p:cNvSpPr txBox="1"/>
          <p:nvPr/>
        </p:nvSpPr>
        <p:spPr>
          <a:xfrm>
            <a:off x="7979579" y="3484388"/>
            <a:ext cx="248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Threat Actor sending malicious packets</a:t>
            </a:r>
          </a:p>
        </p:txBody>
      </p:sp>
      <p:pic>
        <p:nvPicPr>
          <p:cNvPr id="33" name="Graphic 32" descr="Open envelope outline">
            <a:extLst>
              <a:ext uri="{FF2B5EF4-FFF2-40B4-BE49-F238E27FC236}">
                <a16:creationId xmlns:a16="http://schemas.microsoft.com/office/drawing/2014/main" id="{FA7C1015-89C5-D130-171F-329B79603A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640471">
            <a:off x="5678261" y="1555033"/>
            <a:ext cx="855986" cy="4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Explaining the Detection Model operations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7EFAB-E7DC-46EE-E27B-9D5C0FB2F558}"/>
              </a:ext>
            </a:extLst>
          </p:cNvPr>
          <p:cNvSpPr txBox="1"/>
          <p:nvPr/>
        </p:nvSpPr>
        <p:spPr>
          <a:xfrm>
            <a:off x="401934" y="432078"/>
            <a:ext cx="4793063" cy="66787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Machine learning Model was trained on the NSL KDD dataset.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NSL KDD is a collection of about 200,000 records about details on network packets, malicious and normal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Original Data had 41 features, but for my model I selected the top 28 features based on importance.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DA339-B915-E51C-9C85-018F6516E523}"/>
              </a:ext>
            </a:extLst>
          </p:cNvPr>
          <p:cNvSpPr txBox="1"/>
          <p:nvPr/>
        </p:nvSpPr>
        <p:spPr>
          <a:xfrm>
            <a:off x="452176" y="3858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0B1D7-1C7C-5BF3-761A-DEDAA3279495}"/>
              </a:ext>
            </a:extLst>
          </p:cNvPr>
          <p:cNvSpPr txBox="1"/>
          <p:nvPr/>
        </p:nvSpPr>
        <p:spPr>
          <a:xfrm>
            <a:off x="6096000" y="552659"/>
            <a:ext cx="4424624" cy="360098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Random Forest Classifier was selected to train the data;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had a 99.04 Percent accuracy to differentiate between a normal packet and a malicious packet.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488610" cy="1090788"/>
          </a:xfrm>
        </p:spPr>
        <p:txBody>
          <a:bodyPr/>
          <a:lstStyle/>
          <a:p>
            <a:r>
              <a:rPr lang="en-US" dirty="0"/>
              <a:t>Packet Capturing Script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Explaining the packet capturing and transfer script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64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7EFAB-E7DC-46EE-E27B-9D5C0FB2F558}"/>
              </a:ext>
            </a:extLst>
          </p:cNvPr>
          <p:cNvSpPr txBox="1"/>
          <p:nvPr/>
        </p:nvSpPr>
        <p:spPr>
          <a:xfrm>
            <a:off x="401934" y="432078"/>
            <a:ext cx="5355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Packet capturing script makes good use of the Ubuntu terminal to run T-shark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Tshark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record every details of network interaction to and from that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These records are saved in a file which is transferred to the detection system by SSH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DA339-B915-E51C-9C85-018F6516E523}"/>
              </a:ext>
            </a:extLst>
          </p:cNvPr>
          <p:cNvSpPr txBox="1"/>
          <p:nvPr/>
        </p:nvSpPr>
        <p:spPr>
          <a:xfrm>
            <a:off x="452176" y="3858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0B1D7-1C7C-5BF3-761A-DEDAA3279495}"/>
              </a:ext>
            </a:extLst>
          </p:cNvPr>
          <p:cNvSpPr txBox="1"/>
          <p:nvPr/>
        </p:nvSpPr>
        <p:spPr>
          <a:xfrm>
            <a:off x="6176386" y="3294400"/>
            <a:ext cx="4565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Script was written in python and captures Details in the format as the original train Data used for our Model. </a:t>
            </a:r>
          </a:p>
        </p:txBody>
      </p:sp>
    </p:spTree>
    <p:extLst>
      <p:ext uri="{BB962C8B-B14F-4D97-AF65-F5344CB8AC3E}">
        <p14:creationId xmlns:p14="http://schemas.microsoft.com/office/powerpoint/2010/main" val="3843102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1037</TotalTime>
  <Words>1098</Words>
  <Application>Microsoft Office PowerPoint</Application>
  <PresentationFormat>Widescreen</PresentationFormat>
  <Paragraphs>114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Calibri</vt:lpstr>
      <vt:lpstr>Open Sans Light</vt:lpstr>
      <vt:lpstr>Segoe UI</vt:lpstr>
      <vt:lpstr>Trebuchet MS</vt:lpstr>
      <vt:lpstr>Berlin</vt:lpstr>
      <vt:lpstr>Real Time Network Intrusion Detection Model</vt:lpstr>
      <vt:lpstr>Overview…</vt:lpstr>
      <vt:lpstr>Components</vt:lpstr>
      <vt:lpstr>Full scope in a real-life Scenario;</vt:lpstr>
      <vt:lpstr>PowerPoint Presentation</vt:lpstr>
      <vt:lpstr>MACHINE LEARNING MODEL</vt:lpstr>
      <vt:lpstr>PowerPoint Presentation</vt:lpstr>
      <vt:lpstr>Packet Capturing Script</vt:lpstr>
      <vt:lpstr>PowerPoint Presentation</vt:lpstr>
      <vt:lpstr>Demostration process?</vt:lpstr>
      <vt:lpstr>How can I Improve this model?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Network Intrusion Detection Model</dc:title>
  <dc:creator>Kelechi Aso</dc:creator>
  <cp:lastModifiedBy>Kelechi Aso</cp:lastModifiedBy>
  <cp:revision>1</cp:revision>
  <dcterms:created xsi:type="dcterms:W3CDTF">2022-11-25T14:14:49Z</dcterms:created>
  <dcterms:modified xsi:type="dcterms:W3CDTF">2022-11-26T07:31:53Z</dcterms:modified>
</cp:coreProperties>
</file>