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57" r:id="rId4"/>
    <p:sldId id="258" r:id="rId5"/>
    <p:sldId id="260" r:id="rId6"/>
    <p:sldId id="259" r:id="rId7"/>
    <p:sldId id="263" r:id="rId8"/>
    <p:sldId id="262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E491E-6F62-4605-9614-78D36D139EE3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C1668-08D4-4240-8401-ADA9E1A2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C1668-08D4-4240-8401-ADA9E1A2DB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99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FA72-A493-422A-9062-A493C430355B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D27D-E760-4192-AC1B-7DC1AE19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2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FA72-A493-422A-9062-A493C430355B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D27D-E760-4192-AC1B-7DC1AE19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2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FA72-A493-422A-9062-A493C430355B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D27D-E760-4192-AC1B-7DC1AE19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9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FA72-A493-422A-9062-A493C430355B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D27D-E760-4192-AC1B-7DC1AE19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6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FA72-A493-422A-9062-A493C430355B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D27D-E760-4192-AC1B-7DC1AE19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6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FA72-A493-422A-9062-A493C430355B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D27D-E760-4192-AC1B-7DC1AE19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1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FA72-A493-422A-9062-A493C430355B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D27D-E760-4192-AC1B-7DC1AE19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1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FA72-A493-422A-9062-A493C430355B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D27D-E760-4192-AC1B-7DC1AE19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5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FA72-A493-422A-9062-A493C430355B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D27D-E760-4192-AC1B-7DC1AE19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0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FA72-A493-422A-9062-A493C430355B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D27D-E760-4192-AC1B-7DC1AE19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3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FA72-A493-422A-9062-A493C430355B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D27D-E760-4192-AC1B-7DC1AE19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4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FFA72-A493-422A-9062-A493C430355B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AD27D-E760-4192-AC1B-7DC1AE19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3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990600"/>
            <a:ext cx="6400800" cy="68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Fix header titles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0" t="16154" r="52211" b="15384"/>
          <a:stretch/>
        </p:blipFill>
        <p:spPr bwMode="auto">
          <a:xfrm>
            <a:off x="285466" y="668740"/>
            <a:ext cx="3753134" cy="5453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971800" y="18288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Fix spacing issues</a:t>
            </a:r>
            <a:endParaRPr lang="en-US" sz="28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267200" y="2941718"/>
            <a:ext cx="6400800" cy="2620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Adding 4 Popular Destinations: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Washington State Convention </a:t>
            </a:r>
            <a:r>
              <a:rPr lang="en-US" sz="2400" dirty="0" err="1" smtClean="0"/>
              <a:t>Ctr</a:t>
            </a:r>
            <a:endParaRPr lang="en-US" sz="24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Westlake Park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Freeway Park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Seattle Public Library</a:t>
            </a:r>
          </a:p>
          <a:p>
            <a:endParaRPr lang="en-US" sz="2800" dirty="0"/>
          </a:p>
        </p:txBody>
      </p:sp>
      <p:sp>
        <p:nvSpPr>
          <p:cNvPr id="5" name="Right Arrow 4"/>
          <p:cNvSpPr/>
          <p:nvPr/>
        </p:nvSpPr>
        <p:spPr>
          <a:xfrm rot="10800000">
            <a:off x="4191000" y="1066800"/>
            <a:ext cx="685800" cy="3810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3733800" y="1904999"/>
            <a:ext cx="995718" cy="457201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3200401" y="3907554"/>
            <a:ext cx="1042916" cy="58824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3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6548" y="2133600"/>
            <a:ext cx="4291652" cy="1066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Add “clear field” ‘X’ to search box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3" t="16154" r="52319" b="13077"/>
          <a:stretch/>
        </p:blipFill>
        <p:spPr bwMode="auto">
          <a:xfrm>
            <a:off x="228599" y="457200"/>
            <a:ext cx="402410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 rot="13548244">
            <a:off x="3662061" y="1623200"/>
            <a:ext cx="876226" cy="3810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1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4395717" y="2904343"/>
            <a:ext cx="4662985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Limit $3/hour preferred results to 2-3 garages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9" t="16347" r="52319" b="15769"/>
          <a:stretch/>
        </p:blipFill>
        <p:spPr bwMode="auto">
          <a:xfrm>
            <a:off x="477672" y="457200"/>
            <a:ext cx="3962400" cy="573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 rot="8515784">
            <a:off x="4038600" y="3795301"/>
            <a:ext cx="1042916" cy="58824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5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3854924" y="4419600"/>
            <a:ext cx="54102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Add descriptor of garage type/icon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5" t="16346" r="52103" b="13269"/>
          <a:stretch/>
        </p:blipFill>
        <p:spPr bwMode="auto">
          <a:xfrm>
            <a:off x="152400" y="381000"/>
            <a:ext cx="3865743" cy="568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4121624" y="2285999"/>
            <a:ext cx="5022376" cy="9360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Add </a:t>
            </a:r>
            <a:r>
              <a:rPr lang="en-US" sz="2800" dirty="0" err="1" smtClean="0"/>
              <a:t>pindrop</a:t>
            </a:r>
            <a:r>
              <a:rPr lang="en-US" sz="2800" dirty="0" smtClean="0"/>
              <a:t> when user has searched by specific location</a:t>
            </a:r>
            <a:endParaRPr lang="en-US" sz="28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194412" y="491319"/>
            <a:ext cx="4876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Add back button &amp; home button</a:t>
            </a:r>
            <a:endParaRPr lang="en-US" sz="2800" dirty="0"/>
          </a:p>
        </p:txBody>
      </p:sp>
      <p:sp>
        <p:nvSpPr>
          <p:cNvPr id="8" name="Right Arrow 7"/>
          <p:cNvSpPr/>
          <p:nvPr/>
        </p:nvSpPr>
        <p:spPr>
          <a:xfrm rot="10593837">
            <a:off x="3304421" y="637232"/>
            <a:ext cx="806122" cy="393975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3293339" y="2563542"/>
            <a:ext cx="1171186" cy="3810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3200401" y="4572000"/>
            <a:ext cx="685800" cy="3810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1789392">
            <a:off x="2420716" y="3287996"/>
            <a:ext cx="1681413" cy="3810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886200" y="3505200"/>
            <a:ext cx="54102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Update icon to match garage type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617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4258670" y="3962400"/>
            <a:ext cx="511393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Fix ‘Press’ &amp; ‘Business Tools’ zoom issue</a:t>
            </a:r>
            <a:endParaRPr 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2" t="17115" r="51886" b="14423"/>
          <a:stretch/>
        </p:blipFill>
        <p:spPr bwMode="auto">
          <a:xfrm>
            <a:off x="374815" y="914400"/>
            <a:ext cx="3502855" cy="500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 rot="11817283">
            <a:off x="3568306" y="3668277"/>
            <a:ext cx="1042916" cy="58824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6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3877670" y="3962400"/>
            <a:ext cx="5410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Review layout when we invert promo box &amp; ‘</a:t>
            </a:r>
            <a:r>
              <a:rPr lang="en-US" sz="2800" dirty="0" err="1" smtClean="0"/>
              <a:t>Add’l</a:t>
            </a:r>
            <a:r>
              <a:rPr lang="en-US" sz="2800" dirty="0" smtClean="0"/>
              <a:t> Resources’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3" t="17187" r="52103" b="12308"/>
          <a:stretch/>
        </p:blipFill>
        <p:spPr bwMode="auto">
          <a:xfrm>
            <a:off x="366136" y="685800"/>
            <a:ext cx="3488788" cy="515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Arrow 7"/>
          <p:cNvSpPr/>
          <p:nvPr/>
        </p:nvSpPr>
        <p:spPr>
          <a:xfrm rot="10800000">
            <a:off x="3592773" y="4267200"/>
            <a:ext cx="685800" cy="3810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4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04800" y="5565442"/>
            <a:ext cx="8308952" cy="1290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Parking pin not showing up on garage page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4" r="32100" b="4105"/>
          <a:stretch/>
        </p:blipFill>
        <p:spPr bwMode="auto">
          <a:xfrm>
            <a:off x="559030" y="73358"/>
            <a:ext cx="7822970" cy="5489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-76200" y="6176749"/>
            <a:ext cx="9448800" cy="1290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Pin of destination to show up when user searches by location</a:t>
            </a:r>
            <a:endParaRPr lang="en-US" sz="2800" dirty="0"/>
          </a:p>
        </p:txBody>
      </p:sp>
      <p:sp>
        <p:nvSpPr>
          <p:cNvPr id="8" name="Right Arrow 7"/>
          <p:cNvSpPr/>
          <p:nvPr/>
        </p:nvSpPr>
        <p:spPr>
          <a:xfrm rot="16498213">
            <a:off x="4215142" y="3756169"/>
            <a:ext cx="3349868" cy="3810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5272961">
            <a:off x="5719771" y="3832383"/>
            <a:ext cx="4434737" cy="3810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4876800" y="304800"/>
            <a:ext cx="54102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smtClean="0"/>
              <a:t>Move $3 pins to front </a:t>
            </a:r>
            <a:endParaRPr lang="en-US" sz="27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4" r="32641" b="4105"/>
          <a:stretch/>
        </p:blipFill>
        <p:spPr bwMode="auto">
          <a:xfrm>
            <a:off x="-95794" y="228600"/>
            <a:ext cx="6039394" cy="427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04800" y="4511722"/>
            <a:ext cx="8308952" cy="1290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Update functionality of View on Map / View By Neighborhood / Garage Hours </a:t>
            </a:r>
            <a:endParaRPr lang="en-US" sz="28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-152400" y="5638800"/>
            <a:ext cx="8308952" cy="1290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Make ‘View on Map’ and ‘Garage Hours’ blue so ‘View by Neighborhood’ doesn’t look highlighted</a:t>
            </a:r>
            <a:endParaRPr lang="en-US" sz="28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827896" y="1143000"/>
            <a:ext cx="54102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smtClean="0"/>
              <a:t>Lowercase ‘e’ in e-Park</a:t>
            </a:r>
            <a:endParaRPr lang="en-US" sz="27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109950" y="1852114"/>
            <a:ext cx="4338850" cy="24150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smtClean="0"/>
              <a:t>Add 3 garages:</a:t>
            </a:r>
          </a:p>
          <a:p>
            <a:pPr algn="l"/>
            <a:r>
              <a:rPr lang="en-US" sz="2700" dirty="0" smtClean="0"/>
              <a:t>	1.	</a:t>
            </a:r>
            <a:r>
              <a:rPr lang="en-US" sz="2700" b="1" dirty="0" smtClean="0"/>
              <a:t>Diamond Lot</a:t>
            </a:r>
          </a:p>
          <a:p>
            <a:pPr algn="l"/>
            <a:r>
              <a:rPr lang="en-US" sz="2700" dirty="0" smtClean="0"/>
              <a:t>		922 1st Ave S</a:t>
            </a:r>
          </a:p>
          <a:p>
            <a:pPr algn="l"/>
            <a:r>
              <a:rPr lang="en-US" sz="2700" dirty="0" smtClean="0"/>
              <a:t>	2.	</a:t>
            </a:r>
            <a:r>
              <a:rPr lang="en-US" sz="2700" b="1" dirty="0" smtClean="0"/>
              <a:t>Diamond Lot</a:t>
            </a:r>
          </a:p>
          <a:p>
            <a:pPr algn="l"/>
            <a:r>
              <a:rPr lang="en-US" sz="2700" dirty="0" smtClean="0"/>
              <a:t>		1000 1st Ave S</a:t>
            </a:r>
          </a:p>
          <a:p>
            <a:pPr algn="l"/>
            <a:r>
              <a:rPr lang="en-US" sz="2700" dirty="0" smtClean="0"/>
              <a:t>	3.	</a:t>
            </a:r>
            <a:r>
              <a:rPr lang="en-US" sz="2700" b="1" dirty="0" smtClean="0"/>
              <a:t>Dome Parking</a:t>
            </a:r>
            <a:endParaRPr lang="en-US" sz="2700" b="1" dirty="0"/>
          </a:p>
        </p:txBody>
      </p:sp>
      <p:sp>
        <p:nvSpPr>
          <p:cNvPr id="10" name="Right Arrow 9"/>
          <p:cNvSpPr/>
          <p:nvPr/>
        </p:nvSpPr>
        <p:spPr>
          <a:xfrm rot="8106693">
            <a:off x="4167846" y="1320392"/>
            <a:ext cx="2126766" cy="3810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9926778">
            <a:off x="2165106" y="1661614"/>
            <a:ext cx="3656691" cy="3810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5648540">
            <a:off x="-141374" y="3198683"/>
            <a:ext cx="2336387" cy="3810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6200000">
            <a:off x="-1373485" y="3512793"/>
            <a:ext cx="3594864" cy="3810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181970" y="5334000"/>
            <a:ext cx="8610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Update Search API to add one more layer of depth in Google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" t="11006" r="16530" b="4423"/>
          <a:stretch/>
        </p:blipFill>
        <p:spPr bwMode="auto">
          <a:xfrm>
            <a:off x="152400" y="228600"/>
            <a:ext cx="8640170" cy="4936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334370" y="5829300"/>
            <a:ext cx="8610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9" name="Right Arrow 8"/>
          <p:cNvSpPr/>
          <p:nvPr/>
        </p:nvSpPr>
        <p:spPr>
          <a:xfrm rot="14738996">
            <a:off x="1116563" y="3056473"/>
            <a:ext cx="3859710" cy="3810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1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172</Words>
  <Application>Microsoft Office PowerPoint</Application>
  <PresentationFormat>On-screen Show (4:3)</PresentationFormat>
  <Paragraphs>29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 Parsons</dc:creator>
  <cp:lastModifiedBy>Cole Parsons</cp:lastModifiedBy>
  <cp:revision>7</cp:revision>
  <dcterms:created xsi:type="dcterms:W3CDTF">2015-09-24T15:39:22Z</dcterms:created>
  <dcterms:modified xsi:type="dcterms:W3CDTF">2015-09-24T17:02:46Z</dcterms:modified>
</cp:coreProperties>
</file>