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91B50-B2FD-48AD-829E-C6C3C08CF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F80761-BF7B-43B4-A551-CFA1A3CA7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A954E-2A7A-450A-85D8-66EED686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1046-035E-492A-9545-4C191790778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150F7-8CF2-4F68-A619-6C725380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3F0C6-1024-40E6-B3F4-9B61EB76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C2CD-92E6-456E-A6D1-992E1C862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09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48A1E-EA9A-45D8-A5B5-6FBA13DA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FF6305-5B1B-4D25-9076-C9EA9E051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2670-3527-416D-AF3C-B2F4DDF2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1046-035E-492A-9545-4C191790778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5C05E-F3A4-4C14-88C2-A9F4E984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5319C-82F1-44FE-98C7-F0160CC0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C2CD-92E6-456E-A6D1-992E1C862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7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79305B-F203-4FF1-977D-10EE11C2B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35A727-B5DC-40CA-861E-688F25E9B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18D87-CD47-49FF-8D74-79231670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1046-035E-492A-9545-4C191790778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73D48-D552-4652-BD87-7433C171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09C0D-992A-42E7-B5EF-78E941C7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C2CD-92E6-456E-A6D1-992E1C862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4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3F5DB-1E22-4962-8664-7B4EBEFB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EFA09-AE86-4366-8024-8D764904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78E0C-5FBD-4F80-B413-9977ED95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1046-035E-492A-9545-4C191790778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F1072-28AC-4257-B79D-C320974F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A8CD3-4D2A-4732-8A42-2278A52C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C2CD-92E6-456E-A6D1-992E1C862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3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B4A30-35FD-494B-8BDB-D003E093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FC844B-50EB-4FDB-B692-08C6C3557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A3E10-82E8-4D5B-A9FA-5568EB0B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1046-035E-492A-9545-4C191790778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115AD-DA21-4516-9FF7-A9C6D6E4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5349A-33E6-4780-B1C0-A13C3CF9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C2CD-92E6-456E-A6D1-992E1C862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7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024E5-C4FB-470D-BCCE-F589E876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CFCE2-655C-4F65-995B-EC10C5B78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EB594C-3059-4A9D-B722-5C653A355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9FF57-5B0B-4ACE-9E21-104AA122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1046-035E-492A-9545-4C191790778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BCEDA-0A57-4672-8CD0-B5583682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3AE67-5CCE-430C-A23E-08CC8F63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C2CD-92E6-456E-A6D1-992E1C862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0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616C3-ABFB-4B32-952F-5862F617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BE604-5670-4F3E-AB1E-68916C66A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32675-62C1-4BF1-86A1-9E822476D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4E858F-47EB-46F3-9F0A-B5328197E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205D55-B6A8-4067-89E5-F99940D39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C51568-D84B-4C4B-BBC6-A40EC0C3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1046-035E-492A-9545-4C191790778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A69DAC-9A75-4A50-A076-DA7E6D7F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551906-AD79-4D4C-B708-DE037DCF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C2CD-92E6-456E-A6D1-992E1C862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DA30A-265D-43A0-A812-AC814C11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485484-C8D5-41E6-ACAD-B279642C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1046-035E-492A-9545-4C191790778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0B8317-2D49-4677-AB3C-F170D7D5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5229E4-9039-4036-A77E-692ED395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C2CD-92E6-456E-A6D1-992E1C862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8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C5A93D-5BE2-4942-8FFD-BDEF1F1C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1046-035E-492A-9545-4C191790778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678EA2-99D6-451F-8470-40C2EBFD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301156-8ADB-4929-B5D9-B466EB1A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C2CD-92E6-456E-A6D1-992E1C862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5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CD022-9F3D-46FC-97CE-D468B801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27B92-4604-4860-8733-8A1E1A03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CEF2A0-0E23-4206-80E1-8844840F6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E4FC8-6690-485C-8F09-58178263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1046-035E-492A-9545-4C191790778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A62EF-B3B2-49D8-A800-7456B2F8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CEE08-AB54-42AA-89B1-26AEA2D3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C2CD-92E6-456E-A6D1-992E1C862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6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6D8B3-B0DC-4584-B976-4066BE1E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7B434A-6A40-4DE1-8D42-D9B19BC08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CC5166-4E0A-497E-ABE4-AAC0CF364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A39280-64FE-43B8-9163-8D97DC76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1046-035E-492A-9545-4C191790778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E0600-D61A-4AD0-ADF1-D3381FFD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195D-4023-4998-8C48-2276C586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C2CD-92E6-456E-A6D1-992E1C862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1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6CA2E9-7966-44FE-9E5E-77043660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12C3D-93BA-4F97-A4AA-8BA97590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5DF02-38AF-43B8-8F7F-E0DF4C307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1046-035E-492A-9545-4C191790778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6EF4D-2806-4391-84A0-17C322EE5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8FEBE-A828-42CC-AB58-823325F4D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8C2CD-92E6-456E-A6D1-992E1C862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5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80F4A-5203-4533-915E-E88F902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993"/>
            <a:ext cx="10515600" cy="1736007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/>
              <a:t>빅데이터 분석실기 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CACB0-CEA1-4C8F-BA26-AB4696D0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301" y="5080883"/>
            <a:ext cx="10515600" cy="691764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/>
              <a:t>참석자 </a:t>
            </a:r>
            <a:r>
              <a:rPr lang="en-US" altLang="ko-KR" sz="3200"/>
              <a:t>: </a:t>
            </a:r>
            <a:r>
              <a:rPr lang="ko-KR" altLang="en-US" sz="3200"/>
              <a:t>김민주</a:t>
            </a:r>
            <a:r>
              <a:rPr lang="en-US" altLang="ko-KR" sz="3200"/>
              <a:t>, </a:t>
            </a:r>
            <a:r>
              <a:rPr lang="ko-KR" altLang="en-US" sz="3200"/>
              <a:t>양재원</a:t>
            </a:r>
            <a:r>
              <a:rPr lang="en-US" altLang="ko-KR" sz="3200"/>
              <a:t>, </a:t>
            </a:r>
            <a:r>
              <a:rPr lang="ko-KR" altLang="en-US" sz="3200"/>
              <a:t>남동현</a:t>
            </a:r>
          </a:p>
        </p:txBody>
      </p:sp>
    </p:spTree>
    <p:extLst>
      <p:ext uri="{BB962C8B-B14F-4D97-AF65-F5344CB8AC3E}">
        <p14:creationId xmlns:p14="http://schemas.microsoft.com/office/powerpoint/2010/main" val="20243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E65CD7-F6DA-48BC-8DE2-76F8D472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757237"/>
            <a:ext cx="7867650" cy="53435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CF33B0B-76C7-4929-8DD3-174F2DD940AA}"/>
              </a:ext>
            </a:extLst>
          </p:cNvPr>
          <p:cNvSpPr/>
          <p:nvPr/>
        </p:nvSpPr>
        <p:spPr>
          <a:xfrm>
            <a:off x="2006958" y="2706155"/>
            <a:ext cx="7959256" cy="346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2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37B151-7FBF-4054-AEC1-0A14B658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33" y="1615315"/>
            <a:ext cx="6038850" cy="27527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B2A1E4-58BF-4BB3-8B93-60D552FA4C23}"/>
              </a:ext>
            </a:extLst>
          </p:cNvPr>
          <p:cNvSpPr/>
          <p:nvPr/>
        </p:nvSpPr>
        <p:spPr>
          <a:xfrm>
            <a:off x="2116372" y="2674412"/>
            <a:ext cx="7959256" cy="1693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2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F7251A-B71D-47C9-BE15-2CDF0AC6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28" y="960326"/>
            <a:ext cx="7877175" cy="48101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A157788-E790-4653-A9F8-0F3E603ED7EE}"/>
              </a:ext>
            </a:extLst>
          </p:cNvPr>
          <p:cNvSpPr/>
          <p:nvPr/>
        </p:nvSpPr>
        <p:spPr>
          <a:xfrm>
            <a:off x="2211787" y="1895123"/>
            <a:ext cx="7959256" cy="38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832607-DEB1-4F65-A2D4-C95CD5FBD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519" y="2939124"/>
            <a:ext cx="5439795" cy="2428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732572-43F8-46AE-8A14-8D52852D0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469" y="354369"/>
            <a:ext cx="1618012" cy="5704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6C2B5F-4CCB-4882-B73C-4F9802FEA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966" y="667122"/>
            <a:ext cx="56769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40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60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64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6AEB39C-0ADF-4C98-B1F1-408665B7F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227" y="3719945"/>
            <a:ext cx="7677150" cy="15906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5D92DF-7E11-4B81-84B0-2E6AFD6D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701" y="820250"/>
            <a:ext cx="7686675" cy="1905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DFDC39-39EE-4C98-9F77-162BE64C9C42}"/>
              </a:ext>
            </a:extLst>
          </p:cNvPr>
          <p:cNvSpPr/>
          <p:nvPr/>
        </p:nvSpPr>
        <p:spPr>
          <a:xfrm>
            <a:off x="1812898" y="1655111"/>
            <a:ext cx="7959256" cy="108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E3E842-B663-4622-A205-05DC7032C9FF}"/>
              </a:ext>
            </a:extLst>
          </p:cNvPr>
          <p:cNvSpPr/>
          <p:nvPr/>
        </p:nvSpPr>
        <p:spPr>
          <a:xfrm>
            <a:off x="1812898" y="4407938"/>
            <a:ext cx="7959256" cy="108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3AC018E-A8AD-44B5-86FE-0057E3F7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146292"/>
            <a:ext cx="7791450" cy="38671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2058C9-A6C5-45E1-827A-40B57059FF12}"/>
              </a:ext>
            </a:extLst>
          </p:cNvPr>
          <p:cNvSpPr/>
          <p:nvPr/>
        </p:nvSpPr>
        <p:spPr>
          <a:xfrm>
            <a:off x="2116372" y="3079867"/>
            <a:ext cx="7959256" cy="200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2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8AF5EE-F5DF-466C-B38B-36B55BDD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56" y="482783"/>
            <a:ext cx="7753350" cy="2752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296653-ACCC-4080-8F65-27C525570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3622493"/>
            <a:ext cx="7734300" cy="22193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543B6AA-3461-4CF9-9FD5-5CA6D3C7C426}"/>
              </a:ext>
            </a:extLst>
          </p:cNvPr>
          <p:cNvSpPr/>
          <p:nvPr/>
        </p:nvSpPr>
        <p:spPr>
          <a:xfrm>
            <a:off x="1984656" y="1990539"/>
            <a:ext cx="7959256" cy="1341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F8F2D8-9CE3-4A52-929E-43F2F55F9A14}"/>
              </a:ext>
            </a:extLst>
          </p:cNvPr>
          <p:cNvSpPr/>
          <p:nvPr/>
        </p:nvSpPr>
        <p:spPr>
          <a:xfrm>
            <a:off x="2003894" y="4646275"/>
            <a:ext cx="7959256" cy="1341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4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6420E3-5234-45F9-ACEE-D2B939476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19" y="1082478"/>
            <a:ext cx="7715250" cy="1181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91742A-FCC8-49F5-A964-44C7F1584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719" y="3121757"/>
            <a:ext cx="7715250" cy="1666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BCECF5-ABEA-465B-ACC5-F83E8B6B2B16}"/>
              </a:ext>
            </a:extLst>
          </p:cNvPr>
          <p:cNvSpPr/>
          <p:nvPr/>
        </p:nvSpPr>
        <p:spPr>
          <a:xfrm>
            <a:off x="2010472" y="1807659"/>
            <a:ext cx="7959256" cy="58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B9339-1BF0-4EFF-A6D9-F0A297851D56}"/>
              </a:ext>
            </a:extLst>
          </p:cNvPr>
          <p:cNvSpPr/>
          <p:nvPr/>
        </p:nvSpPr>
        <p:spPr>
          <a:xfrm>
            <a:off x="2010472" y="3869557"/>
            <a:ext cx="7959256" cy="91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2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AE484B-F1CE-499B-A007-3CC6E3B7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573944"/>
            <a:ext cx="7858125" cy="54673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DC6C665-7C57-4CFD-9E9D-005BDCD86BC4}"/>
              </a:ext>
            </a:extLst>
          </p:cNvPr>
          <p:cNvSpPr/>
          <p:nvPr/>
        </p:nvSpPr>
        <p:spPr>
          <a:xfrm>
            <a:off x="2116372" y="4161246"/>
            <a:ext cx="7959256" cy="188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0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661870-2AE5-4E47-B505-46AE271E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377" y="610510"/>
            <a:ext cx="7633873" cy="2956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779FFB-E01E-4945-9D34-47F17551D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4023608"/>
            <a:ext cx="7886700" cy="16573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AB5CBE-BF39-4A9E-9EDC-4EB44E2B1ADA}"/>
              </a:ext>
            </a:extLst>
          </p:cNvPr>
          <p:cNvSpPr/>
          <p:nvPr/>
        </p:nvSpPr>
        <p:spPr>
          <a:xfrm>
            <a:off x="2116372" y="1413820"/>
            <a:ext cx="7959256" cy="221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1A254A-36B3-43AE-8637-669865C6DDB6}"/>
              </a:ext>
            </a:extLst>
          </p:cNvPr>
          <p:cNvSpPr/>
          <p:nvPr/>
        </p:nvSpPr>
        <p:spPr>
          <a:xfrm>
            <a:off x="2116372" y="4532243"/>
            <a:ext cx="7959256" cy="114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52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EB0A7F-F510-434A-B786-2BE678E1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876300"/>
            <a:ext cx="7839075" cy="5105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90EE42B-5C30-416A-A9AD-B7F54196F4B5}"/>
              </a:ext>
            </a:extLst>
          </p:cNvPr>
          <p:cNvSpPr/>
          <p:nvPr/>
        </p:nvSpPr>
        <p:spPr>
          <a:xfrm>
            <a:off x="2116371" y="4248710"/>
            <a:ext cx="7959256" cy="1732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5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74DE34-7267-4C4E-8EB3-58761CF9A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337599"/>
            <a:ext cx="7791450" cy="3733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4B7FF5-2FD6-4980-A65B-2D3EDD887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7" y="4489672"/>
            <a:ext cx="7762875" cy="1790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2C08F33-1297-48DB-810C-89D490EEC362}"/>
              </a:ext>
            </a:extLst>
          </p:cNvPr>
          <p:cNvSpPr/>
          <p:nvPr/>
        </p:nvSpPr>
        <p:spPr>
          <a:xfrm>
            <a:off x="2243137" y="2618692"/>
            <a:ext cx="7959256" cy="151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CD975-533E-4FAD-BB1F-E58B22222AF5}"/>
              </a:ext>
            </a:extLst>
          </p:cNvPr>
          <p:cNvSpPr/>
          <p:nvPr/>
        </p:nvSpPr>
        <p:spPr>
          <a:xfrm>
            <a:off x="2243137" y="5247230"/>
            <a:ext cx="7959256" cy="103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6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</Words>
  <Application>Microsoft Office PowerPoint</Application>
  <PresentationFormat>와이드스크린</PresentationFormat>
  <Paragraphs>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빅데이터 분석실기 대비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MINJOO</dc:creator>
  <cp:lastModifiedBy>KIM MINJOO</cp:lastModifiedBy>
  <cp:revision>6</cp:revision>
  <dcterms:created xsi:type="dcterms:W3CDTF">2021-06-14T13:06:02Z</dcterms:created>
  <dcterms:modified xsi:type="dcterms:W3CDTF">2021-06-14T14:21:57Z</dcterms:modified>
</cp:coreProperties>
</file>