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7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EE51-3D54-495B-9E43-4424CCDA3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E5487-9EC7-4596-9BE5-AC34F204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8C1B-2F9B-4CA3-8917-37DD6920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4B98-5D5E-4C32-8EB1-1975FD47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F75C-05B2-4968-B166-2F04EEE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B1CC-2A27-43AB-B757-296EAC8D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453B2-1FCC-498D-9AD8-3F86C642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0C8-AA98-49A2-A2D7-BA27DAD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1C57-318D-4A9C-9423-7A726DF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1D77-5E4D-4AA1-BF52-78AF9A4F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11C9D-7004-40C3-BB13-04037100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2589-CB19-4F6A-9350-CC257071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CAD3-052A-4D7D-9F7C-A0445751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668B-3CCE-48DE-B417-C2539BB5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74D4-3569-4DAF-8BE5-4E55C78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0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99C1-2E4D-4D81-9483-8E4AF5F5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8837-D34D-44D9-91D8-786BF753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684B-36CD-4F0C-833C-4D989A36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6D5F-C8F8-48DF-A8D8-E45B0F70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09DB-D16E-4B4D-A56F-E61BB5DD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7657-B869-4A96-85F6-263134A7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76FE-8BF9-4E70-8A99-EFF96255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7213-9BCB-4844-9E2A-46B79C09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8788-16F2-4E91-B08A-7569BD55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C92A-273D-4A61-B500-A66600D3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11B-701F-4487-9089-7BF57F62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1EF7-8C10-410F-8560-7FE6B051B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4A012-ACFB-4C1E-B992-91DA604A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D607-E68E-47FC-B1F1-489034D2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C8597-F0E8-4F95-B866-D895854C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BD6A2-93A8-4382-9F33-E5F90AF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6A88-2055-4870-ABD3-8DCF3294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E21B-F563-43ED-99D1-123F94D2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CE78A-36D2-4CE2-AB6F-4FDDF137C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1DFDE-8C8A-42BB-A239-DC4983150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07A80-802F-45B8-A4F3-E050A903F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FA9AF-D7C1-4A0E-B5A3-35B8C75D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0FA51-F861-40A2-B81D-16876580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E514D-2BC6-444B-946D-D425CDAD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3B72-5628-4151-9EA2-A7B5B397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A3373-739A-4729-9434-F4955A9A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D91A-E611-4B8E-B738-B92A84D0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8FDDB-E51B-44B7-90C3-7F8569E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50EDB-A044-41EC-B787-C69ADF67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9856D-F2A8-476E-B6AA-8A0C0EA9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5F08-87B2-4D8A-9F6D-E4EAFAC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3B46-8E09-4F36-A3B5-45B1C482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7C80-345C-4BFC-8FE9-C6F5F2DA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D83F-090C-4BE2-AD0C-0AB20D91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2EB8-F66F-4690-A681-458B5AB0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5AFC-57D1-4272-9DA5-FD0D3457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7C29-1B5B-4EB7-B8D3-B9F0A492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6BC6-7C16-42CE-AFFF-6F6C6B89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73049-F2F9-4316-8EB3-F4ED35980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E2CCD-07AA-400A-B525-01DCA361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5A2A-9E24-43DB-BF51-5DE3AAE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FAA2-9AE8-4208-BFA1-4267B2B6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12D6-AB11-4066-9AE9-00F4EA16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DA0AE-E60E-464E-9BC6-3D27B93C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BA1-01DD-4F78-846C-16937238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EB76-1B87-486E-8BA5-705B1A43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5C32-D1B4-4A6C-8D6C-9B551000141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CD5A-1992-49EB-8DC8-1D6D07F6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CBEA-C5AE-4C48-A1F6-73989131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74B2-E800-4729-AB45-3F86564DF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73449EB5-B179-4F47-8726-67E899EABD47}"/>
              </a:ext>
            </a:extLst>
          </p:cNvPr>
          <p:cNvSpPr/>
          <p:nvPr/>
        </p:nvSpPr>
        <p:spPr>
          <a:xfrm rot="17579107">
            <a:off x="3893008" y="2529000"/>
            <a:ext cx="1800000" cy="1800000"/>
          </a:xfrm>
          <a:prstGeom prst="chor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1730B-464E-4DF1-8663-CB044EB78D10}"/>
              </a:ext>
            </a:extLst>
          </p:cNvPr>
          <p:cNvSpPr txBox="1"/>
          <p:nvPr/>
        </p:nvSpPr>
        <p:spPr>
          <a:xfrm>
            <a:off x="4310587" y="386859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Eddy S1</a:t>
            </a:r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6745FD76-1EB3-4AC8-A628-2A89D314BBA5}"/>
              </a:ext>
            </a:extLst>
          </p:cNvPr>
          <p:cNvSpPr/>
          <p:nvPr/>
        </p:nvSpPr>
        <p:spPr>
          <a:xfrm>
            <a:off x="4039562" y="3163097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1D4D2BD9-23D5-429E-9473-AB3A0AD01D32}"/>
              </a:ext>
            </a:extLst>
          </p:cNvPr>
          <p:cNvSpPr/>
          <p:nvPr/>
        </p:nvSpPr>
        <p:spPr>
          <a:xfrm>
            <a:off x="4304215" y="3163097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5B1888BA-BF54-4F1A-AC19-C75B127A624F}"/>
              </a:ext>
            </a:extLst>
          </p:cNvPr>
          <p:cNvSpPr/>
          <p:nvPr/>
        </p:nvSpPr>
        <p:spPr>
          <a:xfrm>
            <a:off x="4568868" y="3163097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95746561-44F1-4A6E-B8C9-FFBB5A404C8B}"/>
              </a:ext>
            </a:extLst>
          </p:cNvPr>
          <p:cNvSpPr/>
          <p:nvPr/>
        </p:nvSpPr>
        <p:spPr>
          <a:xfrm>
            <a:off x="4833521" y="3165316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8F8353A4-5E22-409A-AC78-855901927EB2}"/>
              </a:ext>
            </a:extLst>
          </p:cNvPr>
          <p:cNvSpPr/>
          <p:nvPr/>
        </p:nvSpPr>
        <p:spPr>
          <a:xfrm>
            <a:off x="5098174" y="3163097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9165CAF3-A251-46B2-B55E-C72EC1D1F143}"/>
              </a:ext>
            </a:extLst>
          </p:cNvPr>
          <p:cNvSpPr/>
          <p:nvPr/>
        </p:nvSpPr>
        <p:spPr>
          <a:xfrm>
            <a:off x="5362825" y="3163097"/>
            <a:ext cx="180000" cy="180000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DC232-E495-44F9-B337-DBEE5E3E8F08}"/>
              </a:ext>
            </a:extLst>
          </p:cNvPr>
          <p:cNvSpPr txBox="1"/>
          <p:nvPr/>
        </p:nvSpPr>
        <p:spPr>
          <a:xfrm>
            <a:off x="5313741" y="3383884"/>
            <a:ext cx="278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5F5A8-4827-4CB9-8BC7-5AE6E0C0F492}"/>
              </a:ext>
            </a:extLst>
          </p:cNvPr>
          <p:cNvSpPr txBox="1"/>
          <p:nvPr/>
        </p:nvSpPr>
        <p:spPr>
          <a:xfrm>
            <a:off x="5049090" y="3383884"/>
            <a:ext cx="278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-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ED237-1FBF-4B3C-BA75-647CB7F5E372}"/>
              </a:ext>
            </a:extLst>
          </p:cNvPr>
          <p:cNvSpPr txBox="1"/>
          <p:nvPr/>
        </p:nvSpPr>
        <p:spPr>
          <a:xfrm>
            <a:off x="4784435" y="3383884"/>
            <a:ext cx="278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B1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EAE1E0-9FC0-4B03-93D7-EC3A9A9B422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52823" y="2844069"/>
            <a:ext cx="2" cy="31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605612-C373-4E83-B87C-2B4F15DB561F}"/>
              </a:ext>
            </a:extLst>
          </p:cNvPr>
          <p:cNvCxnSpPr>
            <a:cxnSpLocks/>
          </p:cNvCxnSpPr>
          <p:nvPr/>
        </p:nvCxnSpPr>
        <p:spPr>
          <a:xfrm>
            <a:off x="5452823" y="2844069"/>
            <a:ext cx="60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DF0D4-2DD5-4A27-BEC9-B3E7C60CF6E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188173" y="2553675"/>
            <a:ext cx="1" cy="60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CE6D4F-B407-40DE-9C4F-5BB3D46A7B6C}"/>
              </a:ext>
            </a:extLst>
          </p:cNvPr>
          <p:cNvCxnSpPr>
            <a:cxnSpLocks/>
          </p:cNvCxnSpPr>
          <p:nvPr/>
        </p:nvCxnSpPr>
        <p:spPr>
          <a:xfrm flipV="1">
            <a:off x="5188173" y="2545740"/>
            <a:ext cx="873960" cy="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5CFAAF-1504-4959-A370-3035C606226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923521" y="2858386"/>
            <a:ext cx="9131" cy="30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B13FEF-9F83-4425-9AE6-B1A7A25D32BC}"/>
              </a:ext>
            </a:extLst>
          </p:cNvPr>
          <p:cNvCxnSpPr>
            <a:cxnSpLocks/>
          </p:cNvCxnSpPr>
          <p:nvPr/>
        </p:nvCxnSpPr>
        <p:spPr>
          <a:xfrm flipV="1">
            <a:off x="4932652" y="2553674"/>
            <a:ext cx="116438" cy="30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94A7FA-93C9-488F-BE92-BDE238E865BD}"/>
              </a:ext>
            </a:extLst>
          </p:cNvPr>
          <p:cNvCxnSpPr>
            <a:cxnSpLocks/>
          </p:cNvCxnSpPr>
          <p:nvPr/>
        </p:nvCxnSpPr>
        <p:spPr>
          <a:xfrm flipV="1">
            <a:off x="4923518" y="2249011"/>
            <a:ext cx="9134" cy="3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57C8B6-4B0A-49B4-B7BC-D87F4BBB6064}"/>
              </a:ext>
            </a:extLst>
          </p:cNvPr>
          <p:cNvCxnSpPr>
            <a:cxnSpLocks/>
          </p:cNvCxnSpPr>
          <p:nvPr/>
        </p:nvCxnSpPr>
        <p:spPr>
          <a:xfrm>
            <a:off x="4932652" y="2249011"/>
            <a:ext cx="25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25C01E-396E-4003-B31F-8AA30E1B64D7}"/>
              </a:ext>
            </a:extLst>
          </p:cNvPr>
          <p:cNvCxnSpPr>
            <a:cxnSpLocks/>
          </p:cNvCxnSpPr>
          <p:nvPr/>
        </p:nvCxnSpPr>
        <p:spPr>
          <a:xfrm flipV="1">
            <a:off x="5188172" y="2248855"/>
            <a:ext cx="0" cy="304819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3F7E08-6022-49C1-A726-FE75E6EC4128}"/>
              </a:ext>
            </a:extLst>
          </p:cNvPr>
          <p:cNvSpPr txBox="1"/>
          <p:nvPr/>
        </p:nvSpPr>
        <p:spPr>
          <a:xfrm>
            <a:off x="6113201" y="2751736"/>
            <a:ext cx="278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+5V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4ED32A-0109-4A45-8896-0210FF7F6B65}"/>
              </a:ext>
            </a:extLst>
          </p:cNvPr>
          <p:cNvSpPr txBox="1"/>
          <p:nvPr/>
        </p:nvSpPr>
        <p:spPr>
          <a:xfrm>
            <a:off x="6113201" y="2453407"/>
            <a:ext cx="3595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GND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851A56-870A-4FA8-92AC-E21A44D8529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394215" y="3343097"/>
            <a:ext cx="0" cy="2783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99F940-DB2C-4140-B8FB-BB9F5FB8FE60}"/>
              </a:ext>
            </a:extLst>
          </p:cNvPr>
          <p:cNvSpPr txBox="1"/>
          <p:nvPr/>
        </p:nvSpPr>
        <p:spPr>
          <a:xfrm>
            <a:off x="4251165" y="3383884"/>
            <a:ext cx="27816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20F43B-CB9F-4539-89CA-1E459E58B75E}"/>
              </a:ext>
            </a:extLst>
          </p:cNvPr>
          <p:cNvCxnSpPr>
            <a:cxnSpLocks/>
          </p:cNvCxnSpPr>
          <p:nvPr/>
        </p:nvCxnSpPr>
        <p:spPr>
          <a:xfrm flipH="1">
            <a:off x="4332150" y="3621405"/>
            <a:ext cx="58098" cy="1219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864AFF-B67B-44DD-BCBF-AC071ADBC15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129562" y="3343097"/>
            <a:ext cx="6488" cy="4002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113778-5A00-4852-88E0-21FF932EF46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658868" y="3343097"/>
            <a:ext cx="0" cy="40022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732AE2-E4DE-4ED0-84BC-223CF2D5189F}"/>
              </a:ext>
            </a:extLst>
          </p:cNvPr>
          <p:cNvSpPr txBox="1"/>
          <p:nvPr/>
        </p:nvSpPr>
        <p:spPr>
          <a:xfrm>
            <a:off x="4517140" y="3383884"/>
            <a:ext cx="27816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3CCFC-6D5C-46F9-9E34-942B3B8CED93}"/>
              </a:ext>
            </a:extLst>
          </p:cNvPr>
          <p:cNvSpPr txBox="1"/>
          <p:nvPr/>
        </p:nvSpPr>
        <p:spPr>
          <a:xfrm>
            <a:off x="3996967" y="3383884"/>
            <a:ext cx="27816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NC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D1C9F4-E520-4129-B074-7941C5D4D7B6}"/>
              </a:ext>
            </a:extLst>
          </p:cNvPr>
          <p:cNvCxnSpPr>
            <a:cxnSpLocks/>
          </p:cNvCxnSpPr>
          <p:nvPr/>
        </p:nvCxnSpPr>
        <p:spPr>
          <a:xfrm flipH="1">
            <a:off x="4136050" y="3743325"/>
            <a:ext cx="16816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2C132EB-C7C9-4160-8241-38D3DBB9A7A6}"/>
              </a:ext>
            </a:extLst>
          </p:cNvPr>
          <p:cNvCxnSpPr>
            <a:cxnSpLocks/>
          </p:cNvCxnSpPr>
          <p:nvPr/>
        </p:nvCxnSpPr>
        <p:spPr>
          <a:xfrm flipH="1">
            <a:off x="4488058" y="3745230"/>
            <a:ext cx="16816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 Balestrini</dc:creator>
  <cp:lastModifiedBy>Filippo Balestrini</cp:lastModifiedBy>
  <cp:revision>4</cp:revision>
  <dcterms:created xsi:type="dcterms:W3CDTF">2022-01-18T14:16:04Z</dcterms:created>
  <dcterms:modified xsi:type="dcterms:W3CDTF">2022-01-18T14:47:33Z</dcterms:modified>
</cp:coreProperties>
</file>