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5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D0BD6-9983-434C-AF2F-052CF6283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DFCB1F-1F9A-4093-86F2-523EDDECA9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60CE01-019C-432D-8865-93F7BA91C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7A8A9-10D2-428F-9E9F-05269AED281D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069DAB-BBBD-4C15-880F-75B2A2CD8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1F5699-2D58-4087-A1CF-8240A89A2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291F2-6F14-48A2-A18B-D14C8F3CD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949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04CB0-0751-4423-99A9-9035E4C0E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295897-3B02-4E3C-B5C4-F12FF6E8FB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5F14BE-597B-4142-9BC5-F7BD297D4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7A8A9-10D2-428F-9E9F-05269AED281D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487AE4-2D9B-4025-9933-2EE4FEE57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967120-397C-43C3-84F4-8A1EDDD8D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291F2-6F14-48A2-A18B-D14C8F3CD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578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B7F752-CFC6-465D-8B40-E81A95E6FB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4AA7F4-1AA9-4E2D-B158-58FEAC405F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AD413E-6182-440D-90D6-A94623E2C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7A8A9-10D2-428F-9E9F-05269AED281D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236E9B-7176-43C8-904F-737518BE8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9D2306-5B65-4AD1-B40F-BBF50DA3F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291F2-6F14-48A2-A18B-D14C8F3CD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489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5831C-F158-4046-9090-6A6FC6B11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1C6EB-3D7E-4B2C-9E72-B38D1E538C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6E8673-01E9-496B-8A6F-BCBBDB288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7A8A9-10D2-428F-9E9F-05269AED281D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2D4A2A-A390-4F66-A8FE-E90F43A68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29EC59-4F2A-44E6-9FA3-EFE17756A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291F2-6F14-48A2-A18B-D14C8F3CD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675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C67E6-7FF3-46DC-A860-DEA62B307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E0AD68-19D9-4164-8519-B3D09D4BEB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C7602B-3E1A-48ED-BF57-344EC3D88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7A8A9-10D2-428F-9E9F-05269AED281D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81AF96-55AB-4B97-8D92-3DE763796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92964A-1293-4436-A0C2-0E25B0402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291F2-6F14-48A2-A18B-D14C8F3CD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825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E6A20-3214-491F-BEE4-E3DB57861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6F31DA-AD6A-43FE-965F-8D9A74D241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0F59AC-BEA2-4FFA-A503-34BC4628E7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1E889E-432F-4FE8-83D4-EDBCBFC7F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7A8A9-10D2-428F-9E9F-05269AED281D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595CC0-97F0-4C72-90D0-4C7F6F5F3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9833F9-2AA7-490B-A1D2-8592EE0C8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291F2-6F14-48A2-A18B-D14C8F3CD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088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62387-CB84-48A2-85A9-C55047A9C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60F726-03CE-4D97-A8DD-192493C4B1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C0FE57-3F25-48A0-A00B-B176A7085E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9197E5-0DDF-4A22-958F-93E48072A4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147149-248F-4941-BF90-F5BB05D993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29432B-04CA-4E53-AE71-BD6ED5EFE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7A8A9-10D2-428F-9E9F-05269AED281D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C5ACA9-4086-47B1-9A2E-F69EEE9A7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0997C2-84E5-4828-824F-9DAA32BF3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291F2-6F14-48A2-A18B-D14C8F3CD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195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01CA2-81F5-44CF-8B3D-2ABD01D48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ECE3B0-22E8-4D02-BA4E-20A53F26D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7A8A9-10D2-428F-9E9F-05269AED281D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41D5B2-427F-4754-9DAE-837EA8B58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0BF255-7A2A-4679-8A56-B45C9A014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291F2-6F14-48A2-A18B-D14C8F3CD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260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0EF330-0DCE-4EFA-98A9-3F8393E23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7A8A9-10D2-428F-9E9F-05269AED281D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F2E2C9-B065-4098-ACED-06E871F3E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6E79FB-7094-4AA6-B03A-FB189968B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291F2-6F14-48A2-A18B-D14C8F3CD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801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A98F5-5803-4395-8125-94E5278EB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5E44A-B7AF-497A-B12D-A41B45E6C5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EAE2DE-0B3F-4C14-A7DE-4D5C650356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F47420-9488-439C-8C2D-932E26A3F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7A8A9-10D2-428F-9E9F-05269AED281D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CB8DBD-FB3E-4AAF-AE0F-FAB7BC050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4CA766-4C4B-450B-8DDA-65F7EDD3D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291F2-6F14-48A2-A18B-D14C8F3CD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867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3F76B-53DC-4671-952C-37DB7EACB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5B0D4F-99FE-4EAB-8D40-836893CDF7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4167D8-F0C0-4EC2-A0FC-7372696905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0C3F6A-B618-4DE2-8B2E-EE7E5CC3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7A8A9-10D2-428F-9E9F-05269AED281D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BF529F-9D81-4216-8C3A-7DAB5F402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92FCFE-F721-41EF-870D-C6F771A6D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291F2-6F14-48A2-A18B-D14C8F3CD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380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A6CBF7-FFEC-4226-8057-C7F650D36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D526B7-073D-4A51-9FDF-67EB8C60BC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289DB0-128E-48B9-AECD-A18C1CC053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B7A8A9-10D2-428F-9E9F-05269AED281D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201F18-1508-4AEC-8AA4-449F07B019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CB397C-3491-41FE-9C0A-11ACD47572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B291F2-6F14-48A2-A18B-D14C8F3CD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134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9F653-06AA-4EC0-AFC0-0EB5E9B9F9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Eddy WD1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0C1EEB-92DF-4DBB-AC82-7BE710FD59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Cheap DIY smart tap controller for purified water</a:t>
            </a:r>
          </a:p>
        </p:txBody>
      </p:sp>
    </p:spTree>
    <p:extLst>
      <p:ext uri="{BB962C8B-B14F-4D97-AF65-F5344CB8AC3E}">
        <p14:creationId xmlns:p14="http://schemas.microsoft.com/office/powerpoint/2010/main" val="245150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lton Leo Single Lever Kitchen Sink Mixer / Kitchen Sink Tap / 360 Degree  Swivel Range Kitchen Taps, Sink Mixer Taps, सिंक मिक्सर - Choudhary  Enterprises, Hisar | ID: 19096793673">
            <a:extLst>
              <a:ext uri="{FF2B5EF4-FFF2-40B4-BE49-F238E27FC236}">
                <a16:creationId xmlns:a16="http://schemas.microsoft.com/office/drawing/2014/main" id="{5C6927B9-EED0-40D8-AA79-4ABD042EC8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9270" y="2665374"/>
            <a:ext cx="1514189" cy="1514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11D3758-0A65-4D6F-B12D-48F3282C3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Eddy WD1 - Abstract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92145F0-BDDC-405E-B782-31ECC27E757D}"/>
              </a:ext>
            </a:extLst>
          </p:cNvPr>
          <p:cNvGrpSpPr/>
          <p:nvPr/>
        </p:nvGrpSpPr>
        <p:grpSpPr>
          <a:xfrm>
            <a:off x="3732416" y="2800107"/>
            <a:ext cx="226687" cy="636510"/>
            <a:chOff x="4659125" y="2185386"/>
            <a:chExt cx="226687" cy="636510"/>
          </a:xfrm>
        </p:grpSpPr>
        <p:sp>
          <p:nvSpPr>
            <p:cNvPr id="4" name="Trapezoid 3">
              <a:extLst>
                <a:ext uri="{FF2B5EF4-FFF2-40B4-BE49-F238E27FC236}">
                  <a16:creationId xmlns:a16="http://schemas.microsoft.com/office/drawing/2014/main" id="{3702B732-9411-4F3F-857C-CF44AD3AFCCD}"/>
                </a:ext>
              </a:extLst>
            </p:cNvPr>
            <p:cNvSpPr/>
            <p:nvPr/>
          </p:nvSpPr>
          <p:spPr>
            <a:xfrm>
              <a:off x="4659125" y="2361460"/>
              <a:ext cx="226687" cy="460436"/>
            </a:xfrm>
            <a:prstGeom prst="trapezoid">
              <a:avLst>
                <a:gd name="adj" fmla="val 17434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rapezoid 4">
              <a:extLst>
                <a:ext uri="{FF2B5EF4-FFF2-40B4-BE49-F238E27FC236}">
                  <a16:creationId xmlns:a16="http://schemas.microsoft.com/office/drawing/2014/main" id="{D33C61E2-AF1D-40E2-B788-124997C072CC}"/>
                </a:ext>
              </a:extLst>
            </p:cNvPr>
            <p:cNvSpPr/>
            <p:nvPr/>
          </p:nvSpPr>
          <p:spPr>
            <a:xfrm>
              <a:off x="4671275" y="2185386"/>
              <a:ext cx="202707" cy="176074"/>
            </a:xfrm>
            <a:prstGeom prst="trapezoid">
              <a:avLst>
                <a:gd name="adj" fmla="val 8356"/>
              </a:avLst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Flowchart: Summing Junction 5">
            <a:extLst>
              <a:ext uri="{FF2B5EF4-FFF2-40B4-BE49-F238E27FC236}">
                <a16:creationId xmlns:a16="http://schemas.microsoft.com/office/drawing/2014/main" id="{9FED55E5-DFCC-425F-987D-E75F7542427F}"/>
              </a:ext>
            </a:extLst>
          </p:cNvPr>
          <p:cNvSpPr/>
          <p:nvPr/>
        </p:nvSpPr>
        <p:spPr>
          <a:xfrm>
            <a:off x="4600722" y="2999935"/>
            <a:ext cx="302126" cy="304800"/>
          </a:xfrm>
          <a:prstGeom prst="flowChartSummingJunction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Summing Junction 6">
            <a:extLst>
              <a:ext uri="{FF2B5EF4-FFF2-40B4-BE49-F238E27FC236}">
                <a16:creationId xmlns:a16="http://schemas.microsoft.com/office/drawing/2014/main" id="{71764757-6B56-4444-93C3-09AA3D1FFE2F}"/>
              </a:ext>
            </a:extLst>
          </p:cNvPr>
          <p:cNvSpPr/>
          <p:nvPr/>
        </p:nvSpPr>
        <p:spPr>
          <a:xfrm>
            <a:off x="4600722" y="3433689"/>
            <a:ext cx="302126" cy="304800"/>
          </a:xfrm>
          <a:prstGeom prst="flowChartSummingJunction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65D84D4-C4C5-436D-9B4F-8E171A5A4662}"/>
              </a:ext>
            </a:extLst>
          </p:cNvPr>
          <p:cNvGrpSpPr/>
          <p:nvPr/>
        </p:nvGrpSpPr>
        <p:grpSpPr>
          <a:xfrm>
            <a:off x="5122398" y="3076135"/>
            <a:ext cx="302126" cy="152400"/>
            <a:chOff x="6242538" y="2725615"/>
            <a:chExt cx="302126" cy="1524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14985F7-6ECF-499B-923A-763F95860C9A}"/>
                </a:ext>
              </a:extLst>
            </p:cNvPr>
            <p:cNvSpPr/>
            <p:nvPr/>
          </p:nvSpPr>
          <p:spPr>
            <a:xfrm>
              <a:off x="6242538" y="2725615"/>
              <a:ext cx="302126" cy="152400"/>
            </a:xfrm>
            <a:prstGeom prst="rect">
              <a:avLst/>
            </a:prstGeom>
            <a:noFill/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Arrow: Pentagon 7">
              <a:extLst>
                <a:ext uri="{FF2B5EF4-FFF2-40B4-BE49-F238E27FC236}">
                  <a16:creationId xmlns:a16="http://schemas.microsoft.com/office/drawing/2014/main" id="{9D71EA0D-72D7-4686-BB22-7FF8ABBC0CE6}"/>
                </a:ext>
              </a:extLst>
            </p:cNvPr>
            <p:cNvSpPr/>
            <p:nvPr/>
          </p:nvSpPr>
          <p:spPr>
            <a:xfrm>
              <a:off x="6242538" y="2725615"/>
              <a:ext cx="302126" cy="152400"/>
            </a:xfrm>
            <a:prstGeom prst="homePlat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ADBD7B6-3FF2-4A60-90FD-C0B96189D076}"/>
              </a:ext>
            </a:extLst>
          </p:cNvPr>
          <p:cNvGrpSpPr/>
          <p:nvPr/>
        </p:nvGrpSpPr>
        <p:grpSpPr>
          <a:xfrm>
            <a:off x="5122398" y="3509889"/>
            <a:ext cx="302126" cy="152400"/>
            <a:chOff x="6242538" y="2725615"/>
            <a:chExt cx="302126" cy="1524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8E790FC-CC0C-44B3-8B66-65232E562115}"/>
                </a:ext>
              </a:extLst>
            </p:cNvPr>
            <p:cNvSpPr/>
            <p:nvPr/>
          </p:nvSpPr>
          <p:spPr>
            <a:xfrm>
              <a:off x="6242538" y="2725615"/>
              <a:ext cx="302126" cy="152400"/>
            </a:xfrm>
            <a:prstGeom prst="rect">
              <a:avLst/>
            </a:prstGeom>
            <a:noFill/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Arrow: Pentagon 13">
              <a:extLst>
                <a:ext uri="{FF2B5EF4-FFF2-40B4-BE49-F238E27FC236}">
                  <a16:creationId xmlns:a16="http://schemas.microsoft.com/office/drawing/2014/main" id="{9BC28978-1E5F-4309-B034-0D400165744C}"/>
                </a:ext>
              </a:extLst>
            </p:cNvPr>
            <p:cNvSpPr/>
            <p:nvPr/>
          </p:nvSpPr>
          <p:spPr>
            <a:xfrm>
              <a:off x="6242538" y="2725615"/>
              <a:ext cx="302126" cy="152400"/>
            </a:xfrm>
            <a:prstGeom prst="homePlat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eardrop 14">
            <a:extLst>
              <a:ext uri="{FF2B5EF4-FFF2-40B4-BE49-F238E27FC236}">
                <a16:creationId xmlns:a16="http://schemas.microsoft.com/office/drawing/2014/main" id="{E7EE243B-48B1-4064-B848-2BF7CE5843DC}"/>
              </a:ext>
            </a:extLst>
          </p:cNvPr>
          <p:cNvSpPr/>
          <p:nvPr/>
        </p:nvSpPr>
        <p:spPr>
          <a:xfrm>
            <a:off x="5700018" y="3036721"/>
            <a:ext cx="239110" cy="230419"/>
          </a:xfrm>
          <a:prstGeom prst="teardrop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ardrop 15">
            <a:extLst>
              <a:ext uri="{FF2B5EF4-FFF2-40B4-BE49-F238E27FC236}">
                <a16:creationId xmlns:a16="http://schemas.microsoft.com/office/drawing/2014/main" id="{BCE57366-A04D-4501-84A3-AA166D1C95C0}"/>
              </a:ext>
            </a:extLst>
          </p:cNvPr>
          <p:cNvSpPr/>
          <p:nvPr/>
        </p:nvSpPr>
        <p:spPr>
          <a:xfrm>
            <a:off x="5700018" y="3470879"/>
            <a:ext cx="239110" cy="230419"/>
          </a:xfrm>
          <a:prstGeom prst="teardrop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90045446-F75D-4795-AE95-75140CFFA864}"/>
              </a:ext>
            </a:extLst>
          </p:cNvPr>
          <p:cNvCxnSpPr>
            <a:stCxn id="5" idx="3"/>
            <a:endCxn id="6" idx="2"/>
          </p:cNvCxnSpPr>
          <p:nvPr/>
        </p:nvCxnSpPr>
        <p:spPr>
          <a:xfrm>
            <a:off x="3939917" y="2888144"/>
            <a:ext cx="660805" cy="264191"/>
          </a:xfrm>
          <a:prstGeom prst="bentConnector3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A30247A-A6A7-4ADE-8B08-2DF8820C52FA}"/>
              </a:ext>
            </a:extLst>
          </p:cNvPr>
          <p:cNvCxnSpPr>
            <a:stCxn id="7" idx="2"/>
          </p:cNvCxnSpPr>
          <p:nvPr/>
        </p:nvCxnSpPr>
        <p:spPr>
          <a:xfrm flipH="1" flipV="1">
            <a:off x="2965352" y="3586088"/>
            <a:ext cx="1635370" cy="1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A199B8C0-85C3-48A4-88E4-F2359C257061}"/>
              </a:ext>
            </a:extLst>
          </p:cNvPr>
          <p:cNvCxnSpPr>
            <a:endCxn id="5" idx="1"/>
          </p:cNvCxnSpPr>
          <p:nvPr/>
        </p:nvCxnSpPr>
        <p:spPr>
          <a:xfrm flipV="1">
            <a:off x="2965352" y="2888144"/>
            <a:ext cx="786570" cy="697944"/>
          </a:xfrm>
          <a:prstGeom prst="bentConnector3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9E9F1D3-451D-455E-B35E-6306636E793F}"/>
              </a:ext>
            </a:extLst>
          </p:cNvPr>
          <p:cNvCxnSpPr>
            <a:stCxn id="6" idx="6"/>
            <a:endCxn id="8" idx="1"/>
          </p:cNvCxnSpPr>
          <p:nvPr/>
        </p:nvCxnSpPr>
        <p:spPr>
          <a:xfrm>
            <a:off x="4902848" y="3152335"/>
            <a:ext cx="219550" cy="0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7BDFDF1-AB53-4C8F-842B-2928E099C8EA}"/>
              </a:ext>
            </a:extLst>
          </p:cNvPr>
          <p:cNvCxnSpPr>
            <a:cxnSpLocks/>
            <a:stCxn id="10" idx="3"/>
            <a:endCxn id="15" idx="4"/>
          </p:cNvCxnSpPr>
          <p:nvPr/>
        </p:nvCxnSpPr>
        <p:spPr>
          <a:xfrm flipV="1">
            <a:off x="5424524" y="3151931"/>
            <a:ext cx="275494" cy="404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4BCF5BD-E428-4CA2-9B6B-DE0A573FA4A4}"/>
              </a:ext>
            </a:extLst>
          </p:cNvPr>
          <p:cNvCxnSpPr>
            <a:cxnSpLocks/>
            <a:stCxn id="14" idx="1"/>
            <a:endCxn id="7" idx="6"/>
          </p:cNvCxnSpPr>
          <p:nvPr/>
        </p:nvCxnSpPr>
        <p:spPr>
          <a:xfrm flipH="1">
            <a:off x="4902848" y="3586089"/>
            <a:ext cx="219550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BF6735D-553B-4285-BF07-D4148759B758}"/>
              </a:ext>
            </a:extLst>
          </p:cNvPr>
          <p:cNvCxnSpPr>
            <a:cxnSpLocks/>
            <a:stCxn id="16" idx="4"/>
            <a:endCxn id="14" idx="3"/>
          </p:cNvCxnSpPr>
          <p:nvPr/>
        </p:nvCxnSpPr>
        <p:spPr>
          <a:xfrm flipH="1">
            <a:off x="5424524" y="3586089"/>
            <a:ext cx="275494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F7EB0368-C490-4FDC-8AAD-25FF5CBDD8BD}"/>
              </a:ext>
            </a:extLst>
          </p:cNvPr>
          <p:cNvCxnSpPr>
            <a:cxnSpLocks/>
            <a:stCxn id="15" idx="0"/>
          </p:cNvCxnSpPr>
          <p:nvPr/>
        </p:nvCxnSpPr>
        <p:spPr>
          <a:xfrm>
            <a:off x="5939128" y="3151931"/>
            <a:ext cx="461086" cy="182368"/>
          </a:xfrm>
          <a:prstGeom prst="bentConnector3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A2A0B3B9-D4AC-419F-BE19-D91095C8E294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5939128" y="3380781"/>
            <a:ext cx="461086" cy="205308"/>
          </a:xfrm>
          <a:prstGeom prst="bentConnector3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384EA94-7BEA-4CBA-8B9F-7D8DBED339D8}"/>
              </a:ext>
            </a:extLst>
          </p:cNvPr>
          <p:cNvCxnSpPr>
            <a:cxnSpLocks/>
          </p:cNvCxnSpPr>
          <p:nvPr/>
        </p:nvCxnSpPr>
        <p:spPr>
          <a:xfrm flipH="1">
            <a:off x="2633220" y="3586088"/>
            <a:ext cx="313559" cy="0"/>
          </a:xfrm>
          <a:prstGeom prst="line">
            <a:avLst/>
          </a:prstGeom>
          <a:ln w="57150">
            <a:solidFill>
              <a:schemeClr val="accent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F992A6A-93FB-4F03-8BF9-71757808E9E7}"/>
              </a:ext>
            </a:extLst>
          </p:cNvPr>
          <p:cNvCxnSpPr>
            <a:cxnSpLocks/>
          </p:cNvCxnSpPr>
          <p:nvPr/>
        </p:nvCxnSpPr>
        <p:spPr>
          <a:xfrm flipH="1">
            <a:off x="6496560" y="3346607"/>
            <a:ext cx="313559" cy="0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allout: Line with Accent Bar 46">
            <a:extLst>
              <a:ext uri="{FF2B5EF4-FFF2-40B4-BE49-F238E27FC236}">
                <a16:creationId xmlns:a16="http://schemas.microsoft.com/office/drawing/2014/main" id="{8773E698-6168-44B1-82B2-BE771C4CAC9D}"/>
              </a:ext>
            </a:extLst>
          </p:cNvPr>
          <p:cNvSpPr/>
          <p:nvPr/>
        </p:nvSpPr>
        <p:spPr>
          <a:xfrm flipH="1">
            <a:off x="2328989" y="2271542"/>
            <a:ext cx="922020" cy="360000"/>
          </a:xfrm>
          <a:prstGeom prst="accentCallout1">
            <a:avLst>
              <a:gd name="adj1" fmla="val 18750"/>
              <a:gd name="adj2" fmla="val -8333"/>
              <a:gd name="adj3" fmla="val 132459"/>
              <a:gd name="adj4" fmla="val -63127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Water filter</a:t>
            </a:r>
          </a:p>
        </p:txBody>
      </p:sp>
      <p:sp>
        <p:nvSpPr>
          <p:cNvPr id="48" name="Callout: Line with Accent Bar 47">
            <a:extLst>
              <a:ext uri="{FF2B5EF4-FFF2-40B4-BE49-F238E27FC236}">
                <a16:creationId xmlns:a16="http://schemas.microsoft.com/office/drawing/2014/main" id="{1DB513B5-507F-4464-8BB0-159B1196E1D0}"/>
              </a:ext>
            </a:extLst>
          </p:cNvPr>
          <p:cNvSpPr/>
          <p:nvPr/>
        </p:nvSpPr>
        <p:spPr>
          <a:xfrm flipH="1">
            <a:off x="3063240" y="4018114"/>
            <a:ext cx="1092627" cy="504000"/>
          </a:xfrm>
          <a:prstGeom prst="accentCallout1">
            <a:avLst>
              <a:gd name="adj1" fmla="val 18750"/>
              <a:gd name="adj2" fmla="val -8333"/>
              <a:gd name="adj3" fmla="val -61880"/>
              <a:gd name="adj4" fmla="val -42749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Bistable or solenoid valve</a:t>
            </a:r>
          </a:p>
        </p:txBody>
      </p:sp>
      <p:sp>
        <p:nvSpPr>
          <p:cNvPr id="49" name="Callout: Line with Accent Bar 48">
            <a:extLst>
              <a:ext uri="{FF2B5EF4-FFF2-40B4-BE49-F238E27FC236}">
                <a16:creationId xmlns:a16="http://schemas.microsoft.com/office/drawing/2014/main" id="{D45C6EB8-A9DA-4F07-BE02-DB31B5DA8419}"/>
              </a:ext>
            </a:extLst>
          </p:cNvPr>
          <p:cNvSpPr/>
          <p:nvPr/>
        </p:nvSpPr>
        <p:spPr>
          <a:xfrm>
            <a:off x="6414043" y="1902492"/>
            <a:ext cx="1092627" cy="504000"/>
          </a:xfrm>
          <a:prstGeom prst="accentCallout1">
            <a:avLst>
              <a:gd name="adj1" fmla="val 18750"/>
              <a:gd name="adj2" fmla="val -8333"/>
              <a:gd name="adj3" fmla="val 207629"/>
              <a:gd name="adj4" fmla="val -105515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One-way valve (optional)</a:t>
            </a:r>
          </a:p>
        </p:txBody>
      </p:sp>
      <p:sp>
        <p:nvSpPr>
          <p:cNvPr id="50" name="Callout: Line with Accent Bar 49">
            <a:extLst>
              <a:ext uri="{FF2B5EF4-FFF2-40B4-BE49-F238E27FC236}">
                <a16:creationId xmlns:a16="http://schemas.microsoft.com/office/drawing/2014/main" id="{69809908-D2F8-4C30-81C8-34C96698DE0E}"/>
              </a:ext>
            </a:extLst>
          </p:cNvPr>
          <p:cNvSpPr/>
          <p:nvPr/>
        </p:nvSpPr>
        <p:spPr>
          <a:xfrm>
            <a:off x="6271260" y="4037581"/>
            <a:ext cx="1092627" cy="404881"/>
          </a:xfrm>
          <a:prstGeom prst="accentCallout1">
            <a:avLst>
              <a:gd name="adj1" fmla="val 18750"/>
              <a:gd name="adj2" fmla="val -8333"/>
              <a:gd name="adj3" fmla="val -76433"/>
              <a:gd name="adj4" fmla="val -39262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Flow sensor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F1CBA94-A96E-4F65-95E3-998B7414BD0F}"/>
              </a:ext>
            </a:extLst>
          </p:cNvPr>
          <p:cNvSpPr txBox="1"/>
          <p:nvPr/>
        </p:nvSpPr>
        <p:spPr>
          <a:xfrm>
            <a:off x="4489352" y="2624799"/>
            <a:ext cx="1910862" cy="1242644"/>
          </a:xfrm>
          <a:prstGeom prst="rect">
            <a:avLst/>
          </a:prstGeom>
          <a:noFill/>
          <a:ln w="28575">
            <a:solidFill>
              <a:srgbClr val="C00000"/>
            </a:solidFill>
            <a:prstDash val="sysDot"/>
            <a:extLst>
              <a:ext uri="{C807C97D-BFC1-408E-A445-0C87EB9F89A2}">
                <ask:lineSketchStyleProps xmlns:ask="http://schemas.microsoft.com/office/drawing/2018/sketchyshapes" sd="3279682855">
                  <a:custGeom>
                    <a:avLst/>
                    <a:gdLst>
                      <a:gd name="connsiteX0" fmla="*/ 0 w 1781908"/>
                      <a:gd name="connsiteY0" fmla="*/ 0 h 1242644"/>
                      <a:gd name="connsiteX1" fmla="*/ 1781908 w 1781908"/>
                      <a:gd name="connsiteY1" fmla="*/ 0 h 1242644"/>
                      <a:gd name="connsiteX2" fmla="*/ 1781908 w 1781908"/>
                      <a:gd name="connsiteY2" fmla="*/ 1242644 h 1242644"/>
                      <a:gd name="connsiteX3" fmla="*/ 0 w 1781908"/>
                      <a:gd name="connsiteY3" fmla="*/ 1242644 h 1242644"/>
                      <a:gd name="connsiteX4" fmla="*/ 0 w 1781908"/>
                      <a:gd name="connsiteY4" fmla="*/ 0 h 124264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81908" h="1242644" extrusionOk="0">
                        <a:moveTo>
                          <a:pt x="0" y="0"/>
                        </a:moveTo>
                        <a:cubicBezTo>
                          <a:pt x="654720" y="-30833"/>
                          <a:pt x="1593178" y="-69968"/>
                          <a:pt x="1781908" y="0"/>
                        </a:cubicBezTo>
                        <a:cubicBezTo>
                          <a:pt x="1826070" y="488649"/>
                          <a:pt x="1697647" y="748827"/>
                          <a:pt x="1781908" y="1242644"/>
                        </a:cubicBezTo>
                        <a:cubicBezTo>
                          <a:pt x="921569" y="1173007"/>
                          <a:pt x="559452" y="1194816"/>
                          <a:pt x="0" y="1242644"/>
                        </a:cubicBezTo>
                        <a:cubicBezTo>
                          <a:pt x="-4217" y="1078263"/>
                          <a:pt x="-97633" y="543176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 rtlCol="0">
            <a:no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Eddy WD1</a:t>
            </a:r>
          </a:p>
        </p:txBody>
      </p:sp>
    </p:spTree>
    <p:extLst>
      <p:ext uri="{BB962C8B-B14F-4D97-AF65-F5344CB8AC3E}">
        <p14:creationId xmlns:p14="http://schemas.microsoft.com/office/powerpoint/2010/main" val="31550110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Eddy WD1</vt:lpstr>
      <vt:lpstr>Eddy WD1 - Abstract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Eddy WD1</dc:title>
  <dc:creator>Filippo Balestrini</dc:creator>
  <cp:lastModifiedBy>Filippo Balestrini</cp:lastModifiedBy>
  <cp:revision>9</cp:revision>
  <dcterms:created xsi:type="dcterms:W3CDTF">2022-05-13T10:05:55Z</dcterms:created>
  <dcterms:modified xsi:type="dcterms:W3CDTF">2022-05-13T12:24:51Z</dcterms:modified>
</cp:coreProperties>
</file>