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68" r:id="rId8"/>
    <p:sldId id="269" r:id="rId9"/>
    <p:sldId id="260" r:id="rId10"/>
    <p:sldId id="261" r:id="rId11"/>
    <p:sldId id="272" r:id="rId12"/>
    <p:sldId id="286" r:id="rId13"/>
    <p:sldId id="297" r:id="rId14"/>
    <p:sldId id="289" r:id="rId15"/>
    <p:sldId id="295" r:id="rId16"/>
    <p:sldId id="285" r:id="rId17"/>
    <p:sldId id="288" r:id="rId18"/>
    <p:sldId id="291" r:id="rId19"/>
    <p:sldId id="293" r:id="rId20"/>
    <p:sldId id="292" r:id="rId21"/>
    <p:sldId id="296" r:id="rId22"/>
    <p:sldId id="290" r:id="rId23"/>
    <p:sldId id="294" r:id="rId24"/>
    <p:sldId id="276" r:id="rId25"/>
    <p:sldId id="277" r:id="rId26"/>
    <p:sldId id="278" r:id="rId27"/>
    <p:sldId id="281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38FA8-8D1C-B51B-DAB6-5B6D55A83368}" v="5" dt="2023-01-20T12:44:26.772"/>
    <p1510:client id="{77AB151B-5B38-4B21-5F11-4AB8969DD08F}" v="18" dt="2023-01-20T12:46:14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S::xx.wang@student.avans.nl::e815b694-5b6b-4431-9645-c6d6fff2e5ad" providerId="AD" clId="Web-{4731B60D-B6F2-272B-90FE-166C7D551928}"/>
    <pc:docChg chg="addSld modSld sldOrd">
      <pc:chgData name="Xin Wang" userId="S::xx.wang@student.avans.nl::e815b694-5b6b-4431-9645-c6d6fff2e5ad" providerId="AD" clId="Web-{4731B60D-B6F2-272B-90FE-166C7D551928}" dt="2023-01-18T18:08:52.751" v="123" actId="14100"/>
      <pc:docMkLst>
        <pc:docMk/>
      </pc:docMkLst>
      <pc:sldChg chg="addSp delSp modSp">
        <pc:chgData name="Xin Wang" userId="S::xx.wang@student.avans.nl::e815b694-5b6b-4431-9645-c6d6fff2e5ad" providerId="AD" clId="Web-{4731B60D-B6F2-272B-90FE-166C7D551928}" dt="2023-01-18T18:08:24.672" v="115" actId="14100"/>
        <pc:sldMkLst>
          <pc:docMk/>
          <pc:sldMk cId="2259854005" sldId="290"/>
        </pc:sldMkLst>
        <pc:picChg chg="del">
          <ac:chgData name="Xin Wang" userId="S::xx.wang@student.avans.nl::e815b694-5b6b-4431-9645-c6d6fff2e5ad" providerId="AD" clId="Web-{4731B60D-B6F2-272B-90FE-166C7D551928}" dt="2023-01-18T17:59:55.839" v="15"/>
          <ac:picMkLst>
            <pc:docMk/>
            <pc:sldMk cId="2259854005" sldId="290"/>
            <ac:picMk id="3" creationId="{24BB0C5F-976D-8442-42BB-50AC63DF035D}"/>
          </ac:picMkLst>
        </pc:picChg>
        <pc:picChg chg="del">
          <ac:chgData name="Xin Wang" userId="S::xx.wang@student.avans.nl::e815b694-5b6b-4431-9645-c6d6fff2e5ad" providerId="AD" clId="Web-{4731B60D-B6F2-272B-90FE-166C7D551928}" dt="2023-01-18T18:08:18.281" v="112"/>
          <ac:picMkLst>
            <pc:docMk/>
            <pc:sldMk cId="2259854005" sldId="290"/>
            <ac:picMk id="7" creationId="{CAB9581A-E2EA-738D-AF8B-910FADF11C64}"/>
          </ac:picMkLst>
        </pc:picChg>
        <pc:picChg chg="add mod">
          <ac:chgData name="Xin Wang" userId="S::xx.wang@student.avans.nl::e815b694-5b6b-4431-9645-c6d6fff2e5ad" providerId="AD" clId="Web-{4731B60D-B6F2-272B-90FE-166C7D551928}" dt="2023-01-18T18:00:04.933" v="19" actId="1076"/>
          <ac:picMkLst>
            <pc:docMk/>
            <pc:sldMk cId="2259854005" sldId="290"/>
            <ac:picMk id="8" creationId="{E584511E-DA11-A52C-7636-BC94C9776EBC}"/>
          </ac:picMkLst>
        </pc:picChg>
        <pc:picChg chg="add mod">
          <ac:chgData name="Xin Wang" userId="S::xx.wang@student.avans.nl::e815b694-5b6b-4431-9645-c6d6fff2e5ad" providerId="AD" clId="Web-{4731B60D-B6F2-272B-90FE-166C7D551928}" dt="2023-01-18T18:08:24.672" v="115" actId="14100"/>
          <ac:picMkLst>
            <pc:docMk/>
            <pc:sldMk cId="2259854005" sldId="290"/>
            <ac:picMk id="9" creationId="{6117332C-A065-3B9F-35F0-F7EA5BF75343}"/>
          </ac:picMkLst>
        </pc:picChg>
      </pc:sldChg>
      <pc:sldChg chg="ord">
        <pc:chgData name="Xin Wang" userId="S::xx.wang@student.avans.nl::e815b694-5b6b-4431-9645-c6d6fff2e5ad" providerId="AD" clId="Web-{4731B60D-B6F2-272B-90FE-166C7D551928}" dt="2023-01-18T18:00:13.605" v="20"/>
        <pc:sldMkLst>
          <pc:docMk/>
          <pc:sldMk cId="2752852713" sldId="291"/>
        </pc:sldMkLst>
      </pc:sldChg>
      <pc:sldChg chg="addSp delSp modSp">
        <pc:chgData name="Xin Wang" userId="S::xx.wang@student.avans.nl::e815b694-5b6b-4431-9645-c6d6fff2e5ad" providerId="AD" clId="Web-{4731B60D-B6F2-272B-90FE-166C7D551928}" dt="2023-01-18T18:08:52.751" v="123" actId="14100"/>
        <pc:sldMkLst>
          <pc:docMk/>
          <pc:sldMk cId="2483373808" sldId="293"/>
        </pc:sldMkLst>
        <pc:picChg chg="add mod">
          <ac:chgData name="Xin Wang" userId="S::xx.wang@student.avans.nl::e815b694-5b6b-4431-9645-c6d6fff2e5ad" providerId="AD" clId="Web-{4731B60D-B6F2-272B-90FE-166C7D551928}" dt="2023-01-18T18:08:52.751" v="123" actId="14100"/>
          <ac:picMkLst>
            <pc:docMk/>
            <pc:sldMk cId="2483373808" sldId="293"/>
            <ac:picMk id="4" creationId="{40E73AB1-EAD2-834E-9E02-90DD0CB911B7}"/>
          </ac:picMkLst>
        </pc:picChg>
        <pc:picChg chg="del">
          <ac:chgData name="Xin Wang" userId="S::xx.wang@student.avans.nl::e815b694-5b6b-4431-9645-c6d6fff2e5ad" providerId="AD" clId="Web-{4731B60D-B6F2-272B-90FE-166C7D551928}" dt="2023-01-18T18:08:40" v="119"/>
          <ac:picMkLst>
            <pc:docMk/>
            <pc:sldMk cId="2483373808" sldId="293"/>
            <ac:picMk id="7" creationId="{ED38F898-622A-15FD-0C8B-6658F42C13E9}"/>
          </ac:picMkLst>
        </pc:picChg>
      </pc:sldChg>
      <pc:sldChg chg="addSp delSp modSp">
        <pc:chgData name="Xin Wang" userId="S::xx.wang@student.avans.nl::e815b694-5b6b-4431-9645-c6d6fff2e5ad" providerId="AD" clId="Web-{4731B60D-B6F2-272B-90FE-166C7D551928}" dt="2023-01-18T18:08:14.593" v="111" actId="1076"/>
        <pc:sldMkLst>
          <pc:docMk/>
          <pc:sldMk cId="1347628352" sldId="294"/>
        </pc:sldMkLst>
        <pc:spChg chg="mod">
          <ac:chgData name="Xin Wang" userId="S::xx.wang@student.avans.nl::e815b694-5b6b-4431-9645-c6d6fff2e5ad" providerId="AD" clId="Web-{4731B60D-B6F2-272B-90FE-166C7D551928}" dt="2023-01-18T18:06:07.197" v="41" actId="1076"/>
          <ac:spMkLst>
            <pc:docMk/>
            <pc:sldMk cId="1347628352" sldId="294"/>
            <ac:spMk id="2" creationId="{12EFDF26-E3C7-0089-BB16-0B78679D53BC}"/>
          </ac:spMkLst>
        </pc:spChg>
        <pc:spChg chg="add mod">
          <ac:chgData name="Xin Wang" userId="S::xx.wang@student.avans.nl::e815b694-5b6b-4431-9645-c6d6fff2e5ad" providerId="AD" clId="Web-{4731B60D-B6F2-272B-90FE-166C7D551928}" dt="2023-01-18T18:06:47.449" v="64" actId="20577"/>
          <ac:spMkLst>
            <pc:docMk/>
            <pc:sldMk cId="1347628352" sldId="294"/>
            <ac:spMk id="7" creationId="{B85865FC-4497-A619-BCF0-93CF2DDF382A}"/>
          </ac:spMkLst>
        </pc:spChg>
        <pc:spChg chg="add mod">
          <ac:chgData name="Xin Wang" userId="S::xx.wang@student.avans.nl::e815b694-5b6b-4431-9645-c6d6fff2e5ad" providerId="AD" clId="Web-{4731B60D-B6F2-272B-90FE-166C7D551928}" dt="2023-01-18T18:07:08.153" v="88" actId="1076"/>
          <ac:spMkLst>
            <pc:docMk/>
            <pc:sldMk cId="1347628352" sldId="294"/>
            <ac:spMk id="8" creationId="{1E2F852F-CEAE-FDBE-C9A5-E03BD05DAA38}"/>
          </ac:spMkLst>
        </pc:spChg>
        <pc:spChg chg="add mod">
          <ac:chgData name="Xin Wang" userId="S::xx.wang@student.avans.nl::e815b694-5b6b-4431-9645-c6d6fff2e5ad" providerId="AD" clId="Web-{4731B60D-B6F2-272B-90FE-166C7D551928}" dt="2023-01-18T18:07:20.216" v="104" actId="20577"/>
          <ac:spMkLst>
            <pc:docMk/>
            <pc:sldMk cId="1347628352" sldId="294"/>
            <ac:spMk id="9" creationId="{FF2D095E-FFB5-FED7-EEFC-2FCB4AAFC19F}"/>
          </ac:spMkLst>
        </pc:spChg>
        <pc:picChg chg="mod">
          <ac:chgData name="Xin Wang" userId="S::xx.wang@student.avans.nl::e815b694-5b6b-4431-9645-c6d6fff2e5ad" providerId="AD" clId="Web-{4731B60D-B6F2-272B-90FE-166C7D551928}" dt="2023-01-18T18:06:22.120" v="52" actId="14100"/>
          <ac:picMkLst>
            <pc:docMk/>
            <pc:sldMk cId="1347628352" sldId="294"/>
            <ac:picMk id="3" creationId="{BA1788C0-4882-9F6F-4BBA-7EDFBC9711DC}"/>
          </ac:picMkLst>
        </pc:picChg>
        <pc:picChg chg="add mod">
          <ac:chgData name="Xin Wang" userId="S::xx.wang@student.avans.nl::e815b694-5b6b-4431-9645-c6d6fff2e5ad" providerId="AD" clId="Web-{4731B60D-B6F2-272B-90FE-166C7D551928}" dt="2023-01-18T18:06:25.917" v="54" actId="1076"/>
          <ac:picMkLst>
            <pc:docMk/>
            <pc:sldMk cId="1347628352" sldId="294"/>
            <ac:picMk id="5" creationId="{EB4C2CA1-FAC5-092D-9919-D869603A2526}"/>
          </ac:picMkLst>
        </pc:picChg>
        <pc:picChg chg="add mod">
          <ac:chgData name="Xin Wang" userId="S::xx.wang@student.avans.nl::e815b694-5b6b-4431-9645-c6d6fff2e5ad" providerId="AD" clId="Web-{4731B60D-B6F2-272B-90FE-166C7D551928}" dt="2023-01-18T18:06:24.198" v="53" actId="1076"/>
          <ac:picMkLst>
            <pc:docMk/>
            <pc:sldMk cId="1347628352" sldId="294"/>
            <ac:picMk id="6" creationId="{35B164FE-5AFB-5313-DB35-2E67C87A1BA0}"/>
          </ac:picMkLst>
        </pc:picChg>
        <pc:picChg chg="add mod">
          <ac:chgData name="Xin Wang" userId="S::xx.wang@student.avans.nl::e815b694-5b6b-4431-9645-c6d6fff2e5ad" providerId="AD" clId="Web-{4731B60D-B6F2-272B-90FE-166C7D551928}" dt="2023-01-18T18:08:14.593" v="111" actId="1076"/>
          <ac:picMkLst>
            <pc:docMk/>
            <pc:sldMk cId="1347628352" sldId="294"/>
            <ac:picMk id="10" creationId="{4D349931-F19F-3E42-06CE-D740C02DEB3D}"/>
          </ac:picMkLst>
        </pc:picChg>
        <pc:picChg chg="del mod">
          <ac:chgData name="Xin Wang" userId="S::xx.wang@student.avans.nl::e815b694-5b6b-4431-9645-c6d6fff2e5ad" providerId="AD" clId="Web-{4731B60D-B6F2-272B-90FE-166C7D551928}" dt="2023-01-18T18:08:04.046" v="106"/>
          <ac:picMkLst>
            <pc:docMk/>
            <pc:sldMk cId="1347628352" sldId="294"/>
            <ac:picMk id="13" creationId="{4C3818C9-39AA-F8FE-0F57-5B038154D825}"/>
          </ac:picMkLst>
        </pc:picChg>
      </pc:sldChg>
      <pc:sldChg chg="addSp delSp modSp add replId">
        <pc:chgData name="Xin Wang" userId="S::xx.wang@student.avans.nl::e815b694-5b6b-4431-9645-c6d6fff2e5ad" providerId="AD" clId="Web-{4731B60D-B6F2-272B-90FE-166C7D551928}" dt="2023-01-18T18:08:33.031" v="118" actId="1076"/>
        <pc:sldMkLst>
          <pc:docMk/>
          <pc:sldMk cId="1875799167" sldId="296"/>
        </pc:sldMkLst>
        <pc:spChg chg="mod">
          <ac:chgData name="Xin Wang" userId="S::xx.wang@student.avans.nl::e815b694-5b6b-4431-9645-c6d6fff2e5ad" providerId="AD" clId="Web-{4731B60D-B6F2-272B-90FE-166C7D551928}" dt="2023-01-18T17:55:06.202" v="4" actId="20577"/>
          <ac:spMkLst>
            <pc:docMk/>
            <pc:sldMk cId="1875799167" sldId="296"/>
            <ac:spMk id="2" creationId="{BD55377C-D626-F8D7-B031-17BF1B627C00}"/>
          </ac:spMkLst>
        </pc:spChg>
        <pc:picChg chg="del">
          <ac:chgData name="Xin Wang" userId="S::xx.wang@student.avans.nl::e815b694-5b6b-4431-9645-c6d6fff2e5ad" providerId="AD" clId="Web-{4731B60D-B6F2-272B-90FE-166C7D551928}" dt="2023-01-18T17:56:01.048" v="5"/>
          <ac:picMkLst>
            <pc:docMk/>
            <pc:sldMk cId="1875799167" sldId="296"/>
            <ac:picMk id="3" creationId="{A656FC99-0A75-820E-BA85-6E1CF759E081}"/>
          </ac:picMkLst>
        </pc:picChg>
        <pc:picChg chg="add del mod">
          <ac:chgData name="Xin Wang" userId="S::xx.wang@student.avans.nl::e815b694-5b6b-4431-9645-c6d6fff2e5ad" providerId="AD" clId="Web-{4731B60D-B6F2-272B-90FE-166C7D551928}" dt="2023-01-18T17:58:19.366" v="10"/>
          <ac:picMkLst>
            <pc:docMk/>
            <pc:sldMk cId="1875799167" sldId="296"/>
            <ac:picMk id="4" creationId="{7F7B2EBD-8A46-B264-A6B8-A9A7A9C4C6E4}"/>
          </ac:picMkLst>
        </pc:picChg>
        <pc:picChg chg="add mod">
          <ac:chgData name="Xin Wang" userId="S::xx.wang@student.avans.nl::e815b694-5b6b-4431-9645-c6d6fff2e5ad" providerId="AD" clId="Web-{4731B60D-B6F2-272B-90FE-166C7D551928}" dt="2023-01-18T17:58:26.038" v="14" actId="1076"/>
          <ac:picMkLst>
            <pc:docMk/>
            <pc:sldMk cId="1875799167" sldId="296"/>
            <ac:picMk id="5" creationId="{F307BC91-5714-68A6-204F-AC4A2BF253CC}"/>
          </ac:picMkLst>
        </pc:picChg>
        <pc:picChg chg="add del mod">
          <ac:chgData name="Xin Wang" userId="S::xx.wang@student.avans.nl::e815b694-5b6b-4431-9645-c6d6fff2e5ad" providerId="AD" clId="Web-{4731B60D-B6F2-272B-90FE-166C7D551928}" dt="2023-01-18T18:08:33.031" v="118" actId="1076"/>
          <ac:picMkLst>
            <pc:docMk/>
            <pc:sldMk cId="1875799167" sldId="296"/>
            <ac:picMk id="7" creationId="{8ECBF461-A312-249D-3ACC-0CBF6182FB4C}"/>
          </ac:picMkLst>
        </pc:picChg>
      </pc:sldChg>
    </pc:docChg>
  </pc:docChgLst>
  <pc:docChgLst>
    <pc:chgData name="Sylvester Roos" userId="S::s.roos2@student.avans.nl::7e207124-7b47-477b-adbd-b370209777e1" providerId="AD" clId="Web-{37118332-4C5B-17C5-CD4F-585CA4A662B4}"/>
    <pc:docChg chg="addSld delSld modSld sldOrd">
      <pc:chgData name="Sylvester Roos" userId="S::s.roos2@student.avans.nl::7e207124-7b47-477b-adbd-b370209777e1" providerId="AD" clId="Web-{37118332-4C5B-17C5-CD4F-585CA4A662B4}" dt="2023-01-18T11:36:14.481" v="639" actId="20577"/>
      <pc:docMkLst>
        <pc:docMk/>
      </pc:docMkLst>
      <pc:sldChg chg="modSp">
        <pc:chgData name="Sylvester Roos" userId="S::s.roos2@student.avans.nl::7e207124-7b47-477b-adbd-b370209777e1" providerId="AD" clId="Web-{37118332-4C5B-17C5-CD4F-585CA4A662B4}" dt="2023-01-18T11:31:25.752" v="516" actId="20577"/>
        <pc:sldMkLst>
          <pc:docMk/>
          <pc:sldMk cId="1429429409" sldId="261"/>
        </pc:sldMkLst>
        <pc:spChg chg="mod">
          <ac:chgData name="Sylvester Roos" userId="S::s.roos2@student.avans.nl::7e207124-7b47-477b-adbd-b370209777e1" providerId="AD" clId="Web-{37118332-4C5B-17C5-CD4F-585CA4A662B4}" dt="2023-01-18T11:31:25.752" v="516" actId="20577"/>
          <ac:spMkLst>
            <pc:docMk/>
            <pc:sldMk cId="1429429409" sldId="261"/>
            <ac:spMk id="4" creationId="{A1D16151-9486-4A03-AE3A-F1CC562E0564}"/>
          </ac:spMkLst>
        </pc:spChg>
      </pc:sldChg>
      <pc:sldChg chg="modSp">
        <pc:chgData name="Sylvester Roos" userId="S::s.roos2@student.avans.nl::7e207124-7b47-477b-adbd-b370209777e1" providerId="AD" clId="Web-{37118332-4C5B-17C5-CD4F-585CA4A662B4}" dt="2023-01-18T11:26:53.430" v="511" actId="20577"/>
        <pc:sldMkLst>
          <pc:docMk/>
          <pc:sldMk cId="1987231316" sldId="272"/>
        </pc:sldMkLst>
        <pc:spChg chg="mod">
          <ac:chgData name="Sylvester Roos" userId="S::s.roos2@student.avans.nl::7e207124-7b47-477b-adbd-b370209777e1" providerId="AD" clId="Web-{37118332-4C5B-17C5-CD4F-585CA4A662B4}" dt="2023-01-18T11:26:53.430" v="511" actId="20577"/>
          <ac:spMkLst>
            <pc:docMk/>
            <pc:sldMk cId="1987231316" sldId="272"/>
            <ac:spMk id="93" creationId="{D6537205-120F-8072-C72B-D2696588A278}"/>
          </ac:spMkLst>
        </pc:spChg>
      </pc:sldChg>
      <pc:sldChg chg="modSp new ord">
        <pc:chgData name="Sylvester Roos" userId="S::s.roos2@student.avans.nl::7e207124-7b47-477b-adbd-b370209777e1" providerId="AD" clId="Web-{37118332-4C5B-17C5-CD4F-585CA4A662B4}" dt="2023-01-18T09:18:33.306" v="30" actId="20577"/>
        <pc:sldMkLst>
          <pc:docMk/>
          <pc:sldMk cId="596068593" sldId="273"/>
        </pc:sldMkLst>
        <pc:spChg chg="mod">
          <ac:chgData name="Sylvester Roos" userId="S::s.roos2@student.avans.nl::7e207124-7b47-477b-adbd-b370209777e1" providerId="AD" clId="Web-{37118332-4C5B-17C5-CD4F-585CA4A662B4}" dt="2023-01-18T09:18:33.306" v="30" actId="20577"/>
          <ac:spMkLst>
            <pc:docMk/>
            <pc:sldMk cId="596068593" sldId="273"/>
            <ac:spMk id="2" creationId="{595EF160-A301-7444-AABA-BB8DDEE18DBB}"/>
          </ac:spMkLst>
        </pc:spChg>
      </pc:sldChg>
      <pc:sldChg chg="modSp new del ord">
        <pc:chgData name="Sylvester Roos" userId="S::s.roos2@student.avans.nl::7e207124-7b47-477b-adbd-b370209777e1" providerId="AD" clId="Web-{37118332-4C5B-17C5-CD4F-585CA4A662B4}" dt="2023-01-18T09:17:27.085" v="13"/>
        <pc:sldMkLst>
          <pc:docMk/>
          <pc:sldMk cId="937801330" sldId="273"/>
        </pc:sldMkLst>
        <pc:spChg chg="mod">
          <ac:chgData name="Sylvester Roos" userId="S::s.roos2@student.avans.nl::7e207124-7b47-477b-adbd-b370209777e1" providerId="AD" clId="Web-{37118332-4C5B-17C5-CD4F-585CA4A662B4}" dt="2023-01-18T09:17:07.303" v="12" actId="20577"/>
          <ac:spMkLst>
            <pc:docMk/>
            <pc:sldMk cId="937801330" sldId="273"/>
            <ac:spMk id="2" creationId="{9865CD2F-5B47-3175-F800-BFA33E34CE4E}"/>
          </ac:spMkLst>
        </pc:spChg>
      </pc:sldChg>
      <pc:sldChg chg="new del">
        <pc:chgData name="Sylvester Roos" userId="S::s.roos2@student.avans.nl::7e207124-7b47-477b-adbd-b370209777e1" providerId="AD" clId="Web-{37118332-4C5B-17C5-CD4F-585CA4A662B4}" dt="2023-01-18T09:16:09.035" v="1"/>
        <pc:sldMkLst>
          <pc:docMk/>
          <pc:sldMk cId="4209147839" sldId="273"/>
        </pc:sldMkLst>
      </pc:sldChg>
      <pc:sldChg chg="modSp new ord">
        <pc:chgData name="Sylvester Roos" userId="S::s.roos2@student.avans.nl::7e207124-7b47-477b-adbd-b370209777e1" providerId="AD" clId="Web-{37118332-4C5B-17C5-CD4F-585CA4A662B4}" dt="2023-01-18T09:18:52.916" v="41" actId="20577"/>
        <pc:sldMkLst>
          <pc:docMk/>
          <pc:sldMk cId="2104508174" sldId="274"/>
        </pc:sldMkLst>
        <pc:spChg chg="mod">
          <ac:chgData name="Sylvester Roos" userId="S::s.roos2@student.avans.nl::7e207124-7b47-477b-adbd-b370209777e1" providerId="AD" clId="Web-{37118332-4C5B-17C5-CD4F-585CA4A662B4}" dt="2023-01-18T09:18:52.916" v="41" actId="20577"/>
          <ac:spMkLst>
            <pc:docMk/>
            <pc:sldMk cId="2104508174" sldId="274"/>
            <ac:spMk id="2" creationId="{5B547A1A-8834-54BE-12E7-9BBCB1B0F413}"/>
          </ac:spMkLst>
        </pc:spChg>
      </pc:sldChg>
      <pc:sldChg chg="addSp delSp modSp new ord">
        <pc:chgData name="Sylvester Roos" userId="S::s.roos2@student.avans.nl::7e207124-7b47-477b-adbd-b370209777e1" providerId="AD" clId="Web-{37118332-4C5B-17C5-CD4F-585CA4A662B4}" dt="2023-01-18T11:34:34.040" v="581" actId="20577"/>
        <pc:sldMkLst>
          <pc:docMk/>
          <pc:sldMk cId="960232475" sldId="275"/>
        </pc:sldMkLst>
        <pc:spChg chg="mod">
          <ac:chgData name="Sylvester Roos" userId="S::s.roos2@student.avans.nl::7e207124-7b47-477b-adbd-b370209777e1" providerId="AD" clId="Web-{37118332-4C5B-17C5-CD4F-585CA4A662B4}" dt="2023-01-18T09:19:33.621" v="63" actId="20577"/>
          <ac:spMkLst>
            <pc:docMk/>
            <pc:sldMk cId="960232475" sldId="275"/>
            <ac:spMk id="2" creationId="{960C2B0E-FBCD-4B1D-8D71-CA394803C36F}"/>
          </ac:spMkLst>
        </pc:spChg>
        <pc:spChg chg="del">
          <ac:chgData name="Sylvester Roos" userId="S::s.roos2@student.avans.nl::7e207124-7b47-477b-adbd-b370209777e1" providerId="AD" clId="Web-{37118332-4C5B-17C5-CD4F-585CA4A662B4}" dt="2023-01-18T11:33:26.741" v="517"/>
          <ac:spMkLst>
            <pc:docMk/>
            <pc:sldMk cId="960232475" sldId="275"/>
            <ac:spMk id="6" creationId="{C8DD79B9-5A47-D36B-349C-15FC92E8CC03}"/>
          </ac:spMkLst>
        </pc:spChg>
        <pc:spChg chg="add mod">
          <ac:chgData name="Sylvester Roos" userId="S::s.roos2@student.avans.nl::7e207124-7b47-477b-adbd-b370209777e1" providerId="AD" clId="Web-{37118332-4C5B-17C5-CD4F-585CA4A662B4}" dt="2023-01-18T11:34:34.040" v="581" actId="20577"/>
          <ac:spMkLst>
            <pc:docMk/>
            <pc:sldMk cId="960232475" sldId="275"/>
            <ac:spMk id="7" creationId="{2AC48EF9-B031-E4BC-D62E-634A67473F4B}"/>
          </ac:spMkLst>
        </pc:spChg>
      </pc:sldChg>
      <pc:sldChg chg="addSp delSp modSp add ord replId">
        <pc:chgData name="Sylvester Roos" userId="S::s.roos2@student.avans.nl::7e207124-7b47-477b-adbd-b370209777e1" providerId="AD" clId="Web-{37118332-4C5B-17C5-CD4F-585CA4A662B4}" dt="2023-01-18T09:55:11.106" v="468" actId="20577"/>
        <pc:sldMkLst>
          <pc:docMk/>
          <pc:sldMk cId="1647334181" sldId="276"/>
        </pc:sldMkLst>
        <pc:spChg chg="mod">
          <ac:chgData name="Sylvester Roos" userId="S::s.roos2@student.avans.nl::7e207124-7b47-477b-adbd-b370209777e1" providerId="AD" clId="Web-{37118332-4C5B-17C5-CD4F-585CA4A662B4}" dt="2023-01-18T09:55:11.106" v="468" actId="20577"/>
          <ac:spMkLst>
            <pc:docMk/>
            <pc:sldMk cId="1647334181" sldId="276"/>
            <ac:spMk id="2" creationId="{5B547A1A-8834-54BE-12E7-9BBCB1B0F413}"/>
          </ac:spMkLst>
        </pc:spChg>
        <pc:spChg chg="del">
          <ac:chgData name="Sylvester Roos" userId="S::s.roos2@student.avans.nl::7e207124-7b47-477b-adbd-b370209777e1" providerId="AD" clId="Web-{37118332-4C5B-17C5-CD4F-585CA4A662B4}" dt="2023-01-18T09:32:21.337" v="199"/>
          <ac:spMkLst>
            <pc:docMk/>
            <pc:sldMk cId="1647334181" sldId="276"/>
            <ac:spMk id="3" creationId="{E90687A9-5706-0DD9-2616-CEEAB5FD5F82}"/>
          </ac:spMkLst>
        </pc:spChg>
        <pc:spChg chg="del">
          <ac:chgData name="Sylvester Roos" userId="S::s.roos2@student.avans.nl::7e207124-7b47-477b-adbd-b370209777e1" providerId="AD" clId="Web-{37118332-4C5B-17C5-CD4F-585CA4A662B4}" dt="2023-01-18T09:32:15.243" v="197"/>
          <ac:spMkLst>
            <pc:docMk/>
            <pc:sldMk cId="1647334181" sldId="276"/>
            <ac:spMk id="4" creationId="{E5E58412-E314-B534-0010-15A20B3F7B16}"/>
          </ac:spMkLst>
        </pc:spChg>
        <pc:spChg chg="del">
          <ac:chgData name="Sylvester Roos" userId="S::s.roos2@student.avans.nl::7e207124-7b47-477b-adbd-b370209777e1" providerId="AD" clId="Web-{37118332-4C5B-17C5-CD4F-585CA4A662B4}" dt="2023-01-18T09:32:22.227" v="200"/>
          <ac:spMkLst>
            <pc:docMk/>
            <pc:sldMk cId="1647334181" sldId="276"/>
            <ac:spMk id="5" creationId="{2E848351-38C7-4B0A-DC8D-3C62C230759A}"/>
          </ac:spMkLst>
        </pc:spChg>
        <pc:spChg chg="del">
          <ac:chgData name="Sylvester Roos" userId="S::s.roos2@student.avans.nl::7e207124-7b47-477b-adbd-b370209777e1" providerId="AD" clId="Web-{37118332-4C5B-17C5-CD4F-585CA4A662B4}" dt="2023-01-18T09:32:26.274" v="202"/>
          <ac:spMkLst>
            <pc:docMk/>
            <pc:sldMk cId="1647334181" sldId="276"/>
            <ac:spMk id="6" creationId="{A084BD29-E80E-9E1D-4484-09EEE3873E24}"/>
          </ac:spMkLst>
        </pc:spChg>
        <pc:spChg chg="del">
          <ac:chgData name="Sylvester Roos" userId="S::s.roos2@student.avans.nl::7e207124-7b47-477b-adbd-b370209777e1" providerId="AD" clId="Web-{37118332-4C5B-17C5-CD4F-585CA4A662B4}" dt="2023-01-18T09:32:23.352" v="201"/>
          <ac:spMkLst>
            <pc:docMk/>
            <pc:sldMk cId="1647334181" sldId="276"/>
            <ac:spMk id="7" creationId="{98ADFC1D-C2A5-7AEB-279C-D168DF7D57B3}"/>
          </ac:spMkLst>
        </pc:spChg>
        <pc:spChg chg="del mod">
          <ac:chgData name="Sylvester Roos" userId="S::s.roos2@student.avans.nl::7e207124-7b47-477b-adbd-b370209777e1" providerId="AD" clId="Web-{37118332-4C5B-17C5-CD4F-585CA4A662B4}" dt="2023-01-18T09:33:02.932" v="212"/>
          <ac:spMkLst>
            <pc:docMk/>
            <pc:sldMk cId="1647334181" sldId="276"/>
            <ac:spMk id="8" creationId="{F80A14DD-321A-C698-DC46-396B8F8CE0F4}"/>
          </ac:spMkLst>
        </pc:spChg>
        <pc:picChg chg="add mod ord">
          <ac:chgData name="Sylvester Roos" userId="S::s.roos2@student.avans.nl::7e207124-7b47-477b-adbd-b370209777e1" providerId="AD" clId="Web-{37118332-4C5B-17C5-CD4F-585CA4A662B4}" dt="2023-01-18T09:33:19.323" v="214" actId="1076"/>
          <ac:picMkLst>
            <pc:docMk/>
            <pc:sldMk cId="1647334181" sldId="276"/>
            <ac:picMk id="12" creationId="{A3203180-F0DA-68F7-9F41-F0B8015E7EA2}"/>
          </ac:picMkLst>
        </pc:picChg>
      </pc:sldChg>
      <pc:sldChg chg="addSp delSp modSp new ord">
        <pc:chgData name="Sylvester Roos" userId="S::s.roos2@student.avans.nl::7e207124-7b47-477b-adbd-b370209777e1" providerId="AD" clId="Web-{37118332-4C5B-17C5-CD4F-585CA4A662B4}" dt="2023-01-18T10:17:42.734" v="506" actId="1076"/>
        <pc:sldMkLst>
          <pc:docMk/>
          <pc:sldMk cId="2583083956" sldId="277"/>
        </pc:sldMkLst>
        <pc:spChg chg="mod">
          <ac:chgData name="Sylvester Roos" userId="S::s.roos2@student.avans.nl::7e207124-7b47-477b-adbd-b370209777e1" providerId="AD" clId="Web-{37118332-4C5B-17C5-CD4F-585CA4A662B4}" dt="2023-01-18T09:21:34.672" v="113" actId="20577"/>
          <ac:spMkLst>
            <pc:docMk/>
            <pc:sldMk cId="2583083956" sldId="277"/>
            <ac:spMk id="2" creationId="{FED08146-BBDE-489F-C1CD-C160A35841EA}"/>
          </ac:spMkLst>
        </pc:spChg>
        <pc:spChg chg="del">
          <ac:chgData name="Sylvester Roos" userId="S::s.roos2@student.avans.nl::7e207124-7b47-477b-adbd-b370209777e1" providerId="AD" clId="Web-{37118332-4C5B-17C5-CD4F-585CA4A662B4}" dt="2023-01-18T09:34:24.247" v="217"/>
          <ac:spMkLst>
            <pc:docMk/>
            <pc:sldMk cId="2583083956" sldId="277"/>
            <ac:spMk id="6" creationId="{0F28FC74-36B1-BFDD-038C-2193DBE429AF}"/>
          </ac:spMkLst>
        </pc:spChg>
        <pc:spChg chg="add mod">
          <ac:chgData name="Sylvester Roos" userId="S::s.roos2@student.avans.nl::7e207124-7b47-477b-adbd-b370209777e1" providerId="AD" clId="Web-{37118332-4C5B-17C5-CD4F-585CA4A662B4}" dt="2023-01-18T10:16:16.574" v="493" actId="20577"/>
          <ac:spMkLst>
            <pc:docMk/>
            <pc:sldMk cId="2583083956" sldId="277"/>
            <ac:spMk id="7" creationId="{17D93599-9CD1-E662-FE98-751C693F8795}"/>
          </ac:spMkLst>
        </pc:spChg>
        <pc:picChg chg="add mod">
          <ac:chgData name="Sylvester Roos" userId="S::s.roos2@student.avans.nl::7e207124-7b47-477b-adbd-b370209777e1" providerId="AD" clId="Web-{37118332-4C5B-17C5-CD4F-585CA4A662B4}" dt="2023-01-18T10:17:42.734" v="506" actId="1076"/>
          <ac:picMkLst>
            <pc:docMk/>
            <pc:sldMk cId="2583083956" sldId="277"/>
            <ac:picMk id="8" creationId="{E6E28C84-D13F-E52C-018C-A1CF6DF1A584}"/>
          </ac:picMkLst>
        </pc:picChg>
        <pc:picChg chg="add mod">
          <ac:chgData name="Sylvester Roos" userId="S::s.roos2@student.avans.nl::7e207124-7b47-477b-adbd-b370209777e1" providerId="AD" clId="Web-{37118332-4C5B-17C5-CD4F-585CA4A662B4}" dt="2023-01-18T10:17:18.389" v="502" actId="14100"/>
          <ac:picMkLst>
            <pc:docMk/>
            <pc:sldMk cId="2583083956" sldId="277"/>
            <ac:picMk id="9" creationId="{5B60C274-7645-30BB-212A-DC25244AFC92}"/>
          </ac:picMkLst>
        </pc:picChg>
        <pc:picChg chg="add mod">
          <ac:chgData name="Sylvester Roos" userId="S::s.roos2@student.avans.nl::7e207124-7b47-477b-adbd-b370209777e1" providerId="AD" clId="Web-{37118332-4C5B-17C5-CD4F-585CA4A662B4}" dt="2023-01-18T10:17:28.686" v="504" actId="14100"/>
          <ac:picMkLst>
            <pc:docMk/>
            <pc:sldMk cId="2583083956" sldId="277"/>
            <ac:picMk id="10" creationId="{CC7D1197-488F-1EB0-5000-EF055CC54712}"/>
          </ac:picMkLst>
        </pc:picChg>
      </pc:sldChg>
      <pc:sldChg chg="addSp delSp modSp new ord">
        <pc:chgData name="Sylvester Roos" userId="S::s.roos2@student.avans.nl::7e207124-7b47-477b-adbd-b370209777e1" providerId="AD" clId="Web-{37118332-4C5B-17C5-CD4F-585CA4A662B4}" dt="2023-01-18T11:36:14.481" v="639" actId="20577"/>
        <pc:sldMkLst>
          <pc:docMk/>
          <pc:sldMk cId="820435490" sldId="278"/>
        </pc:sldMkLst>
        <pc:spChg chg="mod">
          <ac:chgData name="Sylvester Roos" userId="S::s.roos2@student.avans.nl::7e207124-7b47-477b-adbd-b370209777e1" providerId="AD" clId="Web-{37118332-4C5B-17C5-CD4F-585CA4A662B4}" dt="2023-01-18T09:21:51.439" v="123" actId="20577"/>
          <ac:spMkLst>
            <pc:docMk/>
            <pc:sldMk cId="820435490" sldId="278"/>
            <ac:spMk id="2" creationId="{2B418288-EDC7-1FE3-9D89-75437908A3C1}"/>
          </ac:spMkLst>
        </pc:spChg>
        <pc:spChg chg="del">
          <ac:chgData name="Sylvester Roos" userId="S::s.roos2@student.avans.nl::7e207124-7b47-477b-adbd-b370209777e1" providerId="AD" clId="Web-{37118332-4C5B-17C5-CD4F-585CA4A662B4}" dt="2023-01-18T11:34:54.932" v="585"/>
          <ac:spMkLst>
            <pc:docMk/>
            <pc:sldMk cId="820435490" sldId="278"/>
            <ac:spMk id="3" creationId="{3391AF07-FA36-9297-2127-6DCC8C66D6B1}"/>
          </ac:spMkLst>
        </pc:spChg>
        <pc:spChg chg="del">
          <ac:chgData name="Sylvester Roos" userId="S::s.roos2@student.avans.nl::7e207124-7b47-477b-adbd-b370209777e1" providerId="AD" clId="Web-{37118332-4C5B-17C5-CD4F-585CA4A662B4}" dt="2023-01-18T11:34:56.385" v="586"/>
          <ac:spMkLst>
            <pc:docMk/>
            <pc:sldMk cId="820435490" sldId="278"/>
            <ac:spMk id="4" creationId="{E2636D2A-53D8-4B3C-2CF4-3D42A3CF3E50}"/>
          </ac:spMkLst>
        </pc:spChg>
        <pc:spChg chg="del">
          <ac:chgData name="Sylvester Roos" userId="S::s.roos2@student.avans.nl::7e207124-7b47-477b-adbd-b370209777e1" providerId="AD" clId="Web-{37118332-4C5B-17C5-CD4F-585CA4A662B4}" dt="2023-01-18T11:34:57.447" v="587"/>
          <ac:spMkLst>
            <pc:docMk/>
            <pc:sldMk cId="820435490" sldId="278"/>
            <ac:spMk id="5" creationId="{33166C2D-5F7C-D3B2-4AE4-CFDDB8653312}"/>
          </ac:spMkLst>
        </pc:spChg>
        <pc:spChg chg="del">
          <ac:chgData name="Sylvester Roos" userId="S::s.roos2@student.avans.nl::7e207124-7b47-477b-adbd-b370209777e1" providerId="AD" clId="Web-{37118332-4C5B-17C5-CD4F-585CA4A662B4}" dt="2023-01-18T11:35:00.682" v="588"/>
          <ac:spMkLst>
            <pc:docMk/>
            <pc:sldMk cId="820435490" sldId="278"/>
            <ac:spMk id="6" creationId="{96CDB7DC-3C65-A05D-7DF8-E11C7D95ECE5}"/>
          </ac:spMkLst>
        </pc:spChg>
        <pc:spChg chg="del">
          <ac:chgData name="Sylvester Roos" userId="S::s.roos2@student.avans.nl::7e207124-7b47-477b-adbd-b370209777e1" providerId="AD" clId="Web-{37118332-4C5B-17C5-CD4F-585CA4A662B4}" dt="2023-01-18T11:35:01.588" v="589"/>
          <ac:spMkLst>
            <pc:docMk/>
            <pc:sldMk cId="820435490" sldId="278"/>
            <ac:spMk id="7" creationId="{DF609719-AF7D-C340-0E63-60CD4FD13979}"/>
          </ac:spMkLst>
        </pc:spChg>
        <pc:spChg chg="del">
          <ac:chgData name="Sylvester Roos" userId="S::s.roos2@student.avans.nl::7e207124-7b47-477b-adbd-b370209777e1" providerId="AD" clId="Web-{37118332-4C5B-17C5-CD4F-585CA4A662B4}" dt="2023-01-18T11:35:02.557" v="590"/>
          <ac:spMkLst>
            <pc:docMk/>
            <pc:sldMk cId="820435490" sldId="278"/>
            <ac:spMk id="8" creationId="{90665595-64B1-C7AA-5F20-BE734A85AC4C}"/>
          </ac:spMkLst>
        </pc:spChg>
        <pc:spChg chg="add mod">
          <ac:chgData name="Sylvester Roos" userId="S::s.roos2@student.avans.nl::7e207124-7b47-477b-adbd-b370209777e1" providerId="AD" clId="Web-{37118332-4C5B-17C5-CD4F-585CA4A662B4}" dt="2023-01-18T11:36:14.481" v="639" actId="20577"/>
          <ac:spMkLst>
            <pc:docMk/>
            <pc:sldMk cId="820435490" sldId="278"/>
            <ac:spMk id="12" creationId="{A0DB3AF5-C193-2DA5-B565-EBAA02F31B18}"/>
          </ac:spMkLst>
        </pc:spChg>
      </pc:sldChg>
      <pc:sldChg chg="modSp new ord">
        <pc:chgData name="Sylvester Roos" userId="S::s.roos2@student.avans.nl::7e207124-7b47-477b-adbd-b370209777e1" providerId="AD" clId="Web-{37118332-4C5B-17C5-CD4F-585CA4A662B4}" dt="2023-01-18T09:22:10.158" v="130" actId="20577"/>
        <pc:sldMkLst>
          <pc:docMk/>
          <pc:sldMk cId="3636995872" sldId="279"/>
        </pc:sldMkLst>
        <pc:spChg chg="mod">
          <ac:chgData name="Sylvester Roos" userId="S::s.roos2@student.avans.nl::7e207124-7b47-477b-adbd-b370209777e1" providerId="AD" clId="Web-{37118332-4C5B-17C5-CD4F-585CA4A662B4}" dt="2023-01-18T09:22:10.158" v="130" actId="20577"/>
          <ac:spMkLst>
            <pc:docMk/>
            <pc:sldMk cId="3636995872" sldId="279"/>
            <ac:spMk id="2" creationId="{59F7AC17-4890-ED2B-5390-0DECC86315C0}"/>
          </ac:spMkLst>
        </pc:spChg>
      </pc:sldChg>
      <pc:sldChg chg="modSp add ord replId">
        <pc:chgData name="Sylvester Roos" userId="S::s.roos2@student.avans.nl::7e207124-7b47-477b-adbd-b370209777e1" providerId="AD" clId="Web-{37118332-4C5B-17C5-CD4F-585CA4A662B4}" dt="2023-01-18T09:22:26.424" v="138" actId="20577"/>
        <pc:sldMkLst>
          <pc:docMk/>
          <pc:sldMk cId="1935462213" sldId="280"/>
        </pc:sldMkLst>
        <pc:spChg chg="mod">
          <ac:chgData name="Sylvester Roos" userId="S::s.roos2@student.avans.nl::7e207124-7b47-477b-adbd-b370209777e1" providerId="AD" clId="Web-{37118332-4C5B-17C5-CD4F-585CA4A662B4}" dt="2023-01-18T09:22:26.424" v="138" actId="20577"/>
          <ac:spMkLst>
            <pc:docMk/>
            <pc:sldMk cId="1935462213" sldId="280"/>
            <ac:spMk id="2" creationId="{2B418288-EDC7-1FE3-9D89-75437908A3C1}"/>
          </ac:spMkLst>
        </pc:spChg>
      </pc:sldChg>
      <pc:sldChg chg="addSp delSp modSp add ord replId">
        <pc:chgData name="Sylvester Roos" userId="S::s.roos2@student.avans.nl::7e207124-7b47-477b-adbd-b370209777e1" providerId="AD" clId="Web-{37118332-4C5B-17C5-CD4F-585CA4A662B4}" dt="2023-01-18T09:54:27.792" v="448" actId="20577"/>
        <pc:sldMkLst>
          <pc:docMk/>
          <pc:sldMk cId="1474101727" sldId="281"/>
        </pc:sldMkLst>
        <pc:spChg chg="mod">
          <ac:chgData name="Sylvester Roos" userId="S::s.roos2@student.avans.nl::7e207124-7b47-477b-adbd-b370209777e1" providerId="AD" clId="Web-{37118332-4C5B-17C5-CD4F-585CA4A662B4}" dt="2023-01-18T09:24:00.318" v="163" actId="20577"/>
          <ac:spMkLst>
            <pc:docMk/>
            <pc:sldMk cId="1474101727" sldId="281"/>
            <ac:spMk id="2" creationId="{59F7AC17-4890-ED2B-5390-0DECC86315C0}"/>
          </ac:spMkLst>
        </pc:spChg>
        <pc:spChg chg="del">
          <ac:chgData name="Sylvester Roos" userId="S::s.roos2@student.avans.nl::7e207124-7b47-477b-adbd-b370209777e1" providerId="AD" clId="Web-{37118332-4C5B-17C5-CD4F-585CA4A662B4}" dt="2023-01-18T09:49:33.609" v="343"/>
          <ac:spMkLst>
            <pc:docMk/>
            <pc:sldMk cId="1474101727" sldId="281"/>
            <ac:spMk id="6" creationId="{B49B4789-37FC-7D7B-A783-F8EA1AA4D610}"/>
          </ac:spMkLst>
        </pc:spChg>
        <pc:spChg chg="add mod">
          <ac:chgData name="Sylvester Roos" userId="S::s.roos2@student.avans.nl::7e207124-7b47-477b-adbd-b370209777e1" providerId="AD" clId="Web-{37118332-4C5B-17C5-CD4F-585CA4A662B4}" dt="2023-01-18T09:54:27.792" v="448" actId="20577"/>
          <ac:spMkLst>
            <pc:docMk/>
            <pc:sldMk cId="1474101727" sldId="281"/>
            <ac:spMk id="7" creationId="{0157607E-711E-3AC3-FAEC-073AA743D6DC}"/>
          </ac:spMkLst>
        </pc:spChg>
        <pc:picChg chg="add mod">
          <ac:chgData name="Sylvester Roos" userId="S::s.roos2@student.avans.nl::7e207124-7b47-477b-adbd-b370209777e1" providerId="AD" clId="Web-{37118332-4C5B-17C5-CD4F-585CA4A662B4}" dt="2023-01-18T09:52:10.693" v="356" actId="1076"/>
          <ac:picMkLst>
            <pc:docMk/>
            <pc:sldMk cId="1474101727" sldId="281"/>
            <ac:picMk id="8" creationId="{A56E681D-B7BA-3BDD-4094-8AFE5431CD4E}"/>
          </ac:picMkLst>
        </pc:picChg>
      </pc:sldChg>
      <pc:sldChg chg="modSp add ord replId">
        <pc:chgData name="Sylvester Roos" userId="S::s.roos2@student.avans.nl::7e207124-7b47-477b-adbd-b370209777e1" providerId="AD" clId="Web-{37118332-4C5B-17C5-CD4F-585CA4A662B4}" dt="2023-01-18T09:24:19.413" v="171" actId="20577"/>
        <pc:sldMkLst>
          <pc:docMk/>
          <pc:sldMk cId="2779599572" sldId="282"/>
        </pc:sldMkLst>
        <pc:spChg chg="mod">
          <ac:chgData name="Sylvester Roos" userId="S::s.roos2@student.avans.nl::7e207124-7b47-477b-adbd-b370209777e1" providerId="AD" clId="Web-{37118332-4C5B-17C5-CD4F-585CA4A662B4}" dt="2023-01-18T09:24:19.413" v="171" actId="20577"/>
          <ac:spMkLst>
            <pc:docMk/>
            <pc:sldMk cId="2779599572" sldId="282"/>
            <ac:spMk id="2" creationId="{2B418288-EDC7-1FE3-9D89-75437908A3C1}"/>
          </ac:spMkLst>
        </pc:spChg>
      </pc:sldChg>
      <pc:sldChg chg="modSp add ord replId">
        <pc:chgData name="Sylvester Roos" userId="S::s.roos2@student.avans.nl::7e207124-7b47-477b-adbd-b370209777e1" providerId="AD" clId="Web-{37118332-4C5B-17C5-CD4F-585CA4A662B4}" dt="2023-01-18T09:24:56.430" v="184" actId="20577"/>
        <pc:sldMkLst>
          <pc:docMk/>
          <pc:sldMk cId="3255605285" sldId="283"/>
        </pc:sldMkLst>
        <pc:spChg chg="mod">
          <ac:chgData name="Sylvester Roos" userId="S::s.roos2@student.avans.nl::7e207124-7b47-477b-adbd-b370209777e1" providerId="AD" clId="Web-{37118332-4C5B-17C5-CD4F-585CA4A662B4}" dt="2023-01-18T09:24:56.430" v="184" actId="20577"/>
          <ac:spMkLst>
            <pc:docMk/>
            <pc:sldMk cId="3255605285" sldId="283"/>
            <ac:spMk id="2" creationId="{59F7AC17-4890-ED2B-5390-0DECC86315C0}"/>
          </ac:spMkLst>
        </pc:spChg>
      </pc:sldChg>
      <pc:sldChg chg="modSp add ord replId">
        <pc:chgData name="Sylvester Roos" userId="S::s.roos2@student.avans.nl::7e207124-7b47-477b-adbd-b370209777e1" providerId="AD" clId="Web-{37118332-4C5B-17C5-CD4F-585CA4A662B4}" dt="2023-01-18T11:34:44.478" v="584" actId="20577"/>
        <pc:sldMkLst>
          <pc:docMk/>
          <pc:sldMk cId="1434213645" sldId="284"/>
        </pc:sldMkLst>
        <pc:spChg chg="mod">
          <ac:chgData name="Sylvester Roos" userId="S::s.roos2@student.avans.nl::7e207124-7b47-477b-adbd-b370209777e1" providerId="AD" clId="Web-{37118332-4C5B-17C5-CD4F-585CA4A662B4}" dt="2023-01-18T09:27:32.498" v="196" actId="20577"/>
          <ac:spMkLst>
            <pc:docMk/>
            <pc:sldMk cId="1434213645" sldId="284"/>
            <ac:spMk id="2" creationId="{0A32731C-311B-46F7-A865-6C3AF6B09A47}"/>
          </ac:spMkLst>
        </pc:spChg>
        <pc:spChg chg="mod">
          <ac:chgData name="Sylvester Roos" userId="S::s.roos2@student.avans.nl::7e207124-7b47-477b-adbd-b370209777e1" providerId="AD" clId="Web-{37118332-4C5B-17C5-CD4F-585CA4A662B4}" dt="2023-01-18T11:34:44.478" v="584" actId="20577"/>
          <ac:spMkLst>
            <pc:docMk/>
            <pc:sldMk cId="1434213645" sldId="284"/>
            <ac:spMk id="3" creationId="{9D5232F9-FD00-464A-9F17-619C91AEF8F3}"/>
          </ac:spMkLst>
        </pc:spChg>
      </pc:sldChg>
    </pc:docChg>
  </pc:docChgLst>
  <pc:docChgLst>
    <pc:chgData name="Marcello Haddeman" userId="S::mv.haddeman@student.avans.nl::703d8722-c2e9-4e53-b2e9-0b17588739e4" providerId="AD" clId="Web-{0605AB4C-9C3A-0E04-CC39-117E39FD4A5E}"/>
    <pc:docChg chg="modSld">
      <pc:chgData name="Marcello Haddeman" userId="S::mv.haddeman@student.avans.nl::703d8722-c2e9-4e53-b2e9-0b17588739e4" providerId="AD" clId="Web-{0605AB4C-9C3A-0E04-CC39-117E39FD4A5E}" dt="2023-01-19T10:32:37.176" v="3" actId="14100"/>
      <pc:docMkLst>
        <pc:docMk/>
      </pc:docMkLst>
      <pc:sldChg chg="addSp delSp modSp">
        <pc:chgData name="Marcello Haddeman" userId="S::mv.haddeman@student.avans.nl::703d8722-c2e9-4e53-b2e9-0b17588739e4" providerId="AD" clId="Web-{0605AB4C-9C3A-0E04-CC39-117E39FD4A5E}" dt="2023-01-19T10:32:37.176" v="3" actId="14100"/>
        <pc:sldMkLst>
          <pc:docMk/>
          <pc:sldMk cId="1678668143" sldId="289"/>
        </pc:sldMkLst>
        <pc:picChg chg="add mod">
          <ac:chgData name="Marcello Haddeman" userId="S::mv.haddeman@student.avans.nl::703d8722-c2e9-4e53-b2e9-0b17588739e4" providerId="AD" clId="Web-{0605AB4C-9C3A-0E04-CC39-117E39FD4A5E}" dt="2023-01-19T10:32:37.176" v="3" actId="14100"/>
          <ac:picMkLst>
            <pc:docMk/>
            <pc:sldMk cId="1678668143" sldId="289"/>
            <ac:picMk id="3" creationId="{D480BF20-3A15-437B-D25F-207B60A08443}"/>
          </ac:picMkLst>
        </pc:picChg>
        <pc:picChg chg="del">
          <ac:chgData name="Marcello Haddeman" userId="S::mv.haddeman@student.avans.nl::703d8722-c2e9-4e53-b2e9-0b17588739e4" providerId="AD" clId="Web-{0605AB4C-9C3A-0E04-CC39-117E39FD4A5E}" dt="2023-01-19T10:32:36.973" v="2"/>
          <ac:picMkLst>
            <pc:docMk/>
            <pc:sldMk cId="1678668143" sldId="289"/>
            <ac:picMk id="4" creationId="{B50077AE-718B-8E60-C6CA-0E467FDB79E6}"/>
          </ac:picMkLst>
        </pc:picChg>
      </pc:sldChg>
    </pc:docChg>
  </pc:docChgLst>
  <pc:docChgLst>
    <pc:chgData name="Marcello Haddeman" userId="S::mv.haddeman@student.avans.nl::703d8722-c2e9-4e53-b2e9-0b17588739e4" providerId="AD" clId="Web-{5D9B6FF5-AB4B-E0E0-78FF-5BFD96A7B14D}"/>
    <pc:docChg chg="modSld">
      <pc:chgData name="Marcello Haddeman" userId="S::mv.haddeman@student.avans.nl::703d8722-c2e9-4e53-b2e9-0b17588739e4" providerId="AD" clId="Web-{5D9B6FF5-AB4B-E0E0-78FF-5BFD96A7B14D}" dt="2023-01-19T09:40:09.173" v="112" actId="1076"/>
      <pc:docMkLst>
        <pc:docMk/>
      </pc:docMkLst>
      <pc:sldChg chg="modSp">
        <pc:chgData name="Marcello Haddeman" userId="S::mv.haddeman@student.avans.nl::703d8722-c2e9-4e53-b2e9-0b17588739e4" providerId="AD" clId="Web-{5D9B6FF5-AB4B-E0E0-78FF-5BFD96A7B14D}" dt="2023-01-19T09:16:17.925" v="39" actId="20577"/>
        <pc:sldMkLst>
          <pc:docMk/>
          <pc:sldMk cId="1647334181" sldId="276"/>
        </pc:sldMkLst>
        <pc:spChg chg="mod">
          <ac:chgData name="Marcello Haddeman" userId="S::mv.haddeman@student.avans.nl::703d8722-c2e9-4e53-b2e9-0b17588739e4" providerId="AD" clId="Web-{5D9B6FF5-AB4B-E0E0-78FF-5BFD96A7B14D}" dt="2023-01-19T09:16:17.925" v="39" actId="20577"/>
          <ac:spMkLst>
            <pc:docMk/>
            <pc:sldMk cId="1647334181" sldId="276"/>
            <ac:spMk id="2" creationId="{5B547A1A-8834-54BE-12E7-9BBCB1B0F413}"/>
          </ac:spMkLst>
        </pc:spChg>
      </pc:sldChg>
      <pc:sldChg chg="modSp">
        <pc:chgData name="Marcello Haddeman" userId="S::mv.haddeman@student.avans.nl::703d8722-c2e9-4e53-b2e9-0b17588739e4" providerId="AD" clId="Web-{5D9B6FF5-AB4B-E0E0-78FF-5BFD96A7B14D}" dt="2023-01-19T09:16:08.143" v="30" actId="20577"/>
        <pc:sldMkLst>
          <pc:docMk/>
          <pc:sldMk cId="2583083956" sldId="277"/>
        </pc:sldMkLst>
        <pc:spChg chg="mod">
          <ac:chgData name="Marcello Haddeman" userId="S::mv.haddeman@student.avans.nl::703d8722-c2e9-4e53-b2e9-0b17588739e4" providerId="AD" clId="Web-{5D9B6FF5-AB4B-E0E0-78FF-5BFD96A7B14D}" dt="2023-01-19T09:16:08.143" v="30" actId="20577"/>
          <ac:spMkLst>
            <pc:docMk/>
            <pc:sldMk cId="2583083956" sldId="277"/>
            <ac:spMk id="2" creationId="{FED08146-BBDE-489F-C1CD-C160A35841EA}"/>
          </ac:spMkLst>
        </pc:spChg>
      </pc:sldChg>
      <pc:sldChg chg="modSp">
        <pc:chgData name="Marcello Haddeman" userId="S::mv.haddeman@student.avans.nl::703d8722-c2e9-4e53-b2e9-0b17588739e4" providerId="AD" clId="Web-{5D9B6FF5-AB4B-E0E0-78FF-5BFD96A7B14D}" dt="2023-01-19T09:15:54.565" v="17" actId="20577"/>
        <pc:sldMkLst>
          <pc:docMk/>
          <pc:sldMk cId="820435490" sldId="278"/>
        </pc:sldMkLst>
        <pc:spChg chg="mod">
          <ac:chgData name="Marcello Haddeman" userId="S::mv.haddeman@student.avans.nl::703d8722-c2e9-4e53-b2e9-0b17588739e4" providerId="AD" clId="Web-{5D9B6FF5-AB4B-E0E0-78FF-5BFD96A7B14D}" dt="2023-01-19T09:15:54.565" v="17" actId="20577"/>
          <ac:spMkLst>
            <pc:docMk/>
            <pc:sldMk cId="820435490" sldId="278"/>
            <ac:spMk id="2" creationId="{2B418288-EDC7-1FE3-9D89-75437908A3C1}"/>
          </ac:spMkLst>
        </pc:spChg>
      </pc:sldChg>
      <pc:sldChg chg="modSp">
        <pc:chgData name="Marcello Haddeman" userId="S::mv.haddeman@student.avans.nl::703d8722-c2e9-4e53-b2e9-0b17588739e4" providerId="AD" clId="Web-{5D9B6FF5-AB4B-E0E0-78FF-5BFD96A7B14D}" dt="2023-01-19T09:37:34.715" v="109" actId="1076"/>
        <pc:sldMkLst>
          <pc:docMk/>
          <pc:sldMk cId="1474101727" sldId="281"/>
        </pc:sldMkLst>
        <pc:spChg chg="mod">
          <ac:chgData name="Marcello Haddeman" userId="S::mv.haddeman@student.avans.nl::703d8722-c2e9-4e53-b2e9-0b17588739e4" providerId="AD" clId="Web-{5D9B6FF5-AB4B-E0E0-78FF-5BFD96A7B14D}" dt="2023-01-19T09:37:34.715" v="109" actId="1076"/>
          <ac:spMkLst>
            <pc:docMk/>
            <pc:sldMk cId="1474101727" sldId="281"/>
            <ac:spMk id="2" creationId="{59F7AC17-4890-ED2B-5390-0DECC86315C0}"/>
          </ac:spMkLst>
        </pc:spChg>
        <pc:spChg chg="mod">
          <ac:chgData name="Marcello Haddeman" userId="S::mv.haddeman@student.avans.nl::703d8722-c2e9-4e53-b2e9-0b17588739e4" providerId="AD" clId="Web-{5D9B6FF5-AB4B-E0E0-78FF-5BFD96A7B14D}" dt="2023-01-19T09:37:29.106" v="108" actId="1076"/>
          <ac:spMkLst>
            <pc:docMk/>
            <pc:sldMk cId="1474101727" sldId="281"/>
            <ac:spMk id="7" creationId="{0157607E-711E-3AC3-FAEC-073AA743D6DC}"/>
          </ac:spMkLst>
        </pc:spChg>
      </pc:sldChg>
      <pc:sldChg chg="modSp">
        <pc:chgData name="Marcello Haddeman" userId="S::mv.haddeman@student.avans.nl::703d8722-c2e9-4e53-b2e9-0b17588739e4" providerId="AD" clId="Web-{5D9B6FF5-AB4B-E0E0-78FF-5BFD96A7B14D}" dt="2023-01-19T09:40:09.173" v="112" actId="1076"/>
        <pc:sldMkLst>
          <pc:docMk/>
          <pc:sldMk cId="1678668143" sldId="289"/>
        </pc:sldMkLst>
        <pc:spChg chg="mod">
          <ac:chgData name="Marcello Haddeman" userId="S::mv.haddeman@student.avans.nl::703d8722-c2e9-4e53-b2e9-0b17588739e4" providerId="AD" clId="Web-{5D9B6FF5-AB4B-E0E0-78FF-5BFD96A7B14D}" dt="2023-01-19T09:40:09.173" v="112" actId="1076"/>
          <ac:spMkLst>
            <pc:docMk/>
            <pc:sldMk cId="1678668143" sldId="289"/>
            <ac:spMk id="2" creationId="{595EF160-A301-7444-AABA-BB8DDEE18DBB}"/>
          </ac:spMkLst>
        </pc:spChg>
        <pc:picChg chg="mod">
          <ac:chgData name="Marcello Haddeman" userId="S::mv.haddeman@student.avans.nl::703d8722-c2e9-4e53-b2e9-0b17588739e4" providerId="AD" clId="Web-{5D9B6FF5-AB4B-E0E0-78FF-5BFD96A7B14D}" dt="2023-01-19T09:40:04.501" v="111" actId="1076"/>
          <ac:picMkLst>
            <pc:docMk/>
            <pc:sldMk cId="1678668143" sldId="289"/>
            <ac:picMk id="4" creationId="{B50077AE-718B-8E60-C6CA-0E467FDB79E6}"/>
          </ac:picMkLst>
        </pc:picChg>
      </pc:sldChg>
    </pc:docChg>
  </pc:docChgLst>
  <pc:docChgLst>
    <pc:chgData name="Xin Wang" userId="S::xx.wang@student.avans.nl::e815b694-5b6b-4431-9645-c6d6fff2e5ad" providerId="AD" clId="Web-{FEAD0814-F350-968E-4842-A25E373B4215}"/>
    <pc:docChg chg="modSld">
      <pc:chgData name="Xin Wang" userId="S::xx.wang@student.avans.nl::e815b694-5b6b-4431-9645-c6d6fff2e5ad" providerId="AD" clId="Web-{FEAD0814-F350-968E-4842-A25E373B4215}" dt="2023-01-18T13:51:48.163" v="208" actId="1076"/>
      <pc:docMkLst>
        <pc:docMk/>
      </pc:docMkLst>
      <pc:sldChg chg="modSp">
        <pc:chgData name="Xin Wang" userId="S::xx.wang@student.avans.nl::e815b694-5b6b-4431-9645-c6d6fff2e5ad" providerId="AD" clId="Web-{FEAD0814-F350-968E-4842-A25E373B4215}" dt="2023-01-18T13:51:48.163" v="208" actId="1076"/>
        <pc:sldMkLst>
          <pc:docMk/>
          <pc:sldMk cId="2104508174" sldId="274"/>
        </pc:sldMkLst>
        <pc:spChg chg="mod">
          <ac:chgData name="Xin Wang" userId="S::xx.wang@student.avans.nl::e815b694-5b6b-4431-9645-c6d6fff2e5ad" providerId="AD" clId="Web-{FEAD0814-F350-968E-4842-A25E373B4215}" dt="2023-01-18T13:50:33.223" v="185" actId="1076"/>
          <ac:spMkLst>
            <pc:docMk/>
            <pc:sldMk cId="2104508174" sldId="274"/>
            <ac:spMk id="2" creationId="{5B547A1A-8834-54BE-12E7-9BBCB1B0F413}"/>
          </ac:spMkLst>
        </pc:spChg>
        <pc:spChg chg="mod">
          <ac:chgData name="Xin Wang" userId="S::xx.wang@student.avans.nl::e815b694-5b6b-4431-9645-c6d6fff2e5ad" providerId="AD" clId="Web-{FEAD0814-F350-968E-4842-A25E373B4215}" dt="2023-01-18T13:50:51.677" v="193" actId="1076"/>
          <ac:spMkLst>
            <pc:docMk/>
            <pc:sldMk cId="2104508174" sldId="274"/>
            <ac:spMk id="3" creationId="{E90687A9-5706-0DD9-2616-CEEAB5FD5F82}"/>
          </ac:spMkLst>
        </pc:spChg>
        <pc:spChg chg="mod">
          <ac:chgData name="Xin Wang" userId="S::xx.wang@student.avans.nl::e815b694-5b6b-4431-9645-c6d6fff2e5ad" providerId="AD" clId="Web-{FEAD0814-F350-968E-4842-A25E373B4215}" dt="2023-01-18T13:49:53.472" v="170" actId="1076"/>
          <ac:spMkLst>
            <pc:docMk/>
            <pc:sldMk cId="2104508174" sldId="274"/>
            <ac:spMk id="5" creationId="{2E848351-38C7-4B0A-DC8D-3C62C230759A}"/>
          </ac:spMkLst>
        </pc:spChg>
        <pc:spChg chg="mod">
          <ac:chgData name="Xin Wang" userId="S::xx.wang@student.avans.nl::e815b694-5b6b-4431-9645-c6d6fff2e5ad" providerId="AD" clId="Web-{FEAD0814-F350-968E-4842-A25E373B4215}" dt="2023-01-18T13:50:24.739" v="181" actId="1076"/>
          <ac:spMkLst>
            <pc:docMk/>
            <pc:sldMk cId="2104508174" sldId="274"/>
            <ac:spMk id="6" creationId="{089955BB-4834-C62D-0381-D2196CAC37D1}"/>
          </ac:spMkLst>
        </pc:spChg>
        <pc:spChg chg="mod">
          <ac:chgData name="Xin Wang" userId="S::xx.wang@student.avans.nl::e815b694-5b6b-4431-9645-c6d6fff2e5ad" providerId="AD" clId="Web-{FEAD0814-F350-968E-4842-A25E373B4215}" dt="2023-01-18T13:51:45.897" v="207" actId="1076"/>
          <ac:spMkLst>
            <pc:docMk/>
            <pc:sldMk cId="2104508174" sldId="274"/>
            <ac:spMk id="7" creationId="{98ADFC1D-C2A5-7AEB-279C-D168DF7D57B3}"/>
          </ac:spMkLst>
        </pc:spChg>
        <pc:spChg chg="mod">
          <ac:chgData name="Xin Wang" userId="S::xx.wang@student.avans.nl::e815b694-5b6b-4431-9645-c6d6fff2e5ad" providerId="AD" clId="Web-{FEAD0814-F350-968E-4842-A25E373B4215}" dt="2023-01-18T13:51:01.005" v="196" actId="1076"/>
          <ac:spMkLst>
            <pc:docMk/>
            <pc:sldMk cId="2104508174" sldId="274"/>
            <ac:spMk id="14" creationId="{70ADAF25-E34F-117D-0997-4F3DCC75CA8E}"/>
          </ac:spMkLst>
        </pc:spChg>
        <pc:spChg chg="mod">
          <ac:chgData name="Xin Wang" userId="S::xx.wang@student.avans.nl::e815b694-5b6b-4431-9645-c6d6fff2e5ad" providerId="AD" clId="Web-{FEAD0814-F350-968E-4842-A25E373B4215}" dt="2023-01-18T13:51:04.146" v="197" actId="1076"/>
          <ac:spMkLst>
            <pc:docMk/>
            <pc:sldMk cId="2104508174" sldId="274"/>
            <ac:spMk id="15" creationId="{31A08002-B82D-2099-03BC-C3B28AF39A0D}"/>
          </ac:spMkLst>
        </pc:spChg>
        <pc:picChg chg="mod">
          <ac:chgData name="Xin Wang" userId="S::xx.wang@student.avans.nl::e815b694-5b6b-4431-9645-c6d6fff2e5ad" providerId="AD" clId="Web-{FEAD0814-F350-968E-4842-A25E373B4215}" dt="2023-01-18T13:50:48.661" v="192" actId="1076"/>
          <ac:picMkLst>
            <pc:docMk/>
            <pc:sldMk cId="2104508174" sldId="274"/>
            <ac:picMk id="12" creationId="{E6669B90-311B-BDAC-3FA1-A109AA3982F2}"/>
          </ac:picMkLst>
        </pc:picChg>
        <pc:picChg chg="mod">
          <ac:chgData name="Xin Wang" userId="S::xx.wang@student.avans.nl::e815b694-5b6b-4431-9645-c6d6fff2e5ad" providerId="AD" clId="Web-{FEAD0814-F350-968E-4842-A25E373B4215}" dt="2023-01-18T13:50:57.771" v="195" actId="14100"/>
          <ac:picMkLst>
            <pc:docMk/>
            <pc:sldMk cId="2104508174" sldId="274"/>
            <ac:picMk id="13" creationId="{83B387F8-AFFA-2021-324B-D8564D21F252}"/>
          </ac:picMkLst>
        </pc:picChg>
        <pc:picChg chg="mod">
          <ac:chgData name="Xin Wang" userId="S::xx.wang@student.avans.nl::e815b694-5b6b-4431-9645-c6d6fff2e5ad" providerId="AD" clId="Web-{FEAD0814-F350-968E-4842-A25E373B4215}" dt="2023-01-18T13:51:48.163" v="208" actId="1076"/>
          <ac:picMkLst>
            <pc:docMk/>
            <pc:sldMk cId="2104508174" sldId="274"/>
            <ac:picMk id="17" creationId="{65481A82-2206-4253-02F9-3EDDB9C26FBA}"/>
          </ac:picMkLst>
        </pc:picChg>
        <pc:picChg chg="mod">
          <ac:chgData name="Xin Wang" userId="S::xx.wang@student.avans.nl::e815b694-5b6b-4431-9645-c6d6fff2e5ad" providerId="AD" clId="Web-{FEAD0814-F350-968E-4842-A25E373B4215}" dt="2023-01-18T13:50:26.551" v="182" actId="1076"/>
          <ac:picMkLst>
            <pc:docMk/>
            <pc:sldMk cId="2104508174" sldId="274"/>
            <ac:picMk id="18" creationId="{3796EEEC-A2E5-0BDF-3FFD-FC4136986197}"/>
          </ac:picMkLst>
        </pc:picChg>
        <pc:picChg chg="mod">
          <ac:chgData name="Xin Wang" userId="S::xx.wang@student.avans.nl::e815b694-5b6b-4431-9645-c6d6fff2e5ad" providerId="AD" clId="Web-{FEAD0814-F350-968E-4842-A25E373B4215}" dt="2023-01-18T13:51:42.179" v="206" actId="1076"/>
          <ac:picMkLst>
            <pc:docMk/>
            <pc:sldMk cId="2104508174" sldId="274"/>
            <ac:picMk id="19" creationId="{CA7AC87C-1871-67E5-C55F-54A27FA071B6}"/>
          </ac:picMkLst>
        </pc:picChg>
      </pc:sldChg>
      <pc:sldChg chg="addSp modSp">
        <pc:chgData name="Xin Wang" userId="S::xx.wang@student.avans.nl::e815b694-5b6b-4431-9645-c6d6fff2e5ad" providerId="AD" clId="Web-{FEAD0814-F350-968E-4842-A25E373B4215}" dt="2023-01-18T13:07:42.410" v="83" actId="1076"/>
        <pc:sldMkLst>
          <pc:docMk/>
          <pc:sldMk cId="2780340371" sldId="287"/>
        </pc:sldMkLst>
        <pc:spChg chg="mod">
          <ac:chgData name="Xin Wang" userId="S::xx.wang@student.avans.nl::e815b694-5b6b-4431-9645-c6d6fff2e5ad" providerId="AD" clId="Web-{FEAD0814-F350-968E-4842-A25E373B4215}" dt="2023-01-18T13:06:37.330" v="33" actId="1076"/>
          <ac:spMkLst>
            <pc:docMk/>
            <pc:sldMk cId="2780340371" sldId="287"/>
            <ac:spMk id="2" creationId="{5B547A1A-8834-54BE-12E7-9BBCB1B0F413}"/>
          </ac:spMkLst>
        </pc:spChg>
        <pc:spChg chg="mod">
          <ac:chgData name="Xin Wang" userId="S::xx.wang@student.avans.nl::e815b694-5b6b-4431-9645-c6d6fff2e5ad" providerId="AD" clId="Web-{FEAD0814-F350-968E-4842-A25E373B4215}" dt="2023-01-18T13:05:38.266" v="13" actId="1076"/>
          <ac:spMkLst>
            <pc:docMk/>
            <pc:sldMk cId="2780340371" sldId="287"/>
            <ac:spMk id="3" creationId="{E90687A9-5706-0DD9-2616-CEEAB5FD5F82}"/>
          </ac:spMkLst>
        </pc:spChg>
        <pc:spChg chg="mod">
          <ac:chgData name="Xin Wang" userId="S::xx.wang@student.avans.nl::e815b694-5b6b-4431-9645-c6d6fff2e5ad" providerId="AD" clId="Web-{FEAD0814-F350-968E-4842-A25E373B4215}" dt="2023-01-18T13:05:33.094" v="12" actId="1076"/>
          <ac:spMkLst>
            <pc:docMk/>
            <pc:sldMk cId="2780340371" sldId="287"/>
            <ac:spMk id="4" creationId="{3175F1FB-0847-5448-0674-EF44A7976650}"/>
          </ac:spMkLst>
        </pc:spChg>
        <pc:spChg chg="mod">
          <ac:chgData name="Xin Wang" userId="S::xx.wang@student.avans.nl::e815b694-5b6b-4431-9645-c6d6fff2e5ad" providerId="AD" clId="Web-{FEAD0814-F350-968E-4842-A25E373B4215}" dt="2023-01-18T13:05:57.719" v="14" actId="14100"/>
          <ac:spMkLst>
            <pc:docMk/>
            <pc:sldMk cId="2780340371" sldId="287"/>
            <ac:spMk id="5" creationId="{2E848351-38C7-4B0A-DC8D-3C62C230759A}"/>
          </ac:spMkLst>
        </pc:spChg>
        <pc:spChg chg="add mod">
          <ac:chgData name="Xin Wang" userId="S::xx.wang@student.avans.nl::e815b694-5b6b-4431-9645-c6d6fff2e5ad" providerId="AD" clId="Web-{FEAD0814-F350-968E-4842-A25E373B4215}" dt="2023-01-18T13:06:20.814" v="27" actId="20577"/>
          <ac:spMkLst>
            <pc:docMk/>
            <pc:sldMk cId="2780340371" sldId="287"/>
            <ac:spMk id="6" creationId="{ACAD7CB6-6250-0D0B-1F76-CB9FD794E389}"/>
          </ac:spMkLst>
        </pc:spChg>
        <pc:spChg chg="mod">
          <ac:chgData name="Xin Wang" userId="S::xx.wang@student.avans.nl::e815b694-5b6b-4431-9645-c6d6fff2e5ad" providerId="AD" clId="Web-{FEAD0814-F350-968E-4842-A25E373B4215}" dt="2023-01-18T13:07:26.612" v="63" actId="1076"/>
          <ac:spMkLst>
            <pc:docMk/>
            <pc:sldMk cId="2780340371" sldId="287"/>
            <ac:spMk id="7" creationId="{98ADFC1D-C2A5-7AEB-279C-D168DF7D57B3}"/>
          </ac:spMkLst>
        </pc:spChg>
        <pc:spChg chg="add mod">
          <ac:chgData name="Xin Wang" userId="S::xx.wang@student.avans.nl::e815b694-5b6b-4431-9645-c6d6fff2e5ad" providerId="AD" clId="Web-{FEAD0814-F350-968E-4842-A25E373B4215}" dt="2023-01-18T13:07:42.410" v="83" actId="1076"/>
          <ac:spMkLst>
            <pc:docMk/>
            <pc:sldMk cId="2780340371" sldId="287"/>
            <ac:spMk id="8" creationId="{547623D2-BB59-4F0C-F299-54A523B97269}"/>
          </ac:spMkLst>
        </pc:spChg>
        <pc:picChg chg="mod">
          <ac:chgData name="Xin Wang" userId="S::xx.wang@student.avans.nl::e815b694-5b6b-4431-9645-c6d6fff2e5ad" providerId="AD" clId="Web-{FEAD0814-F350-968E-4842-A25E373B4215}" dt="2023-01-18T13:05:28.703" v="10" actId="1076"/>
          <ac:picMkLst>
            <pc:docMk/>
            <pc:sldMk cId="2780340371" sldId="287"/>
            <ac:picMk id="21" creationId="{6E102F91-B961-0177-9364-7F17636D58D1}"/>
          </ac:picMkLst>
        </pc:picChg>
        <pc:picChg chg="mod">
          <ac:chgData name="Xin Wang" userId="S::xx.wang@student.avans.nl::e815b694-5b6b-4431-9645-c6d6fff2e5ad" providerId="AD" clId="Web-{FEAD0814-F350-968E-4842-A25E373B4215}" dt="2023-01-18T13:06:00.204" v="15" actId="1076"/>
          <ac:picMkLst>
            <pc:docMk/>
            <pc:sldMk cId="2780340371" sldId="287"/>
            <ac:picMk id="22" creationId="{9047F9C3-C433-38F4-814B-26EDC0367DC7}"/>
          </ac:picMkLst>
        </pc:picChg>
        <pc:picChg chg="mod">
          <ac:chgData name="Xin Wang" userId="S::xx.wang@student.avans.nl::e815b694-5b6b-4431-9645-c6d6fff2e5ad" providerId="AD" clId="Web-{FEAD0814-F350-968E-4842-A25E373B4215}" dt="2023-01-18T13:06:42.986" v="35" actId="1076"/>
          <ac:picMkLst>
            <pc:docMk/>
            <pc:sldMk cId="2780340371" sldId="287"/>
            <ac:picMk id="23" creationId="{AF661215-439E-F94D-55F0-1305FA13ECF4}"/>
          </ac:picMkLst>
        </pc:picChg>
        <pc:picChg chg="mod">
          <ac:chgData name="Xin Wang" userId="S::xx.wang@student.avans.nl::e815b694-5b6b-4431-9645-c6d6fff2e5ad" providerId="AD" clId="Web-{FEAD0814-F350-968E-4842-A25E373B4215}" dt="2023-01-18T13:05:30.750" v="11" actId="14100"/>
          <ac:picMkLst>
            <pc:docMk/>
            <pc:sldMk cId="2780340371" sldId="287"/>
            <ac:picMk id="24" creationId="{AB87206E-C14C-ACC1-98E1-ACCC0F68C53E}"/>
          </ac:picMkLst>
        </pc:picChg>
        <pc:picChg chg="mod">
          <ac:chgData name="Xin Wang" userId="S::xx.wang@student.avans.nl::e815b694-5b6b-4431-9645-c6d6fff2e5ad" providerId="AD" clId="Web-{FEAD0814-F350-968E-4842-A25E373B4215}" dt="2023-01-18T13:06:39.017" v="34" actId="1076"/>
          <ac:picMkLst>
            <pc:docMk/>
            <pc:sldMk cId="2780340371" sldId="287"/>
            <ac:picMk id="25" creationId="{F85F940F-808F-0EDC-B2D6-4646A4645693}"/>
          </ac:picMkLst>
        </pc:picChg>
      </pc:sldChg>
      <pc:sldChg chg="addSp delSp modSp">
        <pc:chgData name="Xin Wang" userId="S::xx.wang@student.avans.nl::e815b694-5b6b-4431-9645-c6d6fff2e5ad" providerId="AD" clId="Web-{FEAD0814-F350-968E-4842-A25E373B4215}" dt="2023-01-18T13:49:37.815" v="169" actId="1076"/>
        <pc:sldMkLst>
          <pc:docMk/>
          <pc:sldMk cId="3101562703" sldId="288"/>
        </pc:sldMkLst>
        <pc:spChg chg="del mod">
          <ac:chgData name="Xin Wang" userId="S::xx.wang@student.avans.nl::e815b694-5b6b-4431-9645-c6d6fff2e5ad" providerId="AD" clId="Web-{FEAD0814-F350-968E-4842-A25E373B4215}" dt="2023-01-18T13:44:59.056" v="97"/>
          <ac:spMkLst>
            <pc:docMk/>
            <pc:sldMk cId="3101562703" sldId="288"/>
            <ac:spMk id="3" creationId="{A6C8D749-D97A-8AA5-EEAC-747D6D6F979D}"/>
          </ac:spMkLst>
        </pc:spChg>
        <pc:spChg chg="add mod">
          <ac:chgData name="Xin Wang" userId="S::xx.wang@student.avans.nl::e815b694-5b6b-4431-9645-c6d6fff2e5ad" providerId="AD" clId="Web-{FEAD0814-F350-968E-4842-A25E373B4215}" dt="2023-01-18T13:49:37.815" v="169" actId="1076"/>
          <ac:spMkLst>
            <pc:docMk/>
            <pc:sldMk cId="3101562703" sldId="288"/>
            <ac:spMk id="8" creationId="{8AF64B46-3B35-4FE2-0348-39356F0EC67C}"/>
          </ac:spMkLst>
        </pc:spChg>
        <pc:spChg chg="add mod">
          <ac:chgData name="Xin Wang" userId="S::xx.wang@student.avans.nl::e815b694-5b6b-4431-9645-c6d6fff2e5ad" providerId="AD" clId="Web-{FEAD0814-F350-968E-4842-A25E373B4215}" dt="2023-01-18T13:49:31.534" v="166" actId="14100"/>
          <ac:spMkLst>
            <pc:docMk/>
            <pc:sldMk cId="3101562703" sldId="288"/>
            <ac:spMk id="12" creationId="{3D6BA4B9-F4E1-3F0B-74CC-EC5127CA5422}"/>
          </ac:spMkLst>
        </pc:spChg>
        <pc:spChg chg="add mod">
          <ac:chgData name="Xin Wang" userId="S::xx.wang@student.avans.nl::e815b694-5b6b-4431-9645-c6d6fff2e5ad" providerId="AD" clId="Web-{FEAD0814-F350-968E-4842-A25E373B4215}" dt="2023-01-18T13:48:01.922" v="145" actId="20577"/>
          <ac:spMkLst>
            <pc:docMk/>
            <pc:sldMk cId="3101562703" sldId="288"/>
            <ac:spMk id="13" creationId="{2674E675-2D57-D0A5-6F47-F3C693B419D0}"/>
          </ac:spMkLst>
        </pc:spChg>
        <pc:graphicFrameChg chg="add del mod ord modGraphic">
          <ac:chgData name="Xin Wang" userId="S::xx.wang@student.avans.nl::e815b694-5b6b-4431-9645-c6d6fff2e5ad" providerId="AD" clId="Web-{FEAD0814-F350-968E-4842-A25E373B4215}" dt="2023-01-18T13:45:14.744" v="101"/>
          <ac:graphicFrameMkLst>
            <pc:docMk/>
            <pc:sldMk cId="3101562703" sldId="288"/>
            <ac:graphicFrameMk id="9" creationId="{72EEC487-0804-7804-BB29-4BE302E5F9A1}"/>
          </ac:graphicFrameMkLst>
        </pc:graphicFrameChg>
        <pc:graphicFrameChg chg="add del mod">
          <ac:chgData name="Xin Wang" userId="S::xx.wang@student.avans.nl::e815b694-5b6b-4431-9645-c6d6fff2e5ad" providerId="AD" clId="Web-{FEAD0814-F350-968E-4842-A25E373B4215}" dt="2023-01-18T13:45:11.885" v="100"/>
          <ac:graphicFrameMkLst>
            <pc:docMk/>
            <pc:sldMk cId="3101562703" sldId="288"/>
            <ac:graphicFrameMk id="10" creationId="{2E2E7C65-2366-3AED-8249-B2E96919C5CE}"/>
          </ac:graphicFrameMkLst>
        </pc:graphicFrameChg>
        <pc:picChg chg="add mod">
          <ac:chgData name="Xin Wang" userId="S::xx.wang@student.avans.nl::e815b694-5b6b-4431-9645-c6d6fff2e5ad" providerId="AD" clId="Web-{FEAD0814-F350-968E-4842-A25E373B4215}" dt="2023-01-18T13:49:34.675" v="168" actId="1076"/>
          <ac:picMkLst>
            <pc:docMk/>
            <pc:sldMk cId="3101562703" sldId="288"/>
            <ac:picMk id="7" creationId="{491E80DE-D3E7-22AF-EC6B-2A1A5F37AF94}"/>
          </ac:picMkLst>
        </pc:picChg>
        <pc:picChg chg="add mod">
          <ac:chgData name="Xin Wang" userId="S::xx.wang@student.avans.nl::e815b694-5b6b-4431-9645-c6d6fff2e5ad" providerId="AD" clId="Web-{FEAD0814-F350-968E-4842-A25E373B4215}" dt="2023-01-18T13:49:23.846" v="162" actId="1076"/>
          <ac:picMkLst>
            <pc:docMk/>
            <pc:sldMk cId="3101562703" sldId="288"/>
            <ac:picMk id="14" creationId="{F2736FEC-8576-D814-90C2-9F1F3B8C631B}"/>
          </ac:picMkLst>
        </pc:picChg>
        <pc:picChg chg="add mod">
          <ac:chgData name="Xin Wang" userId="S::xx.wang@student.avans.nl::e815b694-5b6b-4431-9645-c6d6fff2e5ad" providerId="AD" clId="Web-{FEAD0814-F350-968E-4842-A25E373B4215}" dt="2023-01-18T13:49:22.955" v="161" actId="1076"/>
          <ac:picMkLst>
            <pc:docMk/>
            <pc:sldMk cId="3101562703" sldId="288"/>
            <ac:picMk id="15" creationId="{622602B1-5330-2D72-1D1A-EADD16BFC2FC}"/>
          </ac:picMkLst>
        </pc:picChg>
      </pc:sldChg>
    </pc:docChg>
  </pc:docChgLst>
  <pc:docChgLst>
    <pc:chgData name="Xin Wang" userId="S::xx.wang@student.avans.nl::e815b694-5b6b-4431-9645-c6d6fff2e5ad" providerId="AD" clId="Web-{970ACC81-C436-3A80-8C58-8A8BEAFE5463}"/>
    <pc:docChg chg="modSld">
      <pc:chgData name="Xin Wang" userId="S::xx.wang@student.avans.nl::e815b694-5b6b-4431-9645-c6d6fff2e5ad" providerId="AD" clId="Web-{970ACC81-C436-3A80-8C58-8A8BEAFE5463}" dt="2023-01-18T19:01:52.760" v="0"/>
      <pc:docMkLst>
        <pc:docMk/>
      </pc:docMkLst>
      <pc:sldChg chg="mod setBg">
        <pc:chgData name="Xin Wang" userId="S::xx.wang@student.avans.nl::e815b694-5b6b-4431-9645-c6d6fff2e5ad" providerId="AD" clId="Web-{970ACC81-C436-3A80-8C58-8A8BEAFE5463}" dt="2023-01-18T19:01:52.760" v="0"/>
        <pc:sldMkLst>
          <pc:docMk/>
          <pc:sldMk cId="1875799167" sldId="296"/>
        </pc:sldMkLst>
      </pc:sldChg>
    </pc:docChg>
  </pc:docChgLst>
  <pc:docChgLst>
    <pc:chgData name="Sylvester Roos" userId="S::s.roos2@student.avans.nl::7e207124-7b47-477b-adbd-b370209777e1" providerId="AD" clId="Web-{238E4255-5D2E-3234-6556-99CD2F7D6322}"/>
    <pc:docChg chg="modSld">
      <pc:chgData name="Sylvester Roos" userId="S::s.roos2@student.avans.nl::7e207124-7b47-477b-adbd-b370209777e1" providerId="AD" clId="Web-{238E4255-5D2E-3234-6556-99CD2F7D6322}" dt="2023-01-19T10:34:20.508" v="29"/>
      <pc:docMkLst>
        <pc:docMk/>
      </pc:docMkLst>
      <pc:sldChg chg="addSp delSp">
        <pc:chgData name="Sylvester Roos" userId="S::s.roos2@student.avans.nl::7e207124-7b47-477b-adbd-b370209777e1" providerId="AD" clId="Web-{238E4255-5D2E-3234-6556-99CD2F7D6322}" dt="2023-01-19T10:34:20.508" v="29"/>
        <pc:sldMkLst>
          <pc:docMk/>
          <pc:sldMk cId="861219155" sldId="286"/>
        </pc:sldMkLst>
        <pc:inkChg chg="add">
          <ac:chgData name="Sylvester Roos" userId="S::s.roos2@student.avans.nl::7e207124-7b47-477b-adbd-b370209777e1" providerId="AD" clId="Web-{238E4255-5D2E-3234-6556-99CD2F7D6322}" dt="2023-01-19T10:13:21.569" v="0"/>
          <ac:inkMkLst>
            <pc:docMk/>
            <pc:sldMk cId="861219155" sldId="286"/>
            <ac:inkMk id="3" creationId="{145976E4-8FE2-B596-0A6D-151162B05C84}"/>
          </ac:inkMkLst>
        </pc:inkChg>
        <pc:inkChg chg="add del">
          <ac:chgData name="Sylvester Roos" userId="S::s.roos2@student.avans.nl::7e207124-7b47-477b-adbd-b370209777e1" providerId="AD" clId="Web-{238E4255-5D2E-3234-6556-99CD2F7D6322}" dt="2023-01-19T10:13:38.789" v="2"/>
          <ac:inkMkLst>
            <pc:docMk/>
            <pc:sldMk cId="861219155" sldId="286"/>
            <ac:inkMk id="4" creationId="{70C7AE8A-3D38-2F78-625B-84A8E49F60EF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3:47.320" v="3"/>
          <ac:inkMkLst>
            <pc:docMk/>
            <pc:sldMk cId="861219155" sldId="286"/>
            <ac:inkMk id="17" creationId="{8C72D8D1-67B2-A44D-6DB0-471F89815944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3:49.852" v="4"/>
          <ac:inkMkLst>
            <pc:docMk/>
            <pc:sldMk cId="861219155" sldId="286"/>
            <ac:inkMk id="26" creationId="{FA744B0C-3DCC-1870-ECE1-DC4AD8E15940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3:53.024" v="5"/>
          <ac:inkMkLst>
            <pc:docMk/>
            <pc:sldMk cId="861219155" sldId="286"/>
            <ac:inkMk id="27" creationId="{4CA8C8C5-687F-96F1-F692-52D3D16B3768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3:57.852" v="6"/>
          <ac:inkMkLst>
            <pc:docMk/>
            <pc:sldMk cId="861219155" sldId="286"/>
            <ac:inkMk id="28" creationId="{38E7D9A7-1A40-60BE-11B6-56795B40D9BF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4:02.915" v="7"/>
          <ac:inkMkLst>
            <pc:docMk/>
            <pc:sldMk cId="861219155" sldId="286"/>
            <ac:inkMk id="29" creationId="{79EFE98A-AB33-52FC-2D9C-3FE5FB8FFCA2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4:08.305" v="8"/>
          <ac:inkMkLst>
            <pc:docMk/>
            <pc:sldMk cId="861219155" sldId="286"/>
            <ac:inkMk id="30" creationId="{A6DE5CEB-4B5F-0474-BE3B-B039678925E6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4:10.134" v="9"/>
          <ac:inkMkLst>
            <pc:docMk/>
            <pc:sldMk cId="861219155" sldId="286"/>
            <ac:inkMk id="31" creationId="{EF279D81-2610-4956-C50F-2E199EB10365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14:23.869" v="10"/>
          <ac:inkMkLst>
            <pc:docMk/>
            <pc:sldMk cId="861219155" sldId="286"/>
            <ac:inkMk id="32" creationId="{61BB7514-8D67-2A0D-2C05-98301601DC29}"/>
          </ac:inkMkLst>
        </pc:inkChg>
        <pc:inkChg chg="add del">
          <ac:chgData name="Sylvester Roos" userId="S::s.roos2@student.avans.nl::7e207124-7b47-477b-adbd-b370209777e1" providerId="AD" clId="Web-{238E4255-5D2E-3234-6556-99CD2F7D6322}" dt="2023-01-19T10:32:23.925" v="12"/>
          <ac:inkMkLst>
            <pc:docMk/>
            <pc:sldMk cId="861219155" sldId="286"/>
            <ac:inkMk id="33" creationId="{BD5DACBC-BCB5-9757-F94D-AFFD0938B777}"/>
          </ac:inkMkLst>
        </pc:inkChg>
        <pc:inkChg chg="add del">
          <ac:chgData name="Sylvester Roos" userId="S::s.roos2@student.avans.nl::7e207124-7b47-477b-adbd-b370209777e1" providerId="AD" clId="Web-{238E4255-5D2E-3234-6556-99CD2F7D6322}" dt="2023-01-19T10:32:29.379" v="14"/>
          <ac:inkMkLst>
            <pc:docMk/>
            <pc:sldMk cId="861219155" sldId="286"/>
            <ac:inkMk id="34" creationId="{4DDE306E-CD04-7E6B-504F-F10FEFA33037}"/>
          </ac:inkMkLst>
        </pc:inkChg>
        <pc:inkChg chg="add del">
          <ac:chgData name="Sylvester Roos" userId="S::s.roos2@student.avans.nl::7e207124-7b47-477b-adbd-b370209777e1" providerId="AD" clId="Web-{238E4255-5D2E-3234-6556-99CD2F7D6322}" dt="2023-01-19T10:32:35.113" v="16"/>
          <ac:inkMkLst>
            <pc:docMk/>
            <pc:sldMk cId="861219155" sldId="286"/>
            <ac:inkMk id="35" creationId="{1AE1B446-16EB-62E2-779C-7487CA23EF3F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2:44.770" v="17"/>
          <ac:inkMkLst>
            <pc:docMk/>
            <pc:sldMk cId="861219155" sldId="286"/>
            <ac:inkMk id="36" creationId="{62B627D0-CD8A-F6BF-B15D-4457E3056A15}"/>
          </ac:inkMkLst>
        </pc:inkChg>
        <pc:inkChg chg="add del">
          <ac:chgData name="Sylvester Roos" userId="S::s.roos2@student.avans.nl::7e207124-7b47-477b-adbd-b370209777e1" providerId="AD" clId="Web-{238E4255-5D2E-3234-6556-99CD2F7D6322}" dt="2023-01-19T10:32:51.036" v="19"/>
          <ac:inkMkLst>
            <pc:docMk/>
            <pc:sldMk cId="861219155" sldId="286"/>
            <ac:inkMk id="37" creationId="{3C1B5216-2D4C-1613-7E4E-1663F2CBB7F1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3:05.224" v="20"/>
          <ac:inkMkLst>
            <pc:docMk/>
            <pc:sldMk cId="861219155" sldId="286"/>
            <ac:inkMk id="38" creationId="{7A3DEB4F-3DF6-1A8E-780E-EA0A22A590CE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00.101" v="21"/>
          <ac:inkMkLst>
            <pc:docMk/>
            <pc:sldMk cId="861219155" sldId="286"/>
            <ac:inkMk id="39" creationId="{E8453EAE-0E69-8437-EDA2-C119E426E2DC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03.382" v="22"/>
          <ac:inkMkLst>
            <pc:docMk/>
            <pc:sldMk cId="861219155" sldId="286"/>
            <ac:inkMk id="40" creationId="{1FD20E07-9095-DC38-3250-51725AA55284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04.382" v="23"/>
          <ac:inkMkLst>
            <pc:docMk/>
            <pc:sldMk cId="861219155" sldId="286"/>
            <ac:inkMk id="41" creationId="{EEFEA799-5A23-6E45-396B-184B5C4D3686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10.539" v="24"/>
          <ac:inkMkLst>
            <pc:docMk/>
            <pc:sldMk cId="861219155" sldId="286"/>
            <ac:inkMk id="42" creationId="{C58787EC-9334-9827-BD6B-FE35ECABF260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11.507" v="25"/>
          <ac:inkMkLst>
            <pc:docMk/>
            <pc:sldMk cId="861219155" sldId="286"/>
            <ac:inkMk id="43" creationId="{2B67EDD2-6C1A-F75F-3CE4-E13ED0C4478C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12.289" v="26"/>
          <ac:inkMkLst>
            <pc:docMk/>
            <pc:sldMk cId="861219155" sldId="286"/>
            <ac:inkMk id="44" creationId="{9FABC7EC-FCDE-709E-6227-B4F60BF10009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12.289" v="27"/>
          <ac:inkMkLst>
            <pc:docMk/>
            <pc:sldMk cId="861219155" sldId="286"/>
            <ac:inkMk id="45" creationId="{45C7B5CB-B7F0-2BF1-CA0E-03FEAAB27238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16.976" v="28"/>
          <ac:inkMkLst>
            <pc:docMk/>
            <pc:sldMk cId="861219155" sldId="286"/>
            <ac:inkMk id="46" creationId="{F5A1EFF3-3F64-CEFA-3B15-C342942381F3}"/>
          </ac:inkMkLst>
        </pc:inkChg>
        <pc:inkChg chg="add">
          <ac:chgData name="Sylvester Roos" userId="S::s.roos2@student.avans.nl::7e207124-7b47-477b-adbd-b370209777e1" providerId="AD" clId="Web-{238E4255-5D2E-3234-6556-99CD2F7D6322}" dt="2023-01-19T10:34:20.508" v="29"/>
          <ac:inkMkLst>
            <pc:docMk/>
            <pc:sldMk cId="861219155" sldId="286"/>
            <ac:inkMk id="47" creationId="{D0D04BA4-77A5-142E-5BA3-0DBDEEED3B4E}"/>
          </ac:inkMkLst>
        </pc:inkChg>
      </pc:sldChg>
    </pc:docChg>
  </pc:docChgLst>
  <pc:docChgLst>
    <pc:chgData name="Jens de Vlaming" userId="429a418a-7bf9-49e4-ae6a-38c6c40528ee" providerId="ADAL" clId="{3F3EDBE5-65AC-4265-9488-6B3770131D87}"/>
    <pc:docChg chg="undo custSel addSld delSld modSld sldOrd">
      <pc:chgData name="Jens de Vlaming" userId="429a418a-7bf9-49e4-ae6a-38c6c40528ee" providerId="ADAL" clId="{3F3EDBE5-65AC-4265-9488-6B3770131D87}" dt="2023-01-19T10:58:41.291" v="737" actId="14100"/>
      <pc:docMkLst>
        <pc:docMk/>
      </pc:docMkLst>
      <pc:sldChg chg="addSp modSp mod">
        <pc:chgData name="Jens de Vlaming" userId="429a418a-7bf9-49e4-ae6a-38c6c40528ee" providerId="ADAL" clId="{3F3EDBE5-65AC-4265-9488-6B3770131D87}" dt="2023-01-19T09:54:34.384" v="544" actId="207"/>
        <pc:sldMkLst>
          <pc:docMk/>
          <pc:sldMk cId="1713219598" sldId="257"/>
        </pc:sldMkLst>
        <pc:spChg chg="mod">
          <ac:chgData name="Jens de Vlaming" userId="429a418a-7bf9-49e4-ae6a-38c6c40528ee" providerId="ADAL" clId="{3F3EDBE5-65AC-4265-9488-6B3770131D87}" dt="2023-01-19T09:50:39.526" v="514" actId="14100"/>
          <ac:spMkLst>
            <pc:docMk/>
            <pc:sldMk cId="1713219598" sldId="257"/>
            <ac:spMk id="3" creationId="{5671D7E5-EF66-4BCD-8DAA-E9061157F0BE}"/>
          </ac:spMkLst>
        </pc:spChg>
        <pc:spChg chg="add mod">
          <ac:chgData name="Jens de Vlaming" userId="429a418a-7bf9-49e4-ae6a-38c6c40528ee" providerId="ADAL" clId="{3F3EDBE5-65AC-4265-9488-6B3770131D87}" dt="2023-01-19T09:50:59.480" v="526" actId="255"/>
          <ac:spMkLst>
            <pc:docMk/>
            <pc:sldMk cId="1713219598" sldId="257"/>
            <ac:spMk id="4" creationId="{35B96709-68CE-4357-8CE3-CE0D86A97DAF}"/>
          </ac:spMkLst>
        </pc:spChg>
        <pc:spChg chg="add mod">
          <ac:chgData name="Jens de Vlaming" userId="429a418a-7bf9-49e4-ae6a-38c6c40528ee" providerId="ADAL" clId="{3F3EDBE5-65AC-4265-9488-6B3770131D87}" dt="2023-01-19T09:54:34.384" v="544" actId="207"/>
          <ac:spMkLst>
            <pc:docMk/>
            <pc:sldMk cId="1713219598" sldId="257"/>
            <ac:spMk id="5" creationId="{77B6A6E3-E7C5-4460-A239-67E41A8877D2}"/>
          </ac:spMkLst>
        </pc:spChg>
      </pc:sldChg>
      <pc:sldChg chg="addSp modSp mod">
        <pc:chgData name="Jens de Vlaming" userId="429a418a-7bf9-49e4-ae6a-38c6c40528ee" providerId="ADAL" clId="{3F3EDBE5-65AC-4265-9488-6B3770131D87}" dt="2023-01-19T09:54:42.368" v="546" actId="207"/>
        <pc:sldMkLst>
          <pc:docMk/>
          <pc:sldMk cId="3571516367" sldId="258"/>
        </pc:sldMkLst>
        <pc:spChg chg="mod">
          <ac:chgData name="Jens de Vlaming" userId="429a418a-7bf9-49e4-ae6a-38c6c40528ee" providerId="ADAL" clId="{3F3EDBE5-65AC-4265-9488-6B3770131D87}" dt="2023-01-18T08:15:47.229" v="18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Jens de Vlaming" userId="429a418a-7bf9-49e4-ae6a-38c6c40528ee" providerId="ADAL" clId="{3F3EDBE5-65AC-4265-9488-6B3770131D87}" dt="2023-01-19T09:54:42.368" v="546" actId="207"/>
          <ac:spMkLst>
            <pc:docMk/>
            <pc:sldMk cId="3571516367" sldId="258"/>
            <ac:spMk id="5" creationId="{47546896-FB21-4C53-B927-621F195E166B}"/>
          </ac:spMkLst>
        </pc:spChg>
      </pc:sldChg>
      <pc:sldChg chg="addSp delSp modSp mod">
        <pc:chgData name="Jens de Vlaming" userId="429a418a-7bf9-49e4-ae6a-38c6c40528ee" providerId="ADAL" clId="{3F3EDBE5-65AC-4265-9488-6B3770131D87}" dt="2023-01-19T09:55:02.718" v="553"/>
        <pc:sldMkLst>
          <pc:docMk/>
          <pc:sldMk cId="1663780162" sldId="260"/>
        </pc:sldMkLst>
        <pc:spChg chg="add mod">
          <ac:chgData name="Jens de Vlaming" userId="429a418a-7bf9-49e4-ae6a-38c6c40528ee" providerId="ADAL" clId="{3F3EDBE5-65AC-4265-9488-6B3770131D87}" dt="2023-01-19T09:55:02.718" v="553"/>
          <ac:spMkLst>
            <pc:docMk/>
            <pc:sldMk cId="1663780162" sldId="260"/>
            <ac:spMk id="6" creationId="{C759D444-229F-4227-A31D-3AF65CB8C518}"/>
          </ac:spMkLst>
        </pc:spChg>
        <pc:spChg chg="del mod">
          <ac:chgData name="Jens de Vlaming" userId="429a418a-7bf9-49e4-ae6a-38c6c40528ee" providerId="ADAL" clId="{3F3EDBE5-65AC-4265-9488-6B3770131D87}" dt="2023-01-17T21:01:17.318" v="1" actId="478"/>
          <ac:spMkLst>
            <pc:docMk/>
            <pc:sldMk cId="1663780162" sldId="260"/>
            <ac:spMk id="16" creationId="{3DFE73D1-1A9E-46BB-B81A-0F624F4B1B54}"/>
          </ac:spMkLst>
        </pc:spChg>
        <pc:picChg chg="add del">
          <ac:chgData name="Jens de Vlaming" userId="429a418a-7bf9-49e4-ae6a-38c6c40528ee" providerId="ADAL" clId="{3F3EDBE5-65AC-4265-9488-6B3770131D87}" dt="2023-01-17T21:05:44.158" v="9" actId="478"/>
          <ac:picMkLst>
            <pc:docMk/>
            <pc:sldMk cId="1663780162" sldId="260"/>
            <ac:picMk id="3" creationId="{C03E0B02-E22C-4BBF-B55D-5826BFDE46C6}"/>
          </ac:picMkLst>
        </pc:picChg>
        <pc:picChg chg="add del mod">
          <ac:chgData name="Jens de Vlaming" userId="429a418a-7bf9-49e4-ae6a-38c6c40528ee" providerId="ADAL" clId="{3F3EDBE5-65AC-4265-9488-6B3770131D87}" dt="2023-01-17T21:05:44.158" v="9" actId="478"/>
          <ac:picMkLst>
            <pc:docMk/>
            <pc:sldMk cId="1663780162" sldId="260"/>
            <ac:picMk id="1026" creationId="{76447EFE-CD5C-4AEC-8FEF-6A98021F06D8}"/>
          </ac:picMkLst>
        </pc:picChg>
        <pc:picChg chg="add mod">
          <ac:chgData name="Jens de Vlaming" userId="429a418a-7bf9-49e4-ae6a-38c6c40528ee" providerId="ADAL" clId="{3F3EDBE5-65AC-4265-9488-6B3770131D87}" dt="2023-01-17T21:07:49.165" v="17" actId="1076"/>
          <ac:picMkLst>
            <pc:docMk/>
            <pc:sldMk cId="1663780162" sldId="260"/>
            <ac:picMk id="1028" creationId="{8EEC9DC0-1B31-4DAB-8762-333453F05918}"/>
          </ac:picMkLst>
        </pc:picChg>
      </pc:sldChg>
      <pc:sldChg chg="addSp modSp mod">
        <pc:chgData name="Jens de Vlaming" userId="429a418a-7bf9-49e4-ae6a-38c6c40528ee" providerId="ADAL" clId="{3F3EDBE5-65AC-4265-9488-6B3770131D87}" dt="2023-01-19T09:55:04.782" v="554"/>
        <pc:sldMkLst>
          <pc:docMk/>
          <pc:sldMk cId="1429429409" sldId="261"/>
        </pc:sldMkLst>
        <pc:spChg chg="mod">
          <ac:chgData name="Jens de Vlaming" userId="429a418a-7bf9-49e4-ae6a-38c6c40528ee" providerId="ADAL" clId="{3F3EDBE5-65AC-4265-9488-6B3770131D87}" dt="2023-01-18T16:49:21.361" v="208" actId="20577"/>
          <ac:spMkLst>
            <pc:docMk/>
            <pc:sldMk cId="1429429409" sldId="261"/>
            <ac:spMk id="2" creationId="{C4CA0637-CCAA-425E-A57A-6205AFDC8B8C}"/>
          </ac:spMkLst>
        </pc:spChg>
        <pc:spChg chg="add mod">
          <ac:chgData name="Jens de Vlaming" userId="429a418a-7bf9-49e4-ae6a-38c6c40528ee" providerId="ADAL" clId="{3F3EDBE5-65AC-4265-9488-6B3770131D87}" dt="2023-01-19T09:55:04.782" v="554"/>
          <ac:spMkLst>
            <pc:docMk/>
            <pc:sldMk cId="1429429409" sldId="261"/>
            <ac:spMk id="10" creationId="{6F65365F-C236-4568-AEBE-75F929469C63}"/>
          </ac:spMkLst>
        </pc:spChg>
      </pc:sldChg>
      <pc:sldChg chg="addSp delSp modSp mod">
        <pc:chgData name="Jens de Vlaming" userId="429a418a-7bf9-49e4-ae6a-38c6c40528ee" providerId="ADAL" clId="{3F3EDBE5-65AC-4265-9488-6B3770131D87}" dt="2023-01-19T09:55:10.483" v="556"/>
        <pc:sldMkLst>
          <pc:docMk/>
          <pc:sldMk cId="2303579910" sldId="268"/>
        </pc:sldMkLst>
        <pc:spChg chg="add mod">
          <ac:chgData name="Jens de Vlaming" userId="429a418a-7bf9-49e4-ae6a-38c6c40528ee" providerId="ADAL" clId="{3F3EDBE5-65AC-4265-9488-6B3770131D87}" dt="2023-01-18T16:23:45.764" v="160" actId="404"/>
          <ac:spMkLst>
            <pc:docMk/>
            <pc:sldMk cId="2303579910" sldId="268"/>
            <ac:spMk id="19" creationId="{37559A29-A389-46D4-A299-10383D45815F}"/>
          </ac:spMkLst>
        </pc:spChg>
        <pc:spChg chg="add del mod">
          <ac:chgData name="Jens de Vlaming" userId="429a418a-7bf9-49e4-ae6a-38c6c40528ee" providerId="ADAL" clId="{3F3EDBE5-65AC-4265-9488-6B3770131D87}" dt="2023-01-19T09:55:10.269" v="555" actId="478"/>
          <ac:spMkLst>
            <pc:docMk/>
            <pc:sldMk cId="2303579910" sldId="268"/>
            <ac:spMk id="21" creationId="{A67B372F-35FF-41C7-A299-F7967A0813E0}"/>
          </ac:spMkLst>
        </pc:spChg>
        <pc:spChg chg="add mod">
          <ac:chgData name="Jens de Vlaming" userId="429a418a-7bf9-49e4-ae6a-38c6c40528ee" providerId="ADAL" clId="{3F3EDBE5-65AC-4265-9488-6B3770131D87}" dt="2023-01-19T09:55:10.483" v="556"/>
          <ac:spMkLst>
            <pc:docMk/>
            <pc:sldMk cId="2303579910" sldId="268"/>
            <ac:spMk id="22" creationId="{98EDB1A6-A1AB-4D22-80E6-AA5DEAB312CD}"/>
          </ac:spMkLst>
        </pc:spChg>
      </pc:sldChg>
      <pc:sldChg chg="addSp delSp modSp mod">
        <pc:chgData name="Jens de Vlaming" userId="429a418a-7bf9-49e4-ae6a-38c6c40528ee" providerId="ADAL" clId="{3F3EDBE5-65AC-4265-9488-6B3770131D87}" dt="2023-01-19T09:55:00.862" v="552" actId="478"/>
        <pc:sldMkLst>
          <pc:docMk/>
          <pc:sldMk cId="2499682613" sldId="269"/>
        </pc:sldMkLst>
        <pc:spChg chg="add del mod">
          <ac:chgData name="Jens de Vlaming" userId="429a418a-7bf9-49e4-ae6a-38c6c40528ee" providerId="ADAL" clId="{3F3EDBE5-65AC-4265-9488-6B3770131D87}" dt="2023-01-19T09:55:00.862" v="552" actId="478"/>
          <ac:spMkLst>
            <pc:docMk/>
            <pc:sldMk cId="2499682613" sldId="269"/>
            <ac:spMk id="5" creationId="{C44E7AF2-EC4F-4C2E-B0A5-660726E617F0}"/>
          </ac:spMkLst>
        </pc:spChg>
      </pc:sldChg>
      <pc:sldChg chg="modSp mod">
        <pc:chgData name="Jens de Vlaming" userId="429a418a-7bf9-49e4-ae6a-38c6c40528ee" providerId="ADAL" clId="{3F3EDBE5-65AC-4265-9488-6B3770131D87}" dt="2023-01-18T08:17:37.075" v="21" actId="1076"/>
        <pc:sldMkLst>
          <pc:docMk/>
          <pc:sldMk cId="1969787568" sldId="271"/>
        </pc:sldMkLst>
        <pc:spChg chg="mod">
          <ac:chgData name="Jens de Vlaming" userId="429a418a-7bf9-49e4-ae6a-38c6c40528ee" providerId="ADAL" clId="{3F3EDBE5-65AC-4265-9488-6B3770131D87}" dt="2023-01-18T08:17:37.075" v="21" actId="1076"/>
          <ac:spMkLst>
            <pc:docMk/>
            <pc:sldMk cId="1969787568" sldId="271"/>
            <ac:spMk id="3" creationId="{AF64C29E-DF30-4DC6-AB95-2016F9A703B6}"/>
          </ac:spMkLst>
        </pc:spChg>
      </pc:sldChg>
      <pc:sldChg chg="addSp modSp mod ord">
        <pc:chgData name="Jens de Vlaming" userId="429a418a-7bf9-49e4-ae6a-38c6c40528ee" providerId="ADAL" clId="{3F3EDBE5-65AC-4265-9488-6B3770131D87}" dt="2023-01-18T16:49:07.162" v="200"/>
        <pc:sldMkLst>
          <pc:docMk/>
          <pc:sldMk cId="1987231316" sldId="272"/>
        </pc:sldMkLst>
        <pc:spChg chg="mod">
          <ac:chgData name="Jens de Vlaming" userId="429a418a-7bf9-49e4-ae6a-38c6c40528ee" providerId="ADAL" clId="{3F3EDBE5-65AC-4265-9488-6B3770131D87}" dt="2023-01-18T16:07:30.915" v="80" actId="1076"/>
          <ac:spMkLst>
            <pc:docMk/>
            <pc:sldMk cId="1987231316" sldId="272"/>
            <ac:spMk id="93" creationId="{D6537205-120F-8072-C72B-D2696588A278}"/>
          </ac:spMkLst>
        </pc:spChg>
        <pc:picChg chg="mod">
          <ac:chgData name="Jens de Vlaming" userId="429a418a-7bf9-49e4-ae6a-38c6c40528ee" providerId="ADAL" clId="{3F3EDBE5-65AC-4265-9488-6B3770131D87}" dt="2023-01-18T16:07:26.064" v="79" actId="1076"/>
          <ac:picMkLst>
            <pc:docMk/>
            <pc:sldMk cId="1987231316" sldId="272"/>
            <ac:picMk id="4" creationId="{70E69368-175F-4079-887F-DE193D41A30B}"/>
          </ac:picMkLst>
        </pc:picChg>
        <pc:picChg chg="add mod">
          <ac:chgData name="Jens de Vlaming" userId="429a418a-7bf9-49e4-ae6a-38c6c40528ee" providerId="ADAL" clId="{3F3EDBE5-65AC-4265-9488-6B3770131D87}" dt="2023-01-18T16:07:24.676" v="78" actId="1076"/>
          <ac:picMkLst>
            <pc:docMk/>
            <pc:sldMk cId="1987231316" sldId="272"/>
            <ac:picMk id="5" creationId="{216CAA10-E950-4BC6-ADF3-C5132B3E7D54}"/>
          </ac:picMkLst>
        </pc:picChg>
      </pc:sldChg>
      <pc:sldChg chg="del">
        <pc:chgData name="Jens de Vlaming" userId="429a418a-7bf9-49e4-ae6a-38c6c40528ee" providerId="ADAL" clId="{3F3EDBE5-65AC-4265-9488-6B3770131D87}" dt="2023-01-19T09:52:36.352" v="527" actId="2696"/>
        <pc:sldMkLst>
          <pc:docMk/>
          <pc:sldMk cId="960232475" sldId="275"/>
        </pc:sldMkLst>
      </pc:sldChg>
      <pc:sldChg chg="addSp delSp modSp mod">
        <pc:chgData name="Jens de Vlaming" userId="429a418a-7bf9-49e4-ae6a-38c6c40528ee" providerId="ADAL" clId="{3F3EDBE5-65AC-4265-9488-6B3770131D87}" dt="2023-01-19T09:57:51.756" v="671" actId="20577"/>
        <pc:sldMkLst>
          <pc:docMk/>
          <pc:sldMk cId="1647334181" sldId="276"/>
        </pc:sldMkLst>
        <pc:spChg chg="add mod">
          <ac:chgData name="Jens de Vlaming" userId="429a418a-7bf9-49e4-ae6a-38c6c40528ee" providerId="ADAL" clId="{3F3EDBE5-65AC-4265-9488-6B3770131D87}" dt="2023-01-19T09:57:51.756" v="671" actId="20577"/>
          <ac:spMkLst>
            <pc:docMk/>
            <pc:sldMk cId="1647334181" sldId="276"/>
            <ac:spMk id="7" creationId="{3C6D9A3F-E7F5-44A2-8A0E-B625C2E90902}"/>
          </ac:spMkLst>
        </pc:spChg>
        <pc:spChg chg="del">
          <ac:chgData name="Jens de Vlaming" userId="429a418a-7bf9-49e4-ae6a-38c6c40528ee" providerId="ADAL" clId="{3F3EDBE5-65AC-4265-9488-6B3770131D87}" dt="2023-01-19T09:57:07.250" v="635" actId="478"/>
          <ac:spMkLst>
            <pc:docMk/>
            <pc:sldMk cId="1647334181" sldId="276"/>
            <ac:spMk id="9" creationId="{86F17112-315A-B711-FFED-AC4BBB133C87}"/>
          </ac:spMkLst>
        </pc:spChg>
        <pc:spChg chg="del">
          <ac:chgData name="Jens de Vlaming" userId="429a418a-7bf9-49e4-ae6a-38c6c40528ee" providerId="ADAL" clId="{3F3EDBE5-65AC-4265-9488-6B3770131D87}" dt="2023-01-19T09:57:10.434" v="636" actId="478"/>
          <ac:spMkLst>
            <pc:docMk/>
            <pc:sldMk cId="1647334181" sldId="276"/>
            <ac:spMk id="10" creationId="{29FDF0C9-2217-CBF8-FFCA-F1862296E128}"/>
          </ac:spMkLst>
        </pc:spChg>
      </pc:sldChg>
      <pc:sldChg chg="addSp delSp modSp mod">
        <pc:chgData name="Jens de Vlaming" userId="429a418a-7bf9-49e4-ae6a-38c6c40528ee" providerId="ADAL" clId="{3F3EDBE5-65AC-4265-9488-6B3770131D87}" dt="2023-01-19T09:57:24.377" v="666" actId="20577"/>
        <pc:sldMkLst>
          <pc:docMk/>
          <pc:sldMk cId="2583083956" sldId="277"/>
        </pc:sldMkLst>
        <pc:spChg chg="del">
          <ac:chgData name="Jens de Vlaming" userId="429a418a-7bf9-49e4-ae6a-38c6c40528ee" providerId="ADAL" clId="{3F3EDBE5-65AC-4265-9488-6B3770131D87}" dt="2023-01-18T16:46:01.633" v="196" actId="478"/>
          <ac:spMkLst>
            <pc:docMk/>
            <pc:sldMk cId="2583083956" sldId="277"/>
            <ac:spMk id="3" creationId="{0FA0A60F-2A7A-671E-E7E0-E8C126E48CE0}"/>
          </ac:spMkLst>
        </pc:spChg>
        <pc:spChg chg="del">
          <ac:chgData name="Jens de Vlaming" userId="429a418a-7bf9-49e4-ae6a-38c6c40528ee" providerId="ADAL" clId="{3F3EDBE5-65AC-4265-9488-6B3770131D87}" dt="2023-01-18T16:45:59.783" v="195" actId="478"/>
          <ac:spMkLst>
            <pc:docMk/>
            <pc:sldMk cId="2583083956" sldId="277"/>
            <ac:spMk id="4" creationId="{37E3BBD0-52A1-2309-44F3-EA8B4C686AE5}"/>
          </ac:spMkLst>
        </pc:spChg>
        <pc:spChg chg="add mod">
          <ac:chgData name="Jens de Vlaming" userId="429a418a-7bf9-49e4-ae6a-38c6c40528ee" providerId="ADAL" clId="{3F3EDBE5-65AC-4265-9488-6B3770131D87}" dt="2023-01-19T09:57:24.377" v="666" actId="20577"/>
          <ac:spMkLst>
            <pc:docMk/>
            <pc:sldMk cId="2583083956" sldId="277"/>
            <ac:spMk id="11" creationId="{73651C96-4055-4661-857D-82DB0D0D2275}"/>
          </ac:spMkLst>
        </pc:spChg>
      </pc:sldChg>
      <pc:sldChg chg="addSp delSp modSp mod">
        <pc:chgData name="Jens de Vlaming" userId="429a418a-7bf9-49e4-ae6a-38c6c40528ee" providerId="ADAL" clId="{3F3EDBE5-65AC-4265-9488-6B3770131D87}" dt="2023-01-19T09:58:11.477" v="690" actId="20577"/>
        <pc:sldMkLst>
          <pc:docMk/>
          <pc:sldMk cId="820435490" sldId="278"/>
        </pc:sldMkLst>
        <pc:spChg chg="del">
          <ac:chgData name="Jens de Vlaming" userId="429a418a-7bf9-49e4-ae6a-38c6c40528ee" providerId="ADAL" clId="{3F3EDBE5-65AC-4265-9488-6B3770131D87}" dt="2023-01-18T16:45:56.886" v="194" actId="478"/>
          <ac:spMkLst>
            <pc:docMk/>
            <pc:sldMk cId="820435490" sldId="278"/>
            <ac:spMk id="9" creationId="{68A25A24-4978-FB62-2F85-51A9B7FE3289}"/>
          </ac:spMkLst>
        </pc:spChg>
        <pc:spChg chg="del">
          <ac:chgData name="Jens de Vlaming" userId="429a418a-7bf9-49e4-ae6a-38c6c40528ee" providerId="ADAL" clId="{3F3EDBE5-65AC-4265-9488-6B3770131D87}" dt="2023-01-18T16:45:55.508" v="193" actId="478"/>
          <ac:spMkLst>
            <pc:docMk/>
            <pc:sldMk cId="820435490" sldId="278"/>
            <ac:spMk id="10" creationId="{120AB6F9-330A-B4C5-0C49-D9583127D6A3}"/>
          </ac:spMkLst>
        </pc:spChg>
        <pc:spChg chg="add mod">
          <ac:chgData name="Jens de Vlaming" userId="429a418a-7bf9-49e4-ae6a-38c6c40528ee" providerId="ADAL" clId="{3F3EDBE5-65AC-4265-9488-6B3770131D87}" dt="2023-01-19T09:58:11.477" v="690" actId="20577"/>
          <ac:spMkLst>
            <pc:docMk/>
            <pc:sldMk cId="820435490" sldId="278"/>
            <ac:spMk id="13" creationId="{C5D52687-CF4B-433A-A657-2BE415F63D3D}"/>
          </ac:spMkLst>
        </pc:spChg>
      </pc:sldChg>
      <pc:sldChg chg="del">
        <pc:chgData name="Jens de Vlaming" userId="429a418a-7bf9-49e4-ae6a-38c6c40528ee" providerId="ADAL" clId="{3F3EDBE5-65AC-4265-9488-6B3770131D87}" dt="2023-01-18T16:45:37.463" v="191" actId="2696"/>
        <pc:sldMkLst>
          <pc:docMk/>
          <pc:sldMk cId="3636995872" sldId="279"/>
        </pc:sldMkLst>
      </pc:sldChg>
      <pc:sldChg chg="del">
        <pc:chgData name="Jens de Vlaming" userId="429a418a-7bf9-49e4-ae6a-38c6c40528ee" providerId="ADAL" clId="{3F3EDBE5-65AC-4265-9488-6B3770131D87}" dt="2023-01-18T16:45:35.127" v="190" actId="2696"/>
        <pc:sldMkLst>
          <pc:docMk/>
          <pc:sldMk cId="1935462213" sldId="280"/>
        </pc:sldMkLst>
      </pc:sldChg>
      <pc:sldChg chg="addSp delSp modSp mod">
        <pc:chgData name="Jens de Vlaming" userId="429a418a-7bf9-49e4-ae6a-38c6c40528ee" providerId="ADAL" clId="{3F3EDBE5-65AC-4265-9488-6B3770131D87}" dt="2023-01-19T09:58:20.352" v="692"/>
        <pc:sldMkLst>
          <pc:docMk/>
          <pc:sldMk cId="1474101727" sldId="281"/>
        </pc:sldMkLst>
        <pc:spChg chg="del">
          <ac:chgData name="Jens de Vlaming" userId="429a418a-7bf9-49e4-ae6a-38c6c40528ee" providerId="ADAL" clId="{3F3EDBE5-65AC-4265-9488-6B3770131D87}" dt="2023-01-18T16:48:54.707" v="198" actId="478"/>
          <ac:spMkLst>
            <pc:docMk/>
            <pc:sldMk cId="1474101727" sldId="281"/>
            <ac:spMk id="3" creationId="{2A374DFD-7EA3-4815-09B7-183D1542E038}"/>
          </ac:spMkLst>
        </pc:spChg>
        <pc:spChg chg="del">
          <ac:chgData name="Jens de Vlaming" userId="429a418a-7bf9-49e4-ae6a-38c6c40528ee" providerId="ADAL" clId="{3F3EDBE5-65AC-4265-9488-6B3770131D87}" dt="2023-01-18T16:48:53.608" v="197" actId="478"/>
          <ac:spMkLst>
            <pc:docMk/>
            <pc:sldMk cId="1474101727" sldId="281"/>
            <ac:spMk id="4" creationId="{4BB62953-7377-514D-D78D-F6688EB0E247}"/>
          </ac:spMkLst>
        </pc:spChg>
        <pc:spChg chg="mod">
          <ac:chgData name="Jens de Vlaming" userId="429a418a-7bf9-49e4-ae6a-38c6c40528ee" providerId="ADAL" clId="{3F3EDBE5-65AC-4265-9488-6B3770131D87}" dt="2023-01-18T16:53:58.754" v="310" actId="1076"/>
          <ac:spMkLst>
            <pc:docMk/>
            <pc:sldMk cId="1474101727" sldId="281"/>
            <ac:spMk id="7" creationId="{0157607E-711E-3AC3-FAEC-073AA743D6DC}"/>
          </ac:spMkLst>
        </pc:spChg>
        <pc:spChg chg="add del mod">
          <ac:chgData name="Jens de Vlaming" userId="429a418a-7bf9-49e4-ae6a-38c6c40528ee" providerId="ADAL" clId="{3F3EDBE5-65AC-4265-9488-6B3770131D87}" dt="2023-01-18T16:54:23.508" v="338" actId="478"/>
          <ac:spMkLst>
            <pc:docMk/>
            <pc:sldMk cId="1474101727" sldId="281"/>
            <ac:spMk id="9" creationId="{5936E022-B0E6-4E1B-9CB5-24BBE5F75052}"/>
          </ac:spMkLst>
        </pc:spChg>
        <pc:spChg chg="add mod">
          <ac:chgData name="Jens de Vlaming" userId="429a418a-7bf9-49e4-ae6a-38c6c40528ee" providerId="ADAL" clId="{3F3EDBE5-65AC-4265-9488-6B3770131D87}" dt="2023-01-18T16:58:16.779" v="354" actId="1076"/>
          <ac:spMkLst>
            <pc:docMk/>
            <pc:sldMk cId="1474101727" sldId="281"/>
            <ac:spMk id="10" creationId="{E7740683-2DC4-4913-989E-B46ECAFE77BF}"/>
          </ac:spMkLst>
        </pc:spChg>
        <pc:spChg chg="add mod">
          <ac:chgData name="Jens de Vlaming" userId="429a418a-7bf9-49e4-ae6a-38c6c40528ee" providerId="ADAL" clId="{3F3EDBE5-65AC-4265-9488-6B3770131D87}" dt="2023-01-18T16:58:18.942" v="355" actId="1076"/>
          <ac:spMkLst>
            <pc:docMk/>
            <pc:sldMk cId="1474101727" sldId="281"/>
            <ac:spMk id="11" creationId="{8732A64A-8632-40AC-B2DB-B39192DEA423}"/>
          </ac:spMkLst>
        </pc:spChg>
        <pc:spChg chg="add mod">
          <ac:chgData name="Jens de Vlaming" userId="429a418a-7bf9-49e4-ae6a-38c6c40528ee" providerId="ADAL" clId="{3F3EDBE5-65AC-4265-9488-6B3770131D87}" dt="2023-01-19T09:58:08.305" v="686" actId="20577"/>
          <ac:spMkLst>
            <pc:docMk/>
            <pc:sldMk cId="1474101727" sldId="281"/>
            <ac:spMk id="12" creationId="{90B1CF94-72E8-4DF2-85FC-57DDD0D83426}"/>
          </ac:spMkLst>
        </pc:spChg>
        <pc:spChg chg="add del mod">
          <ac:chgData name="Jens de Vlaming" userId="429a418a-7bf9-49e4-ae6a-38c6c40528ee" providerId="ADAL" clId="{3F3EDBE5-65AC-4265-9488-6B3770131D87}" dt="2023-01-19T09:58:20.352" v="692"/>
          <ac:spMkLst>
            <pc:docMk/>
            <pc:sldMk cId="1474101727" sldId="281"/>
            <ac:spMk id="13" creationId="{8F18FB13-964C-4DB8-9429-993C5B8E8405}"/>
          </ac:spMkLst>
        </pc:spChg>
        <pc:picChg chg="add mod">
          <ac:chgData name="Jens de Vlaming" userId="429a418a-7bf9-49e4-ae6a-38c6c40528ee" providerId="ADAL" clId="{3F3EDBE5-65AC-4265-9488-6B3770131D87}" dt="2023-01-18T16:53:54.264" v="308" actId="962"/>
          <ac:picMkLst>
            <pc:docMk/>
            <pc:sldMk cId="1474101727" sldId="281"/>
            <ac:picMk id="2050" creationId="{27726DF1-F8A0-4F12-94F0-F6F3B33B47E6}"/>
          </ac:picMkLst>
        </pc:picChg>
      </pc:sldChg>
      <pc:sldChg chg="del">
        <pc:chgData name="Jens de Vlaming" userId="429a418a-7bf9-49e4-ae6a-38c6c40528ee" providerId="ADAL" clId="{3F3EDBE5-65AC-4265-9488-6B3770131D87}" dt="2023-01-18T16:06:51.810" v="71" actId="2696"/>
        <pc:sldMkLst>
          <pc:docMk/>
          <pc:sldMk cId="2779599572" sldId="282"/>
        </pc:sldMkLst>
      </pc:sldChg>
      <pc:sldChg chg="del">
        <pc:chgData name="Jens de Vlaming" userId="429a418a-7bf9-49e4-ae6a-38c6c40528ee" providerId="ADAL" clId="{3F3EDBE5-65AC-4265-9488-6B3770131D87}" dt="2023-01-18T16:45:40.558" v="192" actId="2696"/>
        <pc:sldMkLst>
          <pc:docMk/>
          <pc:sldMk cId="3255605285" sldId="283"/>
        </pc:sldMkLst>
      </pc:sldChg>
      <pc:sldChg chg="addSp delSp modSp del mod chgLayout">
        <pc:chgData name="Jens de Vlaming" userId="429a418a-7bf9-49e4-ae6a-38c6c40528ee" providerId="ADAL" clId="{3F3EDBE5-65AC-4265-9488-6B3770131D87}" dt="2023-01-18T16:45:03.001" v="189" actId="2696"/>
        <pc:sldMkLst>
          <pc:docMk/>
          <pc:sldMk cId="1434213645" sldId="284"/>
        </pc:sldMkLst>
        <pc:spChg chg="mod">
          <ac:chgData name="Jens de Vlaming" userId="429a418a-7bf9-49e4-ae6a-38c6c40528ee" providerId="ADAL" clId="{3F3EDBE5-65AC-4265-9488-6B3770131D87}" dt="2023-01-18T16:22:27.710" v="83" actId="26606"/>
          <ac:spMkLst>
            <pc:docMk/>
            <pc:sldMk cId="1434213645" sldId="284"/>
            <ac:spMk id="2" creationId="{0A32731C-311B-46F7-A865-6C3AF6B09A47}"/>
          </ac:spMkLst>
        </pc:spChg>
        <pc:spChg chg="add del mod">
          <ac:chgData name="Jens de Vlaming" userId="429a418a-7bf9-49e4-ae6a-38c6c40528ee" providerId="ADAL" clId="{3F3EDBE5-65AC-4265-9488-6B3770131D87}" dt="2023-01-18T16:24:38.500" v="188" actId="20577"/>
          <ac:spMkLst>
            <pc:docMk/>
            <pc:sldMk cId="1434213645" sldId="284"/>
            <ac:spMk id="3" creationId="{9D5232F9-FD00-464A-9F17-619C91AEF8F3}"/>
          </ac:spMkLst>
        </pc:spChg>
        <pc:spChg chg="mod">
          <ac:chgData name="Jens de Vlaming" userId="429a418a-7bf9-49e4-ae6a-38c6c40528ee" providerId="ADAL" clId="{3F3EDBE5-65AC-4265-9488-6B3770131D87}" dt="2023-01-18T16:22:27.710" v="83" actId="26606"/>
          <ac:spMkLst>
            <pc:docMk/>
            <pc:sldMk cId="1434213645" sldId="284"/>
            <ac:spMk id="6" creationId="{7BC1787E-7110-4989-B0B8-DD4E0ACC09DF}"/>
          </ac:spMkLst>
        </pc:spChg>
        <pc:spChg chg="add del mod">
          <ac:chgData name="Jens de Vlaming" userId="429a418a-7bf9-49e4-ae6a-38c6c40528ee" providerId="ADAL" clId="{3F3EDBE5-65AC-4265-9488-6B3770131D87}" dt="2023-01-18T16:22:27.710" v="83" actId="26606"/>
          <ac:spMkLst>
            <pc:docMk/>
            <pc:sldMk cId="1434213645" sldId="284"/>
            <ac:spMk id="11" creationId="{D558E121-7964-E866-5876-2786C2039C3B}"/>
          </ac:spMkLst>
        </pc:spChg>
        <pc:spChg chg="add del mod">
          <ac:chgData name="Jens de Vlaming" userId="429a418a-7bf9-49e4-ae6a-38c6c40528ee" providerId="ADAL" clId="{3F3EDBE5-65AC-4265-9488-6B3770131D87}" dt="2023-01-18T16:22:27.710" v="83" actId="26606"/>
          <ac:spMkLst>
            <pc:docMk/>
            <pc:sldMk cId="1434213645" sldId="284"/>
            <ac:spMk id="13" creationId="{262BA40C-D489-572D-6A7B-0C492E957347}"/>
          </ac:spMkLst>
        </pc:spChg>
        <pc:graphicFrameChg chg="add del mod modGraphic">
          <ac:chgData name="Jens de Vlaming" userId="429a418a-7bf9-49e4-ae6a-38c6c40528ee" providerId="ADAL" clId="{3F3EDBE5-65AC-4265-9488-6B3770131D87}" dt="2023-01-18T16:22:35.615" v="85" actId="478"/>
          <ac:graphicFrameMkLst>
            <pc:docMk/>
            <pc:sldMk cId="1434213645" sldId="284"/>
            <ac:graphicFrameMk id="4" creationId="{7B245B32-7B01-4629-809B-647DDDEC4120}"/>
          </ac:graphicFrameMkLst>
        </pc:graphicFrameChg>
        <pc:graphicFrameChg chg="add del mod">
          <ac:chgData name="Jens de Vlaming" userId="429a418a-7bf9-49e4-ae6a-38c6c40528ee" providerId="ADAL" clId="{3F3EDBE5-65AC-4265-9488-6B3770131D87}" dt="2023-01-18T16:22:39.705" v="87" actId="478"/>
          <ac:graphicFrameMkLst>
            <pc:docMk/>
            <pc:sldMk cId="1434213645" sldId="284"/>
            <ac:graphicFrameMk id="5" creationId="{2D859017-AF04-4923-BCF0-14F9F5C059D3}"/>
          </ac:graphicFrameMkLst>
        </pc:graphicFrameChg>
        <pc:graphicFrameChg chg="add del mod">
          <ac:chgData name="Jens de Vlaming" userId="429a418a-7bf9-49e4-ae6a-38c6c40528ee" providerId="ADAL" clId="{3F3EDBE5-65AC-4265-9488-6B3770131D87}" dt="2023-01-18T16:22:48.481" v="89" actId="478"/>
          <ac:graphicFrameMkLst>
            <pc:docMk/>
            <pc:sldMk cId="1434213645" sldId="284"/>
            <ac:graphicFrameMk id="7" creationId="{ED926BBF-F9DC-4B05-93B2-B0433901C4A8}"/>
          </ac:graphicFrameMkLst>
        </pc:graphicFrameChg>
        <pc:graphicFrameChg chg="add del mod">
          <ac:chgData name="Jens de Vlaming" userId="429a418a-7bf9-49e4-ae6a-38c6c40528ee" providerId="ADAL" clId="{3F3EDBE5-65AC-4265-9488-6B3770131D87}" dt="2023-01-18T16:22:54.523" v="91" actId="478"/>
          <ac:graphicFrameMkLst>
            <pc:docMk/>
            <pc:sldMk cId="1434213645" sldId="284"/>
            <ac:graphicFrameMk id="8" creationId="{AADC0B38-03E2-4929-9EB3-4D5A30A84800}"/>
          </ac:graphicFrameMkLst>
        </pc:graphicFrameChg>
      </pc:sldChg>
      <pc:sldChg chg="addSp delSp modSp mod modClrScheme chgLayout">
        <pc:chgData name="Jens de Vlaming" userId="429a418a-7bf9-49e4-ae6a-38c6c40528ee" providerId="ADAL" clId="{3F3EDBE5-65AC-4265-9488-6B3770131D87}" dt="2023-01-19T09:56:20.133" v="612" actId="1036"/>
        <pc:sldMkLst>
          <pc:docMk/>
          <pc:sldMk cId="1676869483" sldId="285"/>
        </pc:sldMkLst>
        <pc:spChg chg="mod">
          <ac:chgData name="Jens de Vlaming" userId="429a418a-7bf9-49e4-ae6a-38c6c40528ee" providerId="ADAL" clId="{3F3EDBE5-65AC-4265-9488-6B3770131D87}" dt="2023-01-19T09:55:59.974" v="584" actId="20577"/>
          <ac:spMkLst>
            <pc:docMk/>
            <pc:sldMk cId="1676869483" sldId="285"/>
            <ac:spMk id="2" creationId="{595EF160-A301-7444-AABA-BB8DDEE18DBB}"/>
          </ac:spMkLst>
        </pc:spChg>
        <pc:spChg chg="del">
          <ac:chgData name="Jens de Vlaming" userId="429a418a-7bf9-49e4-ae6a-38c6c40528ee" providerId="ADAL" clId="{3F3EDBE5-65AC-4265-9488-6B3770131D87}" dt="2023-01-18T10:50:43.300" v="22" actId="478"/>
          <ac:spMkLst>
            <pc:docMk/>
            <pc:sldMk cId="1676869483" sldId="285"/>
            <ac:spMk id="3" creationId="{A04C92D2-AB5F-FB67-D256-3CCF1E0EDDA0}"/>
          </ac:spMkLst>
        </pc:spChg>
        <pc:spChg chg="del mod">
          <ac:chgData name="Jens de Vlaming" userId="429a418a-7bf9-49e4-ae6a-38c6c40528ee" providerId="ADAL" clId="{3F3EDBE5-65AC-4265-9488-6B3770131D87}" dt="2023-01-18T10:50:49.652" v="27" actId="478"/>
          <ac:spMkLst>
            <pc:docMk/>
            <pc:sldMk cId="1676869483" sldId="285"/>
            <ac:spMk id="4" creationId="{5EDA6CD9-54BA-860B-512C-C30FD388EDE7}"/>
          </ac:spMkLst>
        </pc:spChg>
        <pc:spChg chg="del mod ord">
          <ac:chgData name="Jens de Vlaming" userId="429a418a-7bf9-49e4-ae6a-38c6c40528ee" providerId="ADAL" clId="{3F3EDBE5-65AC-4265-9488-6B3770131D87}" dt="2023-01-18T10:51:38.169" v="40" actId="478"/>
          <ac:spMkLst>
            <pc:docMk/>
            <pc:sldMk cId="1676869483" sldId="285"/>
            <ac:spMk id="5" creationId="{ED61B5DE-1C1C-D427-47C6-75872314DA09}"/>
          </ac:spMkLst>
        </pc:spChg>
        <pc:spChg chg="add del mod">
          <ac:chgData name="Jens de Vlaming" userId="429a418a-7bf9-49e4-ae6a-38c6c40528ee" providerId="ADAL" clId="{3F3EDBE5-65AC-4265-9488-6B3770131D87}" dt="2023-01-18T10:52:57.153" v="46" actId="478"/>
          <ac:spMkLst>
            <pc:docMk/>
            <pc:sldMk cId="1676869483" sldId="285"/>
            <ac:spMk id="10" creationId="{5AEC2CCA-9D36-06B9-3F9C-5B0E46E93CAB}"/>
          </ac:spMkLst>
        </pc:spChg>
        <pc:spChg chg="add del mod">
          <ac:chgData name="Jens de Vlaming" userId="429a418a-7bf9-49e4-ae6a-38c6c40528ee" providerId="ADAL" clId="{3F3EDBE5-65AC-4265-9488-6B3770131D87}" dt="2023-01-18T10:51:45.720" v="43" actId="478"/>
          <ac:spMkLst>
            <pc:docMk/>
            <pc:sldMk cId="1676869483" sldId="285"/>
            <ac:spMk id="11" creationId="{9BF89213-6559-7E08-DDC8-9DD07B1B413D}"/>
          </ac:spMkLst>
        </pc:spChg>
        <pc:spChg chg="add del mod">
          <ac:chgData name="Jens de Vlaming" userId="429a418a-7bf9-49e4-ae6a-38c6c40528ee" providerId="ADAL" clId="{3F3EDBE5-65AC-4265-9488-6B3770131D87}" dt="2023-01-19T09:56:12.681" v="595" actId="478"/>
          <ac:spMkLst>
            <pc:docMk/>
            <pc:sldMk cId="1676869483" sldId="285"/>
            <ac:spMk id="12" creationId="{235C8EB0-CE51-4F6B-8B2B-F1CF9191647B}"/>
          </ac:spMkLst>
        </pc:spChg>
        <pc:spChg chg="add del mod">
          <ac:chgData name="Jens de Vlaming" userId="429a418a-7bf9-49e4-ae6a-38c6c40528ee" providerId="ADAL" clId="{3F3EDBE5-65AC-4265-9488-6B3770131D87}" dt="2023-01-18T10:51:04.955" v="31" actId="26606"/>
          <ac:spMkLst>
            <pc:docMk/>
            <pc:sldMk cId="1676869483" sldId="285"/>
            <ac:spMk id="13" creationId="{5AEC2CCA-9D36-06B9-3F9C-5B0E46E93CAB}"/>
          </ac:spMkLst>
        </pc:spChg>
        <pc:spChg chg="add mod">
          <ac:chgData name="Jens de Vlaming" userId="429a418a-7bf9-49e4-ae6a-38c6c40528ee" providerId="ADAL" clId="{3F3EDBE5-65AC-4265-9488-6B3770131D87}" dt="2023-01-19T09:56:17.397" v="605" actId="20577"/>
          <ac:spMkLst>
            <pc:docMk/>
            <pc:sldMk cId="1676869483" sldId="285"/>
            <ac:spMk id="14" creationId="{1D7EB2B4-7EE7-4B57-B5C5-8CC678E13566}"/>
          </ac:spMkLst>
        </pc:spChg>
        <pc:spChg chg="add del mod">
          <ac:chgData name="Jens de Vlaming" userId="429a418a-7bf9-49e4-ae6a-38c6c40528ee" providerId="ADAL" clId="{3F3EDBE5-65AC-4265-9488-6B3770131D87}" dt="2023-01-18T10:51:04.955" v="31" actId="26606"/>
          <ac:spMkLst>
            <pc:docMk/>
            <pc:sldMk cId="1676869483" sldId="285"/>
            <ac:spMk id="15" creationId="{9BF89213-6559-7E08-DDC8-9DD07B1B413D}"/>
          </ac:spMkLst>
        </pc:spChg>
        <pc:picChg chg="mod">
          <ac:chgData name="Jens de Vlaming" userId="429a418a-7bf9-49e4-ae6a-38c6c40528ee" providerId="ADAL" clId="{3F3EDBE5-65AC-4265-9488-6B3770131D87}" dt="2023-01-19T09:56:20.133" v="612" actId="1036"/>
          <ac:picMkLst>
            <pc:docMk/>
            <pc:sldMk cId="1676869483" sldId="285"/>
            <ac:picMk id="4" creationId="{2C2996B1-3685-9B80-B20C-A0957CB7B84C}"/>
          </ac:picMkLst>
        </pc:picChg>
        <pc:picChg chg="del">
          <ac:chgData name="Jens de Vlaming" userId="429a418a-7bf9-49e4-ae6a-38c6c40528ee" providerId="ADAL" clId="{3F3EDBE5-65AC-4265-9488-6B3770131D87}" dt="2023-01-18T10:50:45.064" v="23" actId="478"/>
          <ac:picMkLst>
            <pc:docMk/>
            <pc:sldMk cId="1676869483" sldId="285"/>
            <ac:picMk id="7" creationId="{7D056CA5-AD5F-9C53-5045-E4D7AB6C2844}"/>
          </ac:picMkLst>
        </pc:picChg>
        <pc:picChg chg="add mod">
          <ac:chgData name="Jens de Vlaming" userId="429a418a-7bf9-49e4-ae6a-38c6c40528ee" providerId="ADAL" clId="{3F3EDBE5-65AC-4265-9488-6B3770131D87}" dt="2023-01-18T10:51:53.209" v="44" actId="1440"/>
          <ac:picMkLst>
            <pc:docMk/>
            <pc:sldMk cId="1676869483" sldId="285"/>
            <ac:picMk id="8" creationId="{62B8ACDB-8DFF-4224-88BF-2EDAD09D643D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09:55:50.724" v="570" actId="20577"/>
        <pc:sldMkLst>
          <pc:docMk/>
          <pc:sldMk cId="861219155" sldId="286"/>
        </pc:sldMkLst>
        <pc:spChg chg="mod">
          <ac:chgData name="Jens de Vlaming" userId="429a418a-7bf9-49e4-ae6a-38c6c40528ee" providerId="ADAL" clId="{3F3EDBE5-65AC-4265-9488-6B3770131D87}" dt="2023-01-18T15:57:35.263" v="68" actId="1076"/>
          <ac:spMkLst>
            <pc:docMk/>
            <pc:sldMk cId="861219155" sldId="286"/>
            <ac:spMk id="2" creationId="{595EF160-A301-7444-AABA-BB8DDEE18DBB}"/>
          </ac:spMkLst>
        </pc:spChg>
        <pc:spChg chg="del">
          <ac:chgData name="Jens de Vlaming" userId="429a418a-7bf9-49e4-ae6a-38c6c40528ee" providerId="ADAL" clId="{3F3EDBE5-65AC-4265-9488-6B3770131D87}" dt="2023-01-18T15:57:15.339" v="59" actId="478"/>
          <ac:spMkLst>
            <pc:docMk/>
            <pc:sldMk cId="861219155" sldId="286"/>
            <ac:spMk id="3" creationId="{A04C92D2-AB5F-FB67-D256-3CCF1E0EDDA0}"/>
          </ac:spMkLst>
        </pc:spChg>
        <pc:spChg chg="del">
          <ac:chgData name="Jens de Vlaming" userId="429a418a-7bf9-49e4-ae6a-38c6c40528ee" providerId="ADAL" clId="{3F3EDBE5-65AC-4265-9488-6B3770131D87}" dt="2023-01-18T15:57:13.948" v="58" actId="478"/>
          <ac:spMkLst>
            <pc:docMk/>
            <pc:sldMk cId="861219155" sldId="286"/>
            <ac:spMk id="4" creationId="{5EDA6CD9-54BA-860B-512C-C30FD388EDE7}"/>
          </ac:spMkLst>
        </pc:spChg>
        <pc:spChg chg="add mod">
          <ac:chgData name="Jens de Vlaming" userId="429a418a-7bf9-49e4-ae6a-38c6c40528ee" providerId="ADAL" clId="{3F3EDBE5-65AC-4265-9488-6B3770131D87}" dt="2023-01-19T09:55:50.724" v="570" actId="20577"/>
          <ac:spMkLst>
            <pc:docMk/>
            <pc:sldMk cId="861219155" sldId="286"/>
            <ac:spMk id="10" creationId="{90A05D6F-29AF-4D4C-A4C2-A29D37A691E5}"/>
          </ac:spMkLst>
        </pc:spChg>
        <pc:picChg chg="mod">
          <ac:chgData name="Jens de Vlaming" userId="429a418a-7bf9-49e4-ae6a-38c6c40528ee" providerId="ADAL" clId="{3F3EDBE5-65AC-4265-9488-6B3770131D87}" dt="2023-01-18T16:58:53.923" v="358" actId="1076"/>
          <ac:picMkLst>
            <pc:docMk/>
            <pc:sldMk cId="861219155" sldId="286"/>
            <ac:picMk id="8" creationId="{8484BF38-B0C0-AC32-C690-004947F32FAF}"/>
          </ac:picMkLst>
        </pc:picChg>
        <pc:picChg chg="del">
          <ac:chgData name="Jens de Vlaming" userId="429a418a-7bf9-49e4-ae6a-38c6c40528ee" providerId="ADAL" clId="{3F3EDBE5-65AC-4265-9488-6B3770131D87}" dt="2023-01-18T15:57:07.531" v="55" actId="478"/>
          <ac:picMkLst>
            <pc:docMk/>
            <pc:sldMk cId="861219155" sldId="286"/>
            <ac:picMk id="9" creationId="{7A965507-85F7-DD95-868F-C95166209C43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09:56:39.554" v="621" actId="20577"/>
        <pc:sldMkLst>
          <pc:docMk/>
          <pc:sldMk cId="3101562703" sldId="288"/>
        </pc:sldMkLst>
        <pc:spChg chg="del">
          <ac:chgData name="Jens de Vlaming" userId="429a418a-7bf9-49e4-ae6a-38c6c40528ee" providerId="ADAL" clId="{3F3EDBE5-65AC-4265-9488-6B3770131D87}" dt="2023-01-18T16:56:17.893" v="343" actId="478"/>
          <ac:spMkLst>
            <pc:docMk/>
            <pc:sldMk cId="3101562703" sldId="288"/>
            <ac:spMk id="4" creationId="{3E9B2C13-7699-3D8D-2FB7-2E296F87A931}"/>
          </ac:spMkLst>
        </pc:spChg>
        <pc:spChg chg="del">
          <ac:chgData name="Jens de Vlaming" userId="429a418a-7bf9-49e4-ae6a-38c6c40528ee" providerId="ADAL" clId="{3F3EDBE5-65AC-4265-9488-6B3770131D87}" dt="2023-01-18T16:56:19.565" v="344" actId="478"/>
          <ac:spMkLst>
            <pc:docMk/>
            <pc:sldMk cId="3101562703" sldId="288"/>
            <ac:spMk id="5" creationId="{0838A153-8FF3-82BA-3953-394A80C4A8DE}"/>
          </ac:spMkLst>
        </pc:spChg>
        <pc:spChg chg="del">
          <ac:chgData name="Jens de Vlaming" userId="429a418a-7bf9-49e4-ae6a-38c6c40528ee" providerId="ADAL" clId="{3F3EDBE5-65AC-4265-9488-6B3770131D87}" dt="2023-01-18T16:59:46.505" v="373" actId="478"/>
          <ac:spMkLst>
            <pc:docMk/>
            <pc:sldMk cId="3101562703" sldId="288"/>
            <ac:spMk id="8" creationId="{8AF64B46-3B35-4FE2-0348-39356F0EC67C}"/>
          </ac:spMkLst>
        </pc:spChg>
        <pc:spChg chg="del mod">
          <ac:chgData name="Jens de Vlaming" userId="429a418a-7bf9-49e4-ae6a-38c6c40528ee" providerId="ADAL" clId="{3F3EDBE5-65AC-4265-9488-6B3770131D87}" dt="2023-01-18T16:56:16.504" v="342" actId="478"/>
          <ac:spMkLst>
            <pc:docMk/>
            <pc:sldMk cId="3101562703" sldId="288"/>
            <ac:spMk id="12" creationId="{3D6BA4B9-F4E1-3F0B-74CC-EC5127CA5422}"/>
          </ac:spMkLst>
        </pc:spChg>
        <pc:spChg chg="mod">
          <ac:chgData name="Jens de Vlaming" userId="429a418a-7bf9-49e4-ae6a-38c6c40528ee" providerId="ADAL" clId="{3F3EDBE5-65AC-4265-9488-6B3770131D87}" dt="2023-01-19T09:19:39.042" v="382" actId="20577"/>
          <ac:spMkLst>
            <pc:docMk/>
            <pc:sldMk cId="3101562703" sldId="288"/>
            <ac:spMk id="13" creationId="{2674E675-2D57-D0A5-6F47-F3C693B419D0}"/>
          </ac:spMkLst>
        </pc:spChg>
        <pc:spChg chg="add del mod">
          <ac:chgData name="Jens de Vlaming" userId="429a418a-7bf9-49e4-ae6a-38c6c40528ee" providerId="ADAL" clId="{3F3EDBE5-65AC-4265-9488-6B3770131D87}" dt="2023-01-19T09:56:37.029" v="617" actId="478"/>
          <ac:spMkLst>
            <pc:docMk/>
            <pc:sldMk cId="3101562703" sldId="288"/>
            <ac:spMk id="16" creationId="{A2B0D4F8-58F5-40AF-BF39-34E327FE372F}"/>
          </ac:spMkLst>
        </pc:spChg>
        <pc:spChg chg="add del mod">
          <ac:chgData name="Jens de Vlaming" userId="429a418a-7bf9-49e4-ae6a-38c6c40528ee" providerId="ADAL" clId="{3F3EDBE5-65AC-4265-9488-6B3770131D87}" dt="2023-01-19T09:56:36.008" v="616"/>
          <ac:spMkLst>
            <pc:docMk/>
            <pc:sldMk cId="3101562703" sldId="288"/>
            <ac:spMk id="17" creationId="{B758FE66-9758-49FF-B11E-193D484E0722}"/>
          </ac:spMkLst>
        </pc:spChg>
        <pc:spChg chg="add mod">
          <ac:chgData name="Jens de Vlaming" userId="429a418a-7bf9-49e4-ae6a-38c6c40528ee" providerId="ADAL" clId="{3F3EDBE5-65AC-4265-9488-6B3770131D87}" dt="2023-01-19T09:56:39.554" v="621" actId="20577"/>
          <ac:spMkLst>
            <pc:docMk/>
            <pc:sldMk cId="3101562703" sldId="288"/>
            <ac:spMk id="18" creationId="{9F6266C7-C235-429D-8FDC-54A9AB8CC02C}"/>
          </ac:spMkLst>
        </pc:spChg>
        <pc:picChg chg="del">
          <ac:chgData name="Jens de Vlaming" userId="429a418a-7bf9-49e4-ae6a-38c6c40528ee" providerId="ADAL" clId="{3F3EDBE5-65AC-4265-9488-6B3770131D87}" dt="2023-01-18T16:59:44.589" v="372" actId="478"/>
          <ac:picMkLst>
            <pc:docMk/>
            <pc:sldMk cId="3101562703" sldId="288"/>
            <ac:picMk id="7" creationId="{491E80DE-D3E7-22AF-EC6B-2A1A5F37AF94}"/>
          </ac:picMkLst>
        </pc:picChg>
        <pc:picChg chg="mod">
          <ac:chgData name="Jens de Vlaming" userId="429a418a-7bf9-49e4-ae6a-38c6c40528ee" providerId="ADAL" clId="{3F3EDBE5-65AC-4265-9488-6B3770131D87}" dt="2023-01-18T16:59:50.527" v="374" actId="1076"/>
          <ac:picMkLst>
            <pc:docMk/>
            <pc:sldMk cId="3101562703" sldId="288"/>
            <ac:picMk id="14" creationId="{F2736FEC-8576-D814-90C2-9F1F3B8C631B}"/>
          </ac:picMkLst>
        </pc:picChg>
        <pc:picChg chg="mod">
          <ac:chgData name="Jens de Vlaming" userId="429a418a-7bf9-49e4-ae6a-38c6c40528ee" providerId="ADAL" clId="{3F3EDBE5-65AC-4265-9488-6B3770131D87}" dt="2023-01-18T16:59:53.361" v="375" actId="1076"/>
          <ac:picMkLst>
            <pc:docMk/>
            <pc:sldMk cId="3101562703" sldId="288"/>
            <ac:picMk id="15" creationId="{622602B1-5330-2D72-1D1A-EADD16BFC2FC}"/>
          </ac:picMkLst>
        </pc:picChg>
      </pc:sldChg>
      <pc:sldChg chg="addSp delSp modSp add mod">
        <pc:chgData name="Jens de Vlaming" userId="429a418a-7bf9-49e4-ae6a-38c6c40528ee" providerId="ADAL" clId="{3F3EDBE5-65AC-4265-9488-6B3770131D87}" dt="2023-01-19T09:55:54.491" v="580" actId="20577"/>
        <pc:sldMkLst>
          <pc:docMk/>
          <pc:sldMk cId="1678668143" sldId="289"/>
        </pc:sldMkLst>
        <pc:spChg chg="mod">
          <ac:chgData name="Jens de Vlaming" userId="429a418a-7bf9-49e4-ae6a-38c6c40528ee" providerId="ADAL" clId="{3F3EDBE5-65AC-4265-9488-6B3770131D87}" dt="2023-01-18T15:57:01.629" v="53" actId="1076"/>
          <ac:spMkLst>
            <pc:docMk/>
            <pc:sldMk cId="1678668143" sldId="289"/>
            <ac:spMk id="2" creationId="{595EF160-A301-7444-AABA-BB8DDEE18DBB}"/>
          </ac:spMkLst>
        </pc:spChg>
        <pc:spChg chg="del">
          <ac:chgData name="Jens de Vlaming" userId="429a418a-7bf9-49e4-ae6a-38c6c40528ee" providerId="ADAL" clId="{3F3EDBE5-65AC-4265-9488-6B3770131D87}" dt="2023-01-18T15:56:56.267" v="50" actId="478"/>
          <ac:spMkLst>
            <pc:docMk/>
            <pc:sldMk cId="1678668143" sldId="289"/>
            <ac:spMk id="3" creationId="{A04C92D2-AB5F-FB67-D256-3CCF1E0EDDA0}"/>
          </ac:spMkLst>
        </pc:spChg>
        <pc:spChg chg="del">
          <ac:chgData name="Jens de Vlaming" userId="429a418a-7bf9-49e4-ae6a-38c6c40528ee" providerId="ADAL" clId="{3F3EDBE5-65AC-4265-9488-6B3770131D87}" dt="2023-01-18T15:56:55.515" v="49" actId="478"/>
          <ac:spMkLst>
            <pc:docMk/>
            <pc:sldMk cId="1678668143" sldId="289"/>
            <ac:spMk id="4" creationId="{5EDA6CD9-54BA-860B-512C-C30FD388EDE7}"/>
          </ac:spMkLst>
        </pc:spChg>
        <pc:spChg chg="add mod">
          <ac:chgData name="Jens de Vlaming" userId="429a418a-7bf9-49e4-ae6a-38c6c40528ee" providerId="ADAL" clId="{3F3EDBE5-65AC-4265-9488-6B3770131D87}" dt="2023-01-19T09:55:54.491" v="580" actId="20577"/>
          <ac:spMkLst>
            <pc:docMk/>
            <pc:sldMk cId="1678668143" sldId="289"/>
            <ac:spMk id="10" creationId="{12C00F7A-8A20-4FA7-A800-7604BD9067D2}"/>
          </ac:spMkLst>
        </pc:spChg>
        <pc:picChg chg="mod">
          <ac:chgData name="Jens de Vlaming" userId="429a418a-7bf9-49e4-ae6a-38c6c40528ee" providerId="ADAL" clId="{3F3EDBE5-65AC-4265-9488-6B3770131D87}" dt="2023-01-18T16:59:00.028" v="360" actId="1440"/>
          <ac:picMkLst>
            <pc:docMk/>
            <pc:sldMk cId="1678668143" sldId="289"/>
            <ac:picMk id="4" creationId="{B50077AE-718B-8E60-C6CA-0E467FDB79E6}"/>
          </ac:picMkLst>
        </pc:picChg>
        <pc:picChg chg="del">
          <ac:chgData name="Jens de Vlaming" userId="429a418a-7bf9-49e4-ae6a-38c6c40528ee" providerId="ADAL" clId="{3F3EDBE5-65AC-4265-9488-6B3770131D87}" dt="2023-01-18T15:56:52.571" v="48" actId="478"/>
          <ac:picMkLst>
            <pc:docMk/>
            <pc:sldMk cId="1678668143" sldId="289"/>
            <ac:picMk id="8" creationId="{8484BF38-B0C0-AC32-C690-004947F32FAF}"/>
          </ac:picMkLst>
        </pc:picChg>
        <pc:picChg chg="mod">
          <ac:chgData name="Jens de Vlaming" userId="429a418a-7bf9-49e4-ae6a-38c6c40528ee" providerId="ADAL" clId="{3F3EDBE5-65AC-4265-9488-6B3770131D87}" dt="2023-01-18T15:57:46.399" v="70" actId="1076"/>
          <ac:picMkLst>
            <pc:docMk/>
            <pc:sldMk cId="1678668143" sldId="289"/>
            <ac:picMk id="9" creationId="{7A965507-85F7-DD95-868F-C95166209C43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10:58:00.180" v="720" actId="1035"/>
        <pc:sldMkLst>
          <pc:docMk/>
          <pc:sldMk cId="2259854005" sldId="290"/>
        </pc:sldMkLst>
        <pc:spChg chg="mod">
          <ac:chgData name="Jens de Vlaming" userId="429a418a-7bf9-49e4-ae6a-38c6c40528ee" providerId="ADAL" clId="{3F3EDBE5-65AC-4265-9488-6B3770131D87}" dt="2023-01-18T17:00:13.096" v="378" actId="5793"/>
          <ac:spMkLst>
            <pc:docMk/>
            <pc:sldMk cId="2259854005" sldId="290"/>
            <ac:spMk id="2" creationId="{DD42EA94-2A58-9B31-3087-988A84F55943}"/>
          </ac:spMkLst>
        </pc:spChg>
        <pc:spChg chg="del">
          <ac:chgData name="Jens de Vlaming" userId="429a418a-7bf9-49e4-ae6a-38c6c40528ee" providerId="ADAL" clId="{3F3EDBE5-65AC-4265-9488-6B3770131D87}" dt="2023-01-18T17:00:04.859" v="377" actId="478"/>
          <ac:spMkLst>
            <pc:docMk/>
            <pc:sldMk cId="2259854005" sldId="290"/>
            <ac:spMk id="3" creationId="{AEAE7396-FE74-C444-AD72-AA5726C3479E}"/>
          </ac:spMkLst>
        </pc:spChg>
        <pc:spChg chg="del mod">
          <ac:chgData name="Jens de Vlaming" userId="429a418a-7bf9-49e4-ae6a-38c6c40528ee" providerId="ADAL" clId="{3F3EDBE5-65AC-4265-9488-6B3770131D87}" dt="2023-01-19T09:56:59.627" v="632" actId="478"/>
          <ac:spMkLst>
            <pc:docMk/>
            <pc:sldMk cId="2259854005" sldId="290"/>
            <ac:spMk id="4" creationId="{0D6DBBC8-82DB-3657-6026-093A35CCBB3A}"/>
          </ac:spMkLst>
        </pc:spChg>
        <pc:spChg chg="del">
          <ac:chgData name="Jens de Vlaming" userId="429a418a-7bf9-49e4-ae6a-38c6c40528ee" providerId="ADAL" clId="{3F3EDBE5-65AC-4265-9488-6B3770131D87}" dt="2023-01-19T09:57:02.184" v="633" actId="478"/>
          <ac:spMkLst>
            <pc:docMk/>
            <pc:sldMk cId="2259854005" sldId="290"/>
            <ac:spMk id="5" creationId="{35B58D93-7599-7695-40D7-C7B880D3D5F9}"/>
          </ac:spMkLst>
        </pc:spChg>
        <pc:spChg chg="add mod">
          <ac:chgData name="Jens de Vlaming" userId="429a418a-7bf9-49e4-ae6a-38c6c40528ee" providerId="ADAL" clId="{3F3EDBE5-65AC-4265-9488-6B3770131D87}" dt="2023-01-19T09:56:56.771" v="630" actId="14100"/>
          <ac:spMkLst>
            <pc:docMk/>
            <pc:sldMk cId="2259854005" sldId="290"/>
            <ac:spMk id="11" creationId="{DEE04137-63D7-4D48-8F80-45ED65682DD3}"/>
          </ac:spMkLst>
        </pc:spChg>
        <pc:picChg chg="mod">
          <ac:chgData name="Jens de Vlaming" userId="429a418a-7bf9-49e4-ae6a-38c6c40528ee" providerId="ADAL" clId="{3F3EDBE5-65AC-4265-9488-6B3770131D87}" dt="2023-01-19T09:21:12.175" v="392" actId="1440"/>
          <ac:picMkLst>
            <pc:docMk/>
            <pc:sldMk cId="2259854005" sldId="290"/>
            <ac:picMk id="8" creationId="{E584511E-DA11-A52C-7636-BC94C9776EBC}"/>
          </ac:picMkLst>
        </pc:picChg>
        <pc:picChg chg="mod">
          <ac:chgData name="Jens de Vlaming" userId="429a418a-7bf9-49e4-ae6a-38c6c40528ee" providerId="ADAL" clId="{3F3EDBE5-65AC-4265-9488-6B3770131D87}" dt="2023-01-19T09:21:15.735" v="393" actId="1440"/>
          <ac:picMkLst>
            <pc:docMk/>
            <pc:sldMk cId="2259854005" sldId="290"/>
            <ac:picMk id="9" creationId="{6117332C-A065-3B9F-35F0-F7EA5BF75343}"/>
          </ac:picMkLst>
        </pc:picChg>
        <pc:picChg chg="add mod">
          <ac:chgData name="Jens de Vlaming" userId="429a418a-7bf9-49e4-ae6a-38c6c40528ee" providerId="ADAL" clId="{3F3EDBE5-65AC-4265-9488-6B3770131D87}" dt="2023-01-19T10:58:00.180" v="720" actId="1035"/>
          <ac:picMkLst>
            <pc:docMk/>
            <pc:sldMk cId="2259854005" sldId="290"/>
            <ac:picMk id="13" creationId="{2FB1234D-C900-4EC6-84D3-23F197EE58BD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10:57:10.736" v="697" actId="1035"/>
        <pc:sldMkLst>
          <pc:docMk/>
          <pc:sldMk cId="2752852713" sldId="291"/>
        </pc:sldMkLst>
        <pc:spChg chg="del">
          <ac:chgData name="Jens de Vlaming" userId="429a418a-7bf9-49e4-ae6a-38c6c40528ee" providerId="ADAL" clId="{3F3EDBE5-65AC-4265-9488-6B3770131D87}" dt="2023-01-18T16:57:39.603" v="351" actId="478"/>
          <ac:spMkLst>
            <pc:docMk/>
            <pc:sldMk cId="2752852713" sldId="291"/>
            <ac:spMk id="4" creationId="{88CDA080-15D6-1CB2-15DD-9F9E5492614E}"/>
          </ac:spMkLst>
        </pc:spChg>
        <pc:spChg chg="del">
          <ac:chgData name="Jens de Vlaming" userId="429a418a-7bf9-49e4-ae6a-38c6c40528ee" providerId="ADAL" clId="{3F3EDBE5-65AC-4265-9488-6B3770131D87}" dt="2023-01-18T16:57:41.226" v="352" actId="478"/>
          <ac:spMkLst>
            <pc:docMk/>
            <pc:sldMk cId="2752852713" sldId="291"/>
            <ac:spMk id="5" creationId="{2E132969-D632-1BA0-FE8B-80B63C641DD7}"/>
          </ac:spMkLst>
        </pc:spChg>
        <pc:spChg chg="add mod">
          <ac:chgData name="Jens de Vlaming" userId="429a418a-7bf9-49e4-ae6a-38c6c40528ee" providerId="ADAL" clId="{3F3EDBE5-65AC-4265-9488-6B3770131D87}" dt="2023-01-19T09:56:46.611" v="625" actId="20577"/>
          <ac:spMkLst>
            <pc:docMk/>
            <pc:sldMk cId="2752852713" sldId="291"/>
            <ac:spMk id="10" creationId="{12482F8A-0857-4681-809B-68F443103CCF}"/>
          </ac:spMkLst>
        </pc:spChg>
        <pc:picChg chg="add mod">
          <ac:chgData name="Jens de Vlaming" userId="429a418a-7bf9-49e4-ae6a-38c6c40528ee" providerId="ADAL" clId="{3F3EDBE5-65AC-4265-9488-6B3770131D87}" dt="2023-01-19T10:57:10.736" v="697" actId="1035"/>
          <ac:picMkLst>
            <pc:docMk/>
            <pc:sldMk cId="2752852713" sldId="291"/>
            <ac:picMk id="12" creationId="{7224050C-9FD8-4200-B0B0-322814C193F7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10:57:28.441" v="709" actId="1037"/>
        <pc:sldMkLst>
          <pc:docMk/>
          <pc:sldMk cId="1212815061" sldId="292"/>
        </pc:sldMkLst>
        <pc:spChg chg="del">
          <ac:chgData name="Jens de Vlaming" userId="429a418a-7bf9-49e4-ae6a-38c6c40528ee" providerId="ADAL" clId="{3F3EDBE5-65AC-4265-9488-6B3770131D87}" dt="2023-01-18T16:57:24.770" v="346" actId="478"/>
          <ac:spMkLst>
            <pc:docMk/>
            <pc:sldMk cId="1212815061" sldId="292"/>
            <ac:spMk id="3" creationId="{9805B278-473F-7549-99A5-1E20CBA83742}"/>
          </ac:spMkLst>
        </pc:spChg>
        <pc:spChg chg="del">
          <ac:chgData name="Jens de Vlaming" userId="429a418a-7bf9-49e4-ae6a-38c6c40528ee" providerId="ADAL" clId="{3F3EDBE5-65AC-4265-9488-6B3770131D87}" dt="2023-01-18T16:57:30.615" v="348" actId="478"/>
          <ac:spMkLst>
            <pc:docMk/>
            <pc:sldMk cId="1212815061" sldId="292"/>
            <ac:spMk id="4" creationId="{6A78619C-1A90-7511-0074-571E00D29E5C}"/>
          </ac:spMkLst>
        </pc:spChg>
        <pc:spChg chg="del">
          <ac:chgData name="Jens de Vlaming" userId="429a418a-7bf9-49e4-ae6a-38c6c40528ee" providerId="ADAL" clId="{3F3EDBE5-65AC-4265-9488-6B3770131D87}" dt="2023-01-18T16:57:28.601" v="347" actId="478"/>
          <ac:spMkLst>
            <pc:docMk/>
            <pc:sldMk cId="1212815061" sldId="292"/>
            <ac:spMk id="5" creationId="{9B354F6A-73C9-0680-6A18-AAE2BF32EE25}"/>
          </ac:spMkLst>
        </pc:spChg>
        <pc:spChg chg="add mod">
          <ac:chgData name="Jens de Vlaming" userId="429a418a-7bf9-49e4-ae6a-38c6c40528ee" providerId="ADAL" clId="{3F3EDBE5-65AC-4265-9488-6B3770131D87}" dt="2023-01-19T09:56:50.057" v="627"/>
          <ac:spMkLst>
            <pc:docMk/>
            <pc:sldMk cId="1212815061" sldId="292"/>
            <ac:spMk id="11" creationId="{34324635-E2FD-491B-9B7C-834721F954F9}"/>
          </ac:spMkLst>
        </pc:spChg>
        <pc:picChg chg="mod">
          <ac:chgData name="Jens de Vlaming" userId="429a418a-7bf9-49e4-ae6a-38c6c40528ee" providerId="ADAL" clId="{3F3EDBE5-65AC-4265-9488-6B3770131D87}" dt="2023-01-19T09:20:38.079" v="388" actId="1440"/>
          <ac:picMkLst>
            <pc:docMk/>
            <pc:sldMk cId="1212815061" sldId="292"/>
            <ac:picMk id="3" creationId="{A656FC99-0A75-820E-BA85-6E1CF759E081}"/>
          </ac:picMkLst>
        </pc:picChg>
        <pc:picChg chg="mod">
          <ac:chgData name="Jens de Vlaming" userId="429a418a-7bf9-49e4-ae6a-38c6c40528ee" providerId="ADAL" clId="{3F3EDBE5-65AC-4265-9488-6B3770131D87}" dt="2023-01-19T09:20:41.511" v="389" actId="1440"/>
          <ac:picMkLst>
            <pc:docMk/>
            <pc:sldMk cId="1212815061" sldId="292"/>
            <ac:picMk id="7" creationId="{8ECBF461-A312-249D-3ACC-0CBF6182FB4C}"/>
          </ac:picMkLst>
        </pc:picChg>
        <pc:picChg chg="add mod">
          <ac:chgData name="Jens de Vlaming" userId="429a418a-7bf9-49e4-ae6a-38c6c40528ee" providerId="ADAL" clId="{3F3EDBE5-65AC-4265-9488-6B3770131D87}" dt="2023-01-19T10:57:28.441" v="709" actId="1037"/>
          <ac:picMkLst>
            <pc:docMk/>
            <pc:sldMk cId="1212815061" sldId="292"/>
            <ac:picMk id="13" creationId="{1DA21F1A-4260-44B1-8EDC-48F70CDD4F30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10:57:21.530" v="703" actId="1037"/>
        <pc:sldMkLst>
          <pc:docMk/>
          <pc:sldMk cId="2483373808" sldId="293"/>
        </pc:sldMkLst>
        <pc:spChg chg="del">
          <ac:chgData name="Jens de Vlaming" userId="429a418a-7bf9-49e4-ae6a-38c6c40528ee" providerId="ADAL" clId="{3F3EDBE5-65AC-4265-9488-6B3770131D87}" dt="2023-01-18T17:00:01.419" v="376" actId="478"/>
          <ac:spMkLst>
            <pc:docMk/>
            <pc:sldMk cId="2483373808" sldId="293"/>
            <ac:spMk id="3" creationId="{3035671A-FBFB-0EA5-DFFE-DE89D671CD1E}"/>
          </ac:spMkLst>
        </pc:spChg>
        <pc:spChg chg="del">
          <ac:chgData name="Jens de Vlaming" userId="429a418a-7bf9-49e4-ae6a-38c6c40528ee" providerId="ADAL" clId="{3F3EDBE5-65AC-4265-9488-6B3770131D87}" dt="2023-01-18T16:57:33.446" v="349" actId="478"/>
          <ac:spMkLst>
            <pc:docMk/>
            <pc:sldMk cId="2483373808" sldId="293"/>
            <ac:spMk id="4" creationId="{A99813EE-EB73-5B27-F4A9-DB08B7622573}"/>
          </ac:spMkLst>
        </pc:spChg>
        <pc:spChg chg="del">
          <ac:chgData name="Jens de Vlaming" userId="429a418a-7bf9-49e4-ae6a-38c6c40528ee" providerId="ADAL" clId="{3F3EDBE5-65AC-4265-9488-6B3770131D87}" dt="2023-01-18T16:57:34.611" v="350" actId="478"/>
          <ac:spMkLst>
            <pc:docMk/>
            <pc:sldMk cId="2483373808" sldId="293"/>
            <ac:spMk id="5" creationId="{6E60456D-E088-6439-0F72-955E8F2F0F7D}"/>
          </ac:spMkLst>
        </pc:spChg>
        <pc:spChg chg="add mod">
          <ac:chgData name="Jens de Vlaming" userId="429a418a-7bf9-49e4-ae6a-38c6c40528ee" providerId="ADAL" clId="{3F3EDBE5-65AC-4265-9488-6B3770131D87}" dt="2023-01-19T09:56:48.751" v="626"/>
          <ac:spMkLst>
            <pc:docMk/>
            <pc:sldMk cId="2483373808" sldId="293"/>
            <ac:spMk id="10" creationId="{ADE6DFD2-04C5-4EE6-84BB-2A89D53F3A33}"/>
          </ac:spMkLst>
        </pc:spChg>
        <pc:picChg chg="mod">
          <ac:chgData name="Jens de Vlaming" userId="429a418a-7bf9-49e4-ae6a-38c6c40528ee" providerId="ADAL" clId="{3F3EDBE5-65AC-4265-9488-6B3770131D87}" dt="2023-01-19T09:20:45.834" v="390" actId="1440"/>
          <ac:picMkLst>
            <pc:docMk/>
            <pc:sldMk cId="2483373808" sldId="293"/>
            <ac:picMk id="3" creationId="{BA34491E-A513-E381-1808-CDCCB158F7A3}"/>
          </ac:picMkLst>
        </pc:picChg>
        <pc:picChg chg="mod">
          <ac:chgData name="Jens de Vlaming" userId="429a418a-7bf9-49e4-ae6a-38c6c40528ee" providerId="ADAL" clId="{3F3EDBE5-65AC-4265-9488-6B3770131D87}" dt="2023-01-19T09:20:48.460" v="391" actId="1440"/>
          <ac:picMkLst>
            <pc:docMk/>
            <pc:sldMk cId="2483373808" sldId="293"/>
            <ac:picMk id="4" creationId="{40E73AB1-EAD2-834E-9E02-90DD0CB911B7}"/>
          </ac:picMkLst>
        </pc:picChg>
        <pc:picChg chg="add mod">
          <ac:chgData name="Jens de Vlaming" userId="429a418a-7bf9-49e4-ae6a-38c6c40528ee" providerId="ADAL" clId="{3F3EDBE5-65AC-4265-9488-6B3770131D87}" dt="2023-01-19T10:57:21.530" v="703" actId="1037"/>
          <ac:picMkLst>
            <pc:docMk/>
            <pc:sldMk cId="2483373808" sldId="293"/>
            <ac:picMk id="12" creationId="{C36F8450-9A9C-4F62-B060-34C5CB0CE6DA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10:58:41.291" v="737" actId="14100"/>
        <pc:sldMkLst>
          <pc:docMk/>
          <pc:sldMk cId="1347628352" sldId="294"/>
        </pc:sldMkLst>
        <pc:spChg chg="del">
          <ac:chgData name="Jens de Vlaming" userId="429a418a-7bf9-49e4-ae6a-38c6c40528ee" providerId="ADAL" clId="{3F3EDBE5-65AC-4265-9488-6B3770131D87}" dt="2023-01-19T09:21:50.676" v="398" actId="478"/>
          <ac:spMkLst>
            <pc:docMk/>
            <pc:sldMk cId="1347628352" sldId="294"/>
            <ac:spMk id="4" creationId="{DEA46F42-6679-2E12-4938-85FC21CED646}"/>
          </ac:spMkLst>
        </pc:spChg>
        <pc:spChg chg="mod">
          <ac:chgData name="Jens de Vlaming" userId="429a418a-7bf9-49e4-ae6a-38c6c40528ee" providerId="ADAL" clId="{3F3EDBE5-65AC-4265-9488-6B3770131D87}" dt="2023-01-19T09:21:54.404" v="399" actId="1076"/>
          <ac:spMkLst>
            <pc:docMk/>
            <pc:sldMk cId="1347628352" sldId="294"/>
            <ac:spMk id="7" creationId="{B85865FC-4497-A619-BCF0-93CF2DDF382A}"/>
          </ac:spMkLst>
        </pc:spChg>
        <pc:spChg chg="del">
          <ac:chgData name="Jens de Vlaming" userId="429a418a-7bf9-49e4-ae6a-38c6c40528ee" providerId="ADAL" clId="{3F3EDBE5-65AC-4265-9488-6B3770131D87}" dt="2023-01-18T16:55:38.444" v="340" actId="478"/>
          <ac:spMkLst>
            <pc:docMk/>
            <pc:sldMk cId="1347628352" sldId="294"/>
            <ac:spMk id="9" creationId="{ED860075-4910-BB18-080A-7C4A1CADAB77}"/>
          </ac:spMkLst>
        </pc:spChg>
        <pc:spChg chg="mod">
          <ac:chgData name="Jens de Vlaming" userId="429a418a-7bf9-49e4-ae6a-38c6c40528ee" providerId="ADAL" clId="{3F3EDBE5-65AC-4265-9488-6B3770131D87}" dt="2023-01-19T09:21:59.850" v="400" actId="1076"/>
          <ac:spMkLst>
            <pc:docMk/>
            <pc:sldMk cId="1347628352" sldId="294"/>
            <ac:spMk id="9" creationId="{FF2D095E-FFB5-FED7-EEFC-2FCB4AAFC19F}"/>
          </ac:spMkLst>
        </pc:spChg>
        <pc:spChg chg="del">
          <ac:chgData name="Jens de Vlaming" userId="429a418a-7bf9-49e4-ae6a-38c6c40528ee" providerId="ADAL" clId="{3F3EDBE5-65AC-4265-9488-6B3770131D87}" dt="2023-01-18T16:55:36.037" v="339" actId="478"/>
          <ac:spMkLst>
            <pc:docMk/>
            <pc:sldMk cId="1347628352" sldId="294"/>
            <ac:spMk id="10" creationId="{96CF9C00-1461-830F-6CA7-1911DF8B6A77}"/>
          </ac:spMkLst>
        </pc:spChg>
        <pc:spChg chg="add mod">
          <ac:chgData name="Jens de Vlaming" userId="429a418a-7bf9-49e4-ae6a-38c6c40528ee" providerId="ADAL" clId="{3F3EDBE5-65AC-4265-9488-6B3770131D87}" dt="2023-01-19T09:57:03.819" v="634"/>
          <ac:spMkLst>
            <pc:docMk/>
            <pc:sldMk cId="1347628352" sldId="294"/>
            <ac:spMk id="16" creationId="{C052B893-C53C-4238-811F-A7A3D0634B76}"/>
          </ac:spMkLst>
        </pc:spChg>
        <pc:picChg chg="mod">
          <ac:chgData name="Jens de Vlaming" userId="429a418a-7bf9-49e4-ae6a-38c6c40528ee" providerId="ADAL" clId="{3F3EDBE5-65AC-4265-9488-6B3770131D87}" dt="2023-01-19T09:21:36.862" v="394" actId="1440"/>
          <ac:picMkLst>
            <pc:docMk/>
            <pc:sldMk cId="1347628352" sldId="294"/>
            <ac:picMk id="3" creationId="{BA1788C0-4882-9F6F-4BBA-7EDFBC9711DC}"/>
          </ac:picMkLst>
        </pc:picChg>
        <pc:picChg chg="mod">
          <ac:chgData name="Jens de Vlaming" userId="429a418a-7bf9-49e4-ae6a-38c6c40528ee" providerId="ADAL" clId="{3F3EDBE5-65AC-4265-9488-6B3770131D87}" dt="2023-01-19T09:21:42.750" v="396" actId="1440"/>
          <ac:picMkLst>
            <pc:docMk/>
            <pc:sldMk cId="1347628352" sldId="294"/>
            <ac:picMk id="5" creationId="{EB4C2CA1-FAC5-092D-9919-D869603A2526}"/>
          </ac:picMkLst>
        </pc:picChg>
        <pc:picChg chg="mod">
          <ac:chgData name="Jens de Vlaming" userId="429a418a-7bf9-49e4-ae6a-38c6c40528ee" providerId="ADAL" clId="{3F3EDBE5-65AC-4265-9488-6B3770131D87}" dt="2023-01-19T09:21:39.209" v="395" actId="1440"/>
          <ac:picMkLst>
            <pc:docMk/>
            <pc:sldMk cId="1347628352" sldId="294"/>
            <ac:picMk id="6" creationId="{35B164FE-5AFB-5313-DB35-2E67C87A1BA0}"/>
          </ac:picMkLst>
        </pc:picChg>
        <pc:picChg chg="mod">
          <ac:chgData name="Jens de Vlaming" userId="429a418a-7bf9-49e4-ae6a-38c6c40528ee" providerId="ADAL" clId="{3F3EDBE5-65AC-4265-9488-6B3770131D87}" dt="2023-01-19T09:21:48.204" v="397" actId="1440"/>
          <ac:picMkLst>
            <pc:docMk/>
            <pc:sldMk cId="1347628352" sldId="294"/>
            <ac:picMk id="10" creationId="{4D349931-F19F-3E42-06CE-D740C02DEB3D}"/>
          </ac:picMkLst>
        </pc:picChg>
        <pc:picChg chg="add mod">
          <ac:chgData name="Jens de Vlaming" userId="429a418a-7bf9-49e4-ae6a-38c6c40528ee" providerId="ADAL" clId="{3F3EDBE5-65AC-4265-9488-6B3770131D87}" dt="2023-01-19T10:58:08.860" v="723" actId="14100"/>
          <ac:picMkLst>
            <pc:docMk/>
            <pc:sldMk cId="1347628352" sldId="294"/>
            <ac:picMk id="17" creationId="{A0BB8E57-E895-4696-BC42-26148356586C}"/>
          </ac:picMkLst>
        </pc:picChg>
        <pc:picChg chg="add mod">
          <ac:chgData name="Jens de Vlaming" userId="429a418a-7bf9-49e4-ae6a-38c6c40528ee" providerId="ADAL" clId="{3F3EDBE5-65AC-4265-9488-6B3770131D87}" dt="2023-01-19T10:58:25.113" v="733" actId="14100"/>
          <ac:picMkLst>
            <pc:docMk/>
            <pc:sldMk cId="1347628352" sldId="294"/>
            <ac:picMk id="18" creationId="{43249340-255C-4F21-9C15-63A43C6F6198}"/>
          </ac:picMkLst>
        </pc:picChg>
        <pc:picChg chg="add mod">
          <ac:chgData name="Jens de Vlaming" userId="429a418a-7bf9-49e4-ae6a-38c6c40528ee" providerId="ADAL" clId="{3F3EDBE5-65AC-4265-9488-6B3770131D87}" dt="2023-01-19T10:58:41.291" v="737" actId="14100"/>
          <ac:picMkLst>
            <pc:docMk/>
            <pc:sldMk cId="1347628352" sldId="294"/>
            <ac:picMk id="19" creationId="{31697DB6-30C9-4F1A-9579-D9FD10C6F776}"/>
          </ac:picMkLst>
        </pc:picChg>
      </pc:sldChg>
      <pc:sldChg chg="addSp delSp modSp mod">
        <pc:chgData name="Jens de Vlaming" userId="429a418a-7bf9-49e4-ae6a-38c6c40528ee" providerId="ADAL" clId="{3F3EDBE5-65AC-4265-9488-6B3770131D87}" dt="2023-01-19T09:56:30.612" v="614"/>
        <pc:sldMkLst>
          <pc:docMk/>
          <pc:sldMk cId="1738885414" sldId="295"/>
        </pc:sldMkLst>
        <pc:spChg chg="del">
          <ac:chgData name="Jens de Vlaming" userId="429a418a-7bf9-49e4-ae6a-38c6c40528ee" providerId="ADAL" clId="{3F3EDBE5-65AC-4265-9488-6B3770131D87}" dt="2023-01-18T16:59:08.883" v="365" actId="478"/>
          <ac:spMkLst>
            <pc:docMk/>
            <pc:sldMk cId="1738885414" sldId="295"/>
            <ac:spMk id="3" creationId="{9026DBA1-6514-5190-FE48-33FFD9FB6B44}"/>
          </ac:spMkLst>
        </pc:spChg>
        <pc:spChg chg="del">
          <ac:chgData name="Jens de Vlaming" userId="429a418a-7bf9-49e4-ae6a-38c6c40528ee" providerId="ADAL" clId="{3F3EDBE5-65AC-4265-9488-6B3770131D87}" dt="2023-01-18T16:59:07.625" v="364" actId="478"/>
          <ac:spMkLst>
            <pc:docMk/>
            <pc:sldMk cId="1738885414" sldId="295"/>
            <ac:spMk id="4" creationId="{2C5D2195-92D2-02C5-F66F-9D8E597A5D45}"/>
          </ac:spMkLst>
        </pc:spChg>
        <pc:spChg chg="del">
          <ac:chgData name="Jens de Vlaming" userId="429a418a-7bf9-49e4-ae6a-38c6c40528ee" providerId="ADAL" clId="{3F3EDBE5-65AC-4265-9488-6B3770131D87}" dt="2023-01-18T16:59:03.559" v="362" actId="478"/>
          <ac:spMkLst>
            <pc:docMk/>
            <pc:sldMk cId="1738885414" sldId="295"/>
            <ac:spMk id="6" creationId="{10011E39-D20E-01C1-AD0E-8B77E64269B9}"/>
          </ac:spMkLst>
        </pc:spChg>
        <pc:spChg chg="add mod">
          <ac:chgData name="Jens de Vlaming" userId="429a418a-7bf9-49e4-ae6a-38c6c40528ee" providerId="ADAL" clId="{3F3EDBE5-65AC-4265-9488-6B3770131D87}" dt="2023-01-19T09:56:30.612" v="614"/>
          <ac:spMkLst>
            <pc:docMk/>
            <pc:sldMk cId="1738885414" sldId="295"/>
            <ac:spMk id="9" creationId="{AACFADD4-2202-4E57-9FEB-5C7DC5A8151A}"/>
          </ac:spMkLst>
        </pc:spChg>
        <pc:picChg chg="mod">
          <ac:chgData name="Jens de Vlaming" userId="429a418a-7bf9-49e4-ae6a-38c6c40528ee" providerId="ADAL" clId="{3F3EDBE5-65AC-4265-9488-6B3770131D87}" dt="2023-01-18T16:59:17.835" v="367" actId="1440"/>
          <ac:picMkLst>
            <pc:docMk/>
            <pc:sldMk cId="1738885414" sldId="295"/>
            <ac:picMk id="8" creationId="{5D3DB7A1-B835-EA28-785F-B698423C7A86}"/>
          </ac:picMkLst>
        </pc:picChg>
      </pc:sldChg>
      <pc:sldChg chg="addSp modSp mod setBg">
        <pc:chgData name="Jens de Vlaming" userId="429a418a-7bf9-49e4-ae6a-38c6c40528ee" providerId="ADAL" clId="{3F3EDBE5-65AC-4265-9488-6B3770131D87}" dt="2023-01-19T10:57:34.844" v="711" actId="1076"/>
        <pc:sldMkLst>
          <pc:docMk/>
          <pc:sldMk cId="1875799167" sldId="296"/>
        </pc:sldMkLst>
        <pc:spChg chg="add mod">
          <ac:chgData name="Jens de Vlaming" userId="429a418a-7bf9-49e4-ae6a-38c6c40528ee" providerId="ADAL" clId="{3F3EDBE5-65AC-4265-9488-6B3770131D87}" dt="2023-01-19T09:56:51.339" v="628"/>
          <ac:spMkLst>
            <pc:docMk/>
            <pc:sldMk cId="1875799167" sldId="296"/>
            <ac:spMk id="8" creationId="{395412F9-101C-40EF-966D-0EC04231AAB7}"/>
          </ac:spMkLst>
        </pc:spChg>
        <pc:picChg chg="add mod">
          <ac:chgData name="Jens de Vlaming" userId="429a418a-7bf9-49e4-ae6a-38c6c40528ee" providerId="ADAL" clId="{3F3EDBE5-65AC-4265-9488-6B3770131D87}" dt="2023-01-19T10:57:34.844" v="711" actId="1076"/>
          <ac:picMkLst>
            <pc:docMk/>
            <pc:sldMk cId="1875799167" sldId="296"/>
            <ac:picMk id="4" creationId="{D9162F80-0629-4588-B4B7-040A667A75B2}"/>
          </ac:picMkLst>
        </pc:picChg>
        <pc:picChg chg="mod">
          <ac:chgData name="Jens de Vlaming" userId="429a418a-7bf9-49e4-ae6a-38c6c40528ee" providerId="ADAL" clId="{3F3EDBE5-65AC-4265-9488-6B3770131D87}" dt="2023-01-19T09:20:30.781" v="386" actId="1440"/>
          <ac:picMkLst>
            <pc:docMk/>
            <pc:sldMk cId="1875799167" sldId="296"/>
            <ac:picMk id="5" creationId="{F307BC91-5714-68A6-204F-AC4A2BF253CC}"/>
          </ac:picMkLst>
        </pc:picChg>
        <pc:picChg chg="mod">
          <ac:chgData name="Jens de Vlaming" userId="429a418a-7bf9-49e4-ae6a-38c6c40528ee" providerId="ADAL" clId="{3F3EDBE5-65AC-4265-9488-6B3770131D87}" dt="2023-01-19T09:20:33.993" v="387" actId="1440"/>
          <ac:picMkLst>
            <pc:docMk/>
            <pc:sldMk cId="1875799167" sldId="296"/>
            <ac:picMk id="7" creationId="{8ECBF461-A312-249D-3ACC-0CBF6182FB4C}"/>
          </ac:picMkLst>
        </pc:picChg>
      </pc:sldChg>
    </pc:docChg>
  </pc:docChgLst>
  <pc:docChgLst>
    <pc:chgData name="Xin Wang" userId="S::xx.wang@student.avans.nl::e815b694-5b6b-4431-9645-c6d6fff2e5ad" providerId="AD" clId="Web-{58238FA8-8D1C-B51B-DAB6-5B6D55A83368}"/>
    <pc:docChg chg="modSld">
      <pc:chgData name="Xin Wang" userId="S::xx.wang@student.avans.nl::e815b694-5b6b-4431-9645-c6d6fff2e5ad" providerId="AD" clId="Web-{58238FA8-8D1C-B51B-DAB6-5B6D55A83368}" dt="2023-01-20T12:44:26.772" v="4"/>
      <pc:docMkLst>
        <pc:docMk/>
      </pc:docMkLst>
      <pc:sldChg chg="addSp delSp modSp">
        <pc:chgData name="Xin Wang" userId="S::xx.wang@student.avans.nl::e815b694-5b6b-4431-9645-c6d6fff2e5ad" providerId="AD" clId="Web-{58238FA8-8D1C-B51B-DAB6-5B6D55A83368}" dt="2023-01-20T12:44:26.772" v="4"/>
        <pc:sldMkLst>
          <pc:docMk/>
          <pc:sldMk cId="861219155" sldId="286"/>
        </pc:sldMkLst>
        <pc:picChg chg="add del mod modCrop">
          <ac:chgData name="Xin Wang" userId="S::xx.wang@student.avans.nl::e815b694-5b6b-4431-9645-c6d6fff2e5ad" providerId="AD" clId="Web-{58238FA8-8D1C-B51B-DAB6-5B6D55A83368}" dt="2023-01-20T12:44:26.772" v="4"/>
          <ac:picMkLst>
            <pc:docMk/>
            <pc:sldMk cId="861219155" sldId="286"/>
            <ac:picMk id="4" creationId="{5D08BCA2-CC19-4EED-7FB5-0D1A27CB15D2}"/>
          </ac:picMkLst>
        </pc:picChg>
        <pc:picChg chg="del">
          <ac:chgData name="Xin Wang" userId="S::xx.wang@student.avans.nl::e815b694-5b6b-4431-9645-c6d6fff2e5ad" providerId="AD" clId="Web-{58238FA8-8D1C-B51B-DAB6-5B6D55A83368}" dt="2023-01-20T12:43:48.754" v="0"/>
          <ac:picMkLst>
            <pc:docMk/>
            <pc:sldMk cId="861219155" sldId="286"/>
            <ac:picMk id="8" creationId="{8484BF38-B0C0-AC32-C690-004947F32FAF}"/>
          </ac:picMkLst>
        </pc:picChg>
      </pc:sldChg>
    </pc:docChg>
  </pc:docChgLst>
  <pc:docChgLst>
    <pc:chgData name="Xin Wang" userId="S::xx.wang@student.avans.nl::e815b694-5b6b-4431-9645-c6d6fff2e5ad" providerId="AD" clId="Web-{94AC6077-344C-F43A-2C98-999EB8FDD32D}"/>
    <pc:docChg chg="addSld delSld modSld">
      <pc:chgData name="Xin Wang" userId="S::xx.wang@student.avans.nl::e815b694-5b6b-4431-9645-c6d6fff2e5ad" providerId="AD" clId="Web-{94AC6077-344C-F43A-2C98-999EB8FDD32D}" dt="2023-01-18T11:08:48.946" v="168" actId="1076"/>
      <pc:docMkLst>
        <pc:docMk/>
      </pc:docMkLst>
      <pc:sldChg chg="addSp delSp modSp">
        <pc:chgData name="Xin Wang" userId="S::xx.wang@student.avans.nl::e815b694-5b6b-4431-9645-c6d6fff2e5ad" providerId="AD" clId="Web-{94AC6077-344C-F43A-2C98-999EB8FDD32D}" dt="2023-01-18T11:04:42.518" v="92" actId="20577"/>
        <pc:sldMkLst>
          <pc:docMk/>
          <pc:sldMk cId="2104508174" sldId="274"/>
        </pc:sldMkLst>
        <pc:spChg chg="mod">
          <ac:chgData name="Xin Wang" userId="S::xx.wang@student.avans.nl::e815b694-5b6b-4431-9645-c6d6fff2e5ad" providerId="AD" clId="Web-{94AC6077-344C-F43A-2C98-999EB8FDD32D}" dt="2023-01-18T11:01:22.200" v="63" actId="20577"/>
          <ac:spMkLst>
            <pc:docMk/>
            <pc:sldMk cId="2104508174" sldId="274"/>
            <ac:spMk id="2" creationId="{5B547A1A-8834-54BE-12E7-9BBCB1B0F413}"/>
          </ac:spMkLst>
        </pc:spChg>
        <pc:spChg chg="del">
          <ac:chgData name="Xin Wang" userId="S::xx.wang@student.avans.nl::e815b694-5b6b-4431-9645-c6d6fff2e5ad" providerId="AD" clId="Web-{94AC6077-344C-F43A-2C98-999EB8FDD32D}" dt="2023-01-18T10:55:41.284" v="0"/>
          <ac:spMkLst>
            <pc:docMk/>
            <pc:sldMk cId="2104508174" sldId="274"/>
            <ac:spMk id="4" creationId="{E5E58412-E314-B534-0010-15A20B3F7B16}"/>
          </ac:spMkLst>
        </pc:spChg>
        <pc:spChg chg="mod">
          <ac:chgData name="Xin Wang" userId="S::xx.wang@student.avans.nl::e815b694-5b6b-4431-9645-c6d6fff2e5ad" providerId="AD" clId="Web-{94AC6077-344C-F43A-2C98-999EB8FDD32D}" dt="2023-01-18T11:04:42.518" v="92" actId="20577"/>
          <ac:spMkLst>
            <pc:docMk/>
            <pc:sldMk cId="2104508174" sldId="274"/>
            <ac:spMk id="5" creationId="{2E848351-38C7-4B0A-DC8D-3C62C230759A}"/>
          </ac:spMkLst>
        </pc:spChg>
        <pc:spChg chg="del">
          <ac:chgData name="Xin Wang" userId="S::xx.wang@student.avans.nl::e815b694-5b6b-4431-9645-c6d6fff2e5ad" providerId="AD" clId="Web-{94AC6077-344C-F43A-2C98-999EB8FDD32D}" dt="2023-01-18T10:55:57.207" v="3"/>
          <ac:spMkLst>
            <pc:docMk/>
            <pc:sldMk cId="2104508174" sldId="274"/>
            <ac:spMk id="6" creationId="{A084BD29-E80E-9E1D-4484-09EEE3873E24}"/>
          </ac:spMkLst>
        </pc:spChg>
        <pc:spChg chg="del">
          <ac:chgData name="Xin Wang" userId="S::xx.wang@student.avans.nl::e815b694-5b6b-4431-9645-c6d6fff2e5ad" providerId="AD" clId="Web-{94AC6077-344C-F43A-2C98-999EB8FDD32D}" dt="2023-01-18T10:56:05.832" v="5"/>
          <ac:spMkLst>
            <pc:docMk/>
            <pc:sldMk cId="2104508174" sldId="274"/>
            <ac:spMk id="8" creationId="{F80A14DD-321A-C698-DC46-396B8F8CE0F4}"/>
          </ac:spMkLst>
        </pc:spChg>
        <pc:spChg chg="add del mod">
          <ac:chgData name="Xin Wang" userId="S::xx.wang@student.avans.nl::e815b694-5b6b-4431-9645-c6d6fff2e5ad" providerId="AD" clId="Web-{94AC6077-344C-F43A-2C98-999EB8FDD32D}" dt="2023-01-18T10:56:17.473" v="8"/>
          <ac:spMkLst>
            <pc:docMk/>
            <pc:sldMk cId="2104508174" sldId="274"/>
            <ac:spMk id="16" creationId="{092A9237-8DD3-65DE-DF9C-A74677D7EA01}"/>
          </ac:spMkLst>
        </pc:spChg>
        <pc:picChg chg="add mod ord">
          <ac:chgData name="Xin Wang" userId="S::xx.wang@student.avans.nl::e815b694-5b6b-4431-9645-c6d6fff2e5ad" providerId="AD" clId="Web-{94AC6077-344C-F43A-2C98-999EB8FDD32D}" dt="2023-01-18T10:57:10.209" v="15" actId="14100"/>
          <ac:picMkLst>
            <pc:docMk/>
            <pc:sldMk cId="2104508174" sldId="274"/>
            <ac:picMk id="12" creationId="{E6669B90-311B-BDAC-3FA1-A109AA3982F2}"/>
          </ac:picMkLst>
        </pc:picChg>
        <pc:picChg chg="add mod ord">
          <ac:chgData name="Xin Wang" userId="S::xx.wang@student.avans.nl::e815b694-5b6b-4431-9645-c6d6fff2e5ad" providerId="AD" clId="Web-{94AC6077-344C-F43A-2C98-999EB8FDD32D}" dt="2023-01-18T10:55:59.926" v="4" actId="1076"/>
          <ac:picMkLst>
            <pc:docMk/>
            <pc:sldMk cId="2104508174" sldId="274"/>
            <ac:picMk id="13" creationId="{83B387F8-AFFA-2021-324B-D8564D21F252}"/>
          </ac:picMkLst>
        </pc:picChg>
        <pc:picChg chg="add del mod ord">
          <ac:chgData name="Xin Wang" userId="S::xx.wang@student.avans.nl::e815b694-5b6b-4431-9645-c6d6fff2e5ad" providerId="AD" clId="Web-{94AC6077-344C-F43A-2C98-999EB8FDD32D}" dt="2023-01-18T10:56:10.395" v="7"/>
          <ac:picMkLst>
            <pc:docMk/>
            <pc:sldMk cId="2104508174" sldId="274"/>
            <ac:picMk id="14" creationId="{8AF125B3-C020-0F33-8F93-8DB0F55E225C}"/>
          </ac:picMkLst>
        </pc:picChg>
        <pc:picChg chg="add mod ord">
          <ac:chgData name="Xin Wang" userId="S::xx.wang@student.avans.nl::e815b694-5b6b-4431-9645-c6d6fff2e5ad" providerId="AD" clId="Web-{94AC6077-344C-F43A-2C98-999EB8FDD32D}" dt="2023-01-18T10:57:14.506" v="17" actId="1076"/>
          <ac:picMkLst>
            <pc:docMk/>
            <pc:sldMk cId="2104508174" sldId="274"/>
            <ac:picMk id="17" creationId="{65481A82-2206-4253-02F9-3EDDB9C26FBA}"/>
          </ac:picMkLst>
        </pc:picChg>
        <pc:picChg chg="add mod">
          <ac:chgData name="Xin Wang" userId="S::xx.wang@student.avans.nl::e815b694-5b6b-4431-9645-c6d6fff2e5ad" providerId="AD" clId="Web-{94AC6077-344C-F43A-2C98-999EB8FDD32D}" dt="2023-01-18T10:57:13.787" v="16" actId="1076"/>
          <ac:picMkLst>
            <pc:docMk/>
            <pc:sldMk cId="2104508174" sldId="274"/>
            <ac:picMk id="18" creationId="{3796EEEC-A2E5-0BDF-3FFD-FC4136986197}"/>
          </ac:picMkLst>
        </pc:picChg>
        <pc:picChg chg="add mod">
          <ac:chgData name="Xin Wang" userId="S::xx.wang@student.avans.nl::e815b694-5b6b-4431-9645-c6d6fff2e5ad" providerId="AD" clId="Web-{94AC6077-344C-F43A-2C98-999EB8FDD32D}" dt="2023-01-18T10:57:16.412" v="18" actId="1076"/>
          <ac:picMkLst>
            <pc:docMk/>
            <pc:sldMk cId="2104508174" sldId="274"/>
            <ac:picMk id="19" creationId="{CA7AC87C-1871-67E5-C55F-54A27FA071B6}"/>
          </ac:picMkLst>
        </pc:picChg>
      </pc:sldChg>
      <pc:sldChg chg="addSp delSp modSp add replId">
        <pc:chgData name="Xin Wang" userId="S::xx.wang@student.avans.nl::e815b694-5b6b-4431-9645-c6d6fff2e5ad" providerId="AD" clId="Web-{94AC6077-344C-F43A-2C98-999EB8FDD32D}" dt="2023-01-18T11:06:48.912" v="148" actId="20577"/>
        <pc:sldMkLst>
          <pc:docMk/>
          <pc:sldMk cId="2780340371" sldId="287"/>
        </pc:sldMkLst>
        <pc:spChg chg="mod">
          <ac:chgData name="Xin Wang" userId="S::xx.wang@student.avans.nl::e815b694-5b6b-4431-9645-c6d6fff2e5ad" providerId="AD" clId="Web-{94AC6077-344C-F43A-2C98-999EB8FDD32D}" dt="2023-01-18T11:04:55.580" v="97" actId="1076"/>
          <ac:spMkLst>
            <pc:docMk/>
            <pc:sldMk cId="2780340371" sldId="287"/>
            <ac:spMk id="2" creationId="{5B547A1A-8834-54BE-12E7-9BBCB1B0F413}"/>
          </ac:spMkLst>
        </pc:spChg>
        <pc:spChg chg="mod">
          <ac:chgData name="Xin Wang" userId="S::xx.wang@student.avans.nl::e815b694-5b6b-4431-9645-c6d6fff2e5ad" providerId="AD" clId="Web-{94AC6077-344C-F43A-2C98-999EB8FDD32D}" dt="2023-01-18T11:06:48.912" v="148" actId="20577"/>
          <ac:spMkLst>
            <pc:docMk/>
            <pc:sldMk cId="2780340371" sldId="287"/>
            <ac:spMk id="5" creationId="{2E848351-38C7-4B0A-DC8D-3C62C230759A}"/>
          </ac:spMkLst>
        </pc:spChg>
        <pc:spChg chg="add del mod">
          <ac:chgData name="Xin Wang" userId="S::xx.wang@student.avans.nl::e815b694-5b6b-4431-9645-c6d6fff2e5ad" providerId="AD" clId="Web-{94AC6077-344C-F43A-2C98-999EB8FDD32D}" dt="2023-01-18T11:00:07.370" v="27"/>
          <ac:spMkLst>
            <pc:docMk/>
            <pc:sldMk cId="2780340371" sldId="287"/>
            <ac:spMk id="6" creationId="{5F826F21-9EA6-8891-040A-2C1EBC553D70}"/>
          </ac:spMkLst>
        </pc:spChg>
        <pc:spChg chg="add del mod">
          <ac:chgData name="Xin Wang" userId="S::xx.wang@student.avans.nl::e815b694-5b6b-4431-9645-c6d6fff2e5ad" providerId="AD" clId="Web-{94AC6077-344C-F43A-2C98-999EB8FDD32D}" dt="2023-01-18T11:00:10.667" v="28"/>
          <ac:spMkLst>
            <pc:docMk/>
            <pc:sldMk cId="2780340371" sldId="287"/>
            <ac:spMk id="14" creationId="{CCC1A4AC-A3CF-712C-277F-E9417503CB92}"/>
          </ac:spMkLst>
        </pc:spChg>
        <pc:spChg chg="add del mod">
          <ac:chgData name="Xin Wang" userId="S::xx.wang@student.avans.nl::e815b694-5b6b-4431-9645-c6d6fff2e5ad" providerId="AD" clId="Web-{94AC6077-344C-F43A-2C98-999EB8FDD32D}" dt="2023-01-18T11:00:15.292" v="29"/>
          <ac:spMkLst>
            <pc:docMk/>
            <pc:sldMk cId="2780340371" sldId="287"/>
            <ac:spMk id="16" creationId="{13E4A590-D05B-A32F-5DF3-B390B933ACD5}"/>
          </ac:spMkLst>
        </pc:spChg>
        <pc:picChg chg="del">
          <ac:chgData name="Xin Wang" userId="S::xx.wang@student.avans.nl::e815b694-5b6b-4431-9645-c6d6fff2e5ad" providerId="AD" clId="Web-{94AC6077-344C-F43A-2C98-999EB8FDD32D}" dt="2023-01-18T10:59:45.447" v="20"/>
          <ac:picMkLst>
            <pc:docMk/>
            <pc:sldMk cId="2780340371" sldId="287"/>
            <ac:picMk id="12" creationId="{E6669B90-311B-BDAC-3FA1-A109AA3982F2}"/>
          </ac:picMkLst>
        </pc:picChg>
        <pc:picChg chg="del">
          <ac:chgData name="Xin Wang" userId="S::xx.wang@student.avans.nl::e815b694-5b6b-4431-9645-c6d6fff2e5ad" providerId="AD" clId="Web-{94AC6077-344C-F43A-2C98-999EB8FDD32D}" dt="2023-01-18T10:59:46.822" v="21"/>
          <ac:picMkLst>
            <pc:docMk/>
            <pc:sldMk cId="2780340371" sldId="287"/>
            <ac:picMk id="13" creationId="{83B387F8-AFFA-2021-324B-D8564D21F252}"/>
          </ac:picMkLst>
        </pc:picChg>
        <pc:picChg chg="del">
          <ac:chgData name="Xin Wang" userId="S::xx.wang@student.avans.nl::e815b694-5b6b-4431-9645-c6d6fff2e5ad" providerId="AD" clId="Web-{94AC6077-344C-F43A-2C98-999EB8FDD32D}" dt="2023-01-18T10:59:48.713" v="22"/>
          <ac:picMkLst>
            <pc:docMk/>
            <pc:sldMk cId="2780340371" sldId="287"/>
            <ac:picMk id="17" creationId="{65481A82-2206-4253-02F9-3EDDB9C26FBA}"/>
          </ac:picMkLst>
        </pc:picChg>
        <pc:picChg chg="del">
          <ac:chgData name="Xin Wang" userId="S::xx.wang@student.avans.nl::e815b694-5b6b-4431-9645-c6d6fff2e5ad" providerId="AD" clId="Web-{94AC6077-344C-F43A-2C98-999EB8FDD32D}" dt="2023-01-18T10:59:52.182" v="24"/>
          <ac:picMkLst>
            <pc:docMk/>
            <pc:sldMk cId="2780340371" sldId="287"/>
            <ac:picMk id="18" creationId="{3796EEEC-A2E5-0BDF-3FFD-FC4136986197}"/>
          </ac:picMkLst>
        </pc:picChg>
        <pc:picChg chg="del">
          <ac:chgData name="Xin Wang" userId="S::xx.wang@student.avans.nl::e815b694-5b6b-4431-9645-c6d6fff2e5ad" providerId="AD" clId="Web-{94AC6077-344C-F43A-2C98-999EB8FDD32D}" dt="2023-01-18T10:59:50.463" v="23"/>
          <ac:picMkLst>
            <pc:docMk/>
            <pc:sldMk cId="2780340371" sldId="287"/>
            <ac:picMk id="19" creationId="{CA7AC87C-1871-67E5-C55F-54A27FA071B6}"/>
          </ac:picMkLst>
        </pc:picChg>
        <pc:picChg chg="add del mod ord">
          <ac:chgData name="Xin Wang" userId="S::xx.wang@student.avans.nl::e815b694-5b6b-4431-9645-c6d6fff2e5ad" providerId="AD" clId="Web-{94AC6077-344C-F43A-2C98-999EB8FDD32D}" dt="2023-01-18T10:59:57.385" v="26"/>
          <ac:picMkLst>
            <pc:docMk/>
            <pc:sldMk cId="2780340371" sldId="287"/>
            <ac:picMk id="20" creationId="{6D9EBC99-236B-8C67-679A-5802AC7F7BFB}"/>
          </ac:picMkLst>
        </pc:picChg>
        <pc:picChg chg="add mod ord">
          <ac:chgData name="Xin Wang" userId="S::xx.wang@student.avans.nl::e815b694-5b6b-4431-9645-c6d6fff2e5ad" providerId="AD" clId="Web-{94AC6077-344C-F43A-2C98-999EB8FDD32D}" dt="2023-01-18T11:06:08.692" v="109"/>
          <ac:picMkLst>
            <pc:docMk/>
            <pc:sldMk cId="2780340371" sldId="287"/>
            <ac:picMk id="21" creationId="{6E102F91-B961-0177-9364-7F17636D58D1}"/>
          </ac:picMkLst>
        </pc:picChg>
        <pc:picChg chg="add mod ord">
          <ac:chgData name="Xin Wang" userId="S::xx.wang@student.avans.nl::e815b694-5b6b-4431-9645-c6d6fff2e5ad" providerId="AD" clId="Web-{94AC6077-344C-F43A-2C98-999EB8FDD32D}" dt="2023-01-18T11:06:12.770" v="110"/>
          <ac:picMkLst>
            <pc:docMk/>
            <pc:sldMk cId="2780340371" sldId="287"/>
            <ac:picMk id="22" creationId="{9047F9C3-C433-38F4-814B-26EDC0367DC7}"/>
          </ac:picMkLst>
        </pc:picChg>
        <pc:picChg chg="add mod ord">
          <ac:chgData name="Xin Wang" userId="S::xx.wang@student.avans.nl::e815b694-5b6b-4431-9645-c6d6fff2e5ad" providerId="AD" clId="Web-{94AC6077-344C-F43A-2C98-999EB8FDD32D}" dt="2023-01-18T11:05:43.535" v="105" actId="1076"/>
          <ac:picMkLst>
            <pc:docMk/>
            <pc:sldMk cId="2780340371" sldId="287"/>
            <ac:picMk id="23" creationId="{AF661215-439E-F94D-55F0-1305FA13ECF4}"/>
          </ac:picMkLst>
        </pc:picChg>
        <pc:picChg chg="add mod">
          <ac:chgData name="Xin Wang" userId="S::xx.wang@student.avans.nl::e815b694-5b6b-4431-9645-c6d6fff2e5ad" providerId="AD" clId="Web-{94AC6077-344C-F43A-2C98-999EB8FDD32D}" dt="2023-01-18T11:05:53.848" v="107"/>
          <ac:picMkLst>
            <pc:docMk/>
            <pc:sldMk cId="2780340371" sldId="287"/>
            <ac:picMk id="24" creationId="{AB87206E-C14C-ACC1-98E1-ACCC0F68C53E}"/>
          </ac:picMkLst>
        </pc:picChg>
        <pc:picChg chg="add mod">
          <ac:chgData name="Xin Wang" userId="S::xx.wang@student.avans.nl::e815b694-5b6b-4431-9645-c6d6fff2e5ad" providerId="AD" clId="Web-{94AC6077-344C-F43A-2C98-999EB8FDD32D}" dt="2023-01-18T11:05:19.081" v="101"/>
          <ac:picMkLst>
            <pc:docMk/>
            <pc:sldMk cId="2780340371" sldId="287"/>
            <ac:picMk id="25" creationId="{F85F940F-808F-0EDC-B2D6-4646A4645693}"/>
          </ac:picMkLst>
        </pc:picChg>
      </pc:sldChg>
      <pc:sldChg chg="delSp modSp new add del mod modClrScheme chgLayout">
        <pc:chgData name="Xin Wang" userId="S::xx.wang@student.avans.nl::e815b694-5b6b-4431-9645-c6d6fff2e5ad" providerId="AD" clId="Web-{94AC6077-344C-F43A-2C98-999EB8FDD32D}" dt="2023-01-18T11:08:48.946" v="168" actId="1076"/>
        <pc:sldMkLst>
          <pc:docMk/>
          <pc:sldMk cId="1469182139" sldId="288"/>
        </pc:sldMkLst>
        <pc:spChg chg="mod ord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2" creationId="{F3804FDF-7E3A-E7DA-4E51-CBB9EC020E07}"/>
          </ac:spMkLst>
        </pc:spChg>
        <pc:spChg chg="del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3" creationId="{B8F19803-D669-4188-10C7-FB8275D6C6CB}"/>
          </ac:spMkLst>
        </pc:spChg>
        <pc:spChg chg="mod ord">
          <ac:chgData name="Xin Wang" userId="S::xx.wang@student.avans.nl::e815b694-5b6b-4431-9645-c6d6fff2e5ad" providerId="AD" clId="Web-{94AC6077-344C-F43A-2C98-999EB8FDD32D}" dt="2023-01-18T11:08:48.946" v="168" actId="1076"/>
          <ac:spMkLst>
            <pc:docMk/>
            <pc:sldMk cId="1469182139" sldId="288"/>
            <ac:spMk id="4" creationId="{72DFB3F2-5734-0E32-B290-2B420C1C8FE1}"/>
          </ac:spMkLst>
        </pc:spChg>
        <pc:spChg chg="del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5" creationId="{1DACA730-5E2F-955D-CF20-30F2B0C8AB38}"/>
          </ac:spMkLst>
        </pc:spChg>
        <pc:spChg chg="del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6" creationId="{1AC8E79E-AFD3-6F47-DF1D-3331BBC8FEA7}"/>
          </ac:spMkLst>
        </pc:spChg>
        <pc:spChg chg="del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7" creationId="{9AB4D16A-C2A2-9598-8564-7AA9CBAEF03C}"/>
          </ac:spMkLst>
        </pc:spChg>
        <pc:spChg chg="del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8" creationId="{25C716B2-851A-EBCF-9A1D-FB80E6E43FD5}"/>
          </ac:spMkLst>
        </pc:spChg>
        <pc:spChg chg="mod ord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9" creationId="{75A5ED46-D50D-BC12-5CDA-0E60C1F88C66}"/>
          </ac:spMkLst>
        </pc:spChg>
        <pc:spChg chg="mod ord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10" creationId="{FC973322-6C50-D454-9C63-ACE8907E2347}"/>
          </ac:spMkLst>
        </pc:spChg>
        <pc:spChg chg="mod ord">
          <ac:chgData name="Xin Wang" userId="S::xx.wang@student.avans.nl::e815b694-5b6b-4431-9645-c6d6fff2e5ad" providerId="AD" clId="Web-{94AC6077-344C-F43A-2C98-999EB8FDD32D}" dt="2023-01-18T11:08:37.727" v="166"/>
          <ac:spMkLst>
            <pc:docMk/>
            <pc:sldMk cId="1469182139" sldId="288"/>
            <ac:spMk id="11" creationId="{5D9368F2-7952-7E69-F5E7-0B2E4A810131}"/>
          </ac:spMkLst>
        </pc:spChg>
      </pc:sldChg>
    </pc:docChg>
  </pc:docChgLst>
  <pc:docChgLst>
    <pc:chgData name="Jens de Vlaming" userId="429a418a-7bf9-49e4-ae6a-38c6c40528ee" providerId="ADAL" clId="{2B19A8F1-5A7D-4B35-8FE0-D7EC7C72A2EE}"/>
    <pc:docChg chg="custSel modSld">
      <pc:chgData name="Jens de Vlaming" userId="429a418a-7bf9-49e4-ae6a-38c6c40528ee" providerId="ADAL" clId="{2B19A8F1-5A7D-4B35-8FE0-D7EC7C72A2EE}" dt="2023-01-20T13:32:52.350" v="7" actId="478"/>
      <pc:docMkLst>
        <pc:docMk/>
      </pc:docMkLst>
      <pc:sldChg chg="delSp mod">
        <pc:chgData name="Jens de Vlaming" userId="429a418a-7bf9-49e4-ae6a-38c6c40528ee" providerId="ADAL" clId="{2B19A8F1-5A7D-4B35-8FE0-D7EC7C72A2EE}" dt="2023-01-20T13:32:47.326" v="4" actId="478"/>
        <pc:sldMkLst>
          <pc:docMk/>
          <pc:sldMk cId="2259854005" sldId="290"/>
        </pc:sldMkLst>
        <pc:picChg chg="del">
          <ac:chgData name="Jens de Vlaming" userId="429a418a-7bf9-49e4-ae6a-38c6c40528ee" providerId="ADAL" clId="{2B19A8F1-5A7D-4B35-8FE0-D7EC7C72A2EE}" dt="2023-01-20T13:32:47.326" v="4" actId="478"/>
          <ac:picMkLst>
            <pc:docMk/>
            <pc:sldMk cId="2259854005" sldId="290"/>
            <ac:picMk id="13" creationId="{2FB1234D-C900-4EC6-84D3-23F197EE58BD}"/>
          </ac:picMkLst>
        </pc:picChg>
      </pc:sldChg>
      <pc:sldChg chg="delSp mod">
        <pc:chgData name="Jens de Vlaming" userId="429a418a-7bf9-49e4-ae6a-38c6c40528ee" providerId="ADAL" clId="{2B19A8F1-5A7D-4B35-8FE0-D7EC7C72A2EE}" dt="2023-01-20T13:32:37.176" v="0" actId="478"/>
        <pc:sldMkLst>
          <pc:docMk/>
          <pc:sldMk cId="2752852713" sldId="291"/>
        </pc:sldMkLst>
        <pc:picChg chg="del">
          <ac:chgData name="Jens de Vlaming" userId="429a418a-7bf9-49e4-ae6a-38c6c40528ee" providerId="ADAL" clId="{2B19A8F1-5A7D-4B35-8FE0-D7EC7C72A2EE}" dt="2023-01-20T13:32:37.176" v="0" actId="478"/>
          <ac:picMkLst>
            <pc:docMk/>
            <pc:sldMk cId="2752852713" sldId="291"/>
            <ac:picMk id="12" creationId="{7224050C-9FD8-4200-B0B0-322814C193F7}"/>
          </ac:picMkLst>
        </pc:picChg>
      </pc:sldChg>
      <pc:sldChg chg="delSp mod">
        <pc:chgData name="Jens de Vlaming" userId="429a418a-7bf9-49e4-ae6a-38c6c40528ee" providerId="ADAL" clId="{2B19A8F1-5A7D-4B35-8FE0-D7EC7C72A2EE}" dt="2023-01-20T13:32:41.536" v="2" actId="478"/>
        <pc:sldMkLst>
          <pc:docMk/>
          <pc:sldMk cId="1212815061" sldId="292"/>
        </pc:sldMkLst>
        <pc:picChg chg="del">
          <ac:chgData name="Jens de Vlaming" userId="429a418a-7bf9-49e4-ae6a-38c6c40528ee" providerId="ADAL" clId="{2B19A8F1-5A7D-4B35-8FE0-D7EC7C72A2EE}" dt="2023-01-20T13:32:41.536" v="2" actId="478"/>
          <ac:picMkLst>
            <pc:docMk/>
            <pc:sldMk cId="1212815061" sldId="292"/>
            <ac:picMk id="13" creationId="{1DA21F1A-4260-44B1-8EDC-48F70CDD4F30}"/>
          </ac:picMkLst>
        </pc:picChg>
      </pc:sldChg>
      <pc:sldChg chg="delSp mod">
        <pc:chgData name="Jens de Vlaming" userId="429a418a-7bf9-49e4-ae6a-38c6c40528ee" providerId="ADAL" clId="{2B19A8F1-5A7D-4B35-8FE0-D7EC7C72A2EE}" dt="2023-01-20T13:32:39.549" v="1" actId="478"/>
        <pc:sldMkLst>
          <pc:docMk/>
          <pc:sldMk cId="2483373808" sldId="293"/>
        </pc:sldMkLst>
        <pc:picChg chg="del">
          <ac:chgData name="Jens de Vlaming" userId="429a418a-7bf9-49e4-ae6a-38c6c40528ee" providerId="ADAL" clId="{2B19A8F1-5A7D-4B35-8FE0-D7EC7C72A2EE}" dt="2023-01-20T13:32:39.549" v="1" actId="478"/>
          <ac:picMkLst>
            <pc:docMk/>
            <pc:sldMk cId="2483373808" sldId="293"/>
            <ac:picMk id="12" creationId="{C36F8450-9A9C-4F62-B060-34C5CB0CE6DA}"/>
          </ac:picMkLst>
        </pc:picChg>
      </pc:sldChg>
      <pc:sldChg chg="delSp mod">
        <pc:chgData name="Jens de Vlaming" userId="429a418a-7bf9-49e4-ae6a-38c6c40528ee" providerId="ADAL" clId="{2B19A8F1-5A7D-4B35-8FE0-D7EC7C72A2EE}" dt="2023-01-20T13:32:52.350" v="7" actId="478"/>
        <pc:sldMkLst>
          <pc:docMk/>
          <pc:sldMk cId="1347628352" sldId="294"/>
        </pc:sldMkLst>
        <pc:picChg chg="del">
          <ac:chgData name="Jens de Vlaming" userId="429a418a-7bf9-49e4-ae6a-38c6c40528ee" providerId="ADAL" clId="{2B19A8F1-5A7D-4B35-8FE0-D7EC7C72A2EE}" dt="2023-01-20T13:32:49.390" v="5" actId="478"/>
          <ac:picMkLst>
            <pc:docMk/>
            <pc:sldMk cId="1347628352" sldId="294"/>
            <ac:picMk id="17" creationId="{A0BB8E57-E895-4696-BC42-26148356586C}"/>
          </ac:picMkLst>
        </pc:picChg>
        <pc:picChg chg="del">
          <ac:chgData name="Jens de Vlaming" userId="429a418a-7bf9-49e4-ae6a-38c6c40528ee" providerId="ADAL" clId="{2B19A8F1-5A7D-4B35-8FE0-D7EC7C72A2EE}" dt="2023-01-20T13:32:50.681" v="6" actId="478"/>
          <ac:picMkLst>
            <pc:docMk/>
            <pc:sldMk cId="1347628352" sldId="294"/>
            <ac:picMk id="18" creationId="{43249340-255C-4F21-9C15-63A43C6F6198}"/>
          </ac:picMkLst>
        </pc:picChg>
        <pc:picChg chg="del">
          <ac:chgData name="Jens de Vlaming" userId="429a418a-7bf9-49e4-ae6a-38c6c40528ee" providerId="ADAL" clId="{2B19A8F1-5A7D-4B35-8FE0-D7EC7C72A2EE}" dt="2023-01-20T13:32:52.350" v="7" actId="478"/>
          <ac:picMkLst>
            <pc:docMk/>
            <pc:sldMk cId="1347628352" sldId="294"/>
            <ac:picMk id="19" creationId="{31697DB6-30C9-4F1A-9579-D9FD10C6F776}"/>
          </ac:picMkLst>
        </pc:picChg>
      </pc:sldChg>
      <pc:sldChg chg="delSp mod">
        <pc:chgData name="Jens de Vlaming" userId="429a418a-7bf9-49e4-ae6a-38c6c40528ee" providerId="ADAL" clId="{2B19A8F1-5A7D-4B35-8FE0-D7EC7C72A2EE}" dt="2023-01-20T13:32:44.527" v="3" actId="478"/>
        <pc:sldMkLst>
          <pc:docMk/>
          <pc:sldMk cId="1875799167" sldId="296"/>
        </pc:sldMkLst>
        <pc:picChg chg="del">
          <ac:chgData name="Jens de Vlaming" userId="429a418a-7bf9-49e4-ae6a-38c6c40528ee" providerId="ADAL" clId="{2B19A8F1-5A7D-4B35-8FE0-D7EC7C72A2EE}" dt="2023-01-20T13:32:44.527" v="3" actId="478"/>
          <ac:picMkLst>
            <pc:docMk/>
            <pc:sldMk cId="1875799167" sldId="296"/>
            <ac:picMk id="4" creationId="{D9162F80-0629-4588-B4B7-040A667A75B2}"/>
          </ac:picMkLst>
        </pc:picChg>
      </pc:sldChg>
    </pc:docChg>
  </pc:docChgLst>
  <pc:docChgLst>
    <pc:chgData name="Xin Wang" userId="S::xx.wang@student.avans.nl::e815b694-5b6b-4431-9645-c6d6fff2e5ad" providerId="AD" clId="Web-{EE967AD0-F7DD-A959-2E91-387524C6494C}"/>
    <pc:docChg chg="modSld">
      <pc:chgData name="Xin Wang" userId="S::xx.wang@student.avans.nl::e815b694-5b6b-4431-9645-c6d6fff2e5ad" providerId="AD" clId="Web-{EE967AD0-F7DD-A959-2E91-387524C6494C}" dt="2023-01-18T11:36:46.497" v="107" actId="1076"/>
      <pc:docMkLst>
        <pc:docMk/>
      </pc:docMkLst>
      <pc:sldChg chg="addSp delSp modSp">
        <pc:chgData name="Xin Wang" userId="S::xx.wang@student.avans.nl::e815b694-5b6b-4431-9645-c6d6fff2e5ad" providerId="AD" clId="Web-{EE967AD0-F7DD-A959-2E91-387524C6494C}" dt="2023-01-18T11:36:23.230" v="85"/>
        <pc:sldMkLst>
          <pc:docMk/>
          <pc:sldMk cId="2104508174" sldId="274"/>
        </pc:sldMkLst>
        <pc:spChg chg="mod">
          <ac:chgData name="Xin Wang" userId="S::xx.wang@student.avans.nl::e815b694-5b6b-4431-9645-c6d6fff2e5ad" providerId="AD" clId="Web-{EE967AD0-F7DD-A959-2E91-387524C6494C}" dt="2023-01-18T11:34:20.959" v="9" actId="1076"/>
          <ac:spMkLst>
            <pc:docMk/>
            <pc:sldMk cId="2104508174" sldId="274"/>
            <ac:spMk id="2" creationId="{5B547A1A-8834-54BE-12E7-9BBCB1B0F413}"/>
          </ac:spMkLst>
        </pc:spChg>
        <pc:spChg chg="mod">
          <ac:chgData name="Xin Wang" userId="S::xx.wang@student.avans.nl::e815b694-5b6b-4431-9645-c6d6fff2e5ad" providerId="AD" clId="Web-{EE967AD0-F7DD-A959-2E91-387524C6494C}" dt="2023-01-18T11:34:51.601" v="26" actId="1076"/>
          <ac:spMkLst>
            <pc:docMk/>
            <pc:sldMk cId="2104508174" sldId="274"/>
            <ac:spMk id="3" creationId="{E90687A9-5706-0DD9-2616-CEEAB5FD5F82}"/>
          </ac:spMkLst>
        </pc:spChg>
        <pc:spChg chg="add mod">
          <ac:chgData name="Xin Wang" userId="S::xx.wang@student.avans.nl::e815b694-5b6b-4431-9645-c6d6fff2e5ad" providerId="AD" clId="Web-{EE967AD0-F7DD-A959-2E91-387524C6494C}" dt="2023-01-18T11:35:02.914" v="30" actId="20577"/>
          <ac:spMkLst>
            <pc:docMk/>
            <pc:sldMk cId="2104508174" sldId="274"/>
            <ac:spMk id="6" creationId="{089955BB-4834-C62D-0381-D2196CAC37D1}"/>
          </ac:spMkLst>
        </pc:spChg>
        <pc:spChg chg="mod">
          <ac:chgData name="Xin Wang" userId="S::xx.wang@student.avans.nl::e815b694-5b6b-4431-9645-c6d6fff2e5ad" providerId="AD" clId="Web-{EE967AD0-F7DD-A959-2E91-387524C6494C}" dt="2023-01-18T11:35:53.588" v="76" actId="1076"/>
          <ac:spMkLst>
            <pc:docMk/>
            <pc:sldMk cId="2104508174" sldId="274"/>
            <ac:spMk id="7" creationId="{98ADFC1D-C2A5-7AEB-279C-D168DF7D57B3}"/>
          </ac:spMkLst>
        </pc:spChg>
        <pc:spChg chg="add mod">
          <ac:chgData name="Xin Wang" userId="S::xx.wang@student.avans.nl::e815b694-5b6b-4431-9645-c6d6fff2e5ad" providerId="AD" clId="Web-{EE967AD0-F7DD-A959-2E91-387524C6494C}" dt="2023-01-18T11:35:36.353" v="66" actId="1076"/>
          <ac:spMkLst>
            <pc:docMk/>
            <pc:sldMk cId="2104508174" sldId="274"/>
            <ac:spMk id="14" creationId="{70ADAF25-E34F-117D-0997-4F3DCC75CA8E}"/>
          </ac:spMkLst>
        </pc:spChg>
        <pc:spChg chg="add mod">
          <ac:chgData name="Xin Wang" userId="S::xx.wang@student.avans.nl::e815b694-5b6b-4431-9645-c6d6fff2e5ad" providerId="AD" clId="Web-{EE967AD0-F7DD-A959-2E91-387524C6494C}" dt="2023-01-18T11:36:12.855" v="83" actId="1076"/>
          <ac:spMkLst>
            <pc:docMk/>
            <pc:sldMk cId="2104508174" sldId="274"/>
            <ac:spMk id="15" creationId="{31A08002-B82D-2099-03BC-C3B28AF39A0D}"/>
          </ac:spMkLst>
        </pc:spChg>
        <pc:spChg chg="add del">
          <ac:chgData name="Xin Wang" userId="S::xx.wang@student.avans.nl::e815b694-5b6b-4431-9645-c6d6fff2e5ad" providerId="AD" clId="Web-{EE967AD0-F7DD-A959-2E91-387524C6494C}" dt="2023-01-18T11:36:23.230" v="85"/>
          <ac:spMkLst>
            <pc:docMk/>
            <pc:sldMk cId="2104508174" sldId="274"/>
            <ac:spMk id="16" creationId="{4491FDA5-C5A3-F33A-A004-681A7D2377E6}"/>
          </ac:spMkLst>
        </pc:spChg>
        <pc:picChg chg="mod">
          <ac:chgData name="Xin Wang" userId="S::xx.wang@student.avans.nl::e815b694-5b6b-4431-9645-c6d6fff2e5ad" providerId="AD" clId="Web-{EE967AD0-F7DD-A959-2E91-387524C6494C}" dt="2023-01-18T11:34:47.945" v="25" actId="1076"/>
          <ac:picMkLst>
            <pc:docMk/>
            <pc:sldMk cId="2104508174" sldId="274"/>
            <ac:picMk id="12" creationId="{E6669B90-311B-BDAC-3FA1-A109AA3982F2}"/>
          </ac:picMkLst>
        </pc:picChg>
        <pc:picChg chg="mod">
          <ac:chgData name="Xin Wang" userId="S::xx.wang@student.avans.nl::e815b694-5b6b-4431-9645-c6d6fff2e5ad" providerId="AD" clId="Web-{EE967AD0-F7DD-A959-2E91-387524C6494C}" dt="2023-01-18T11:34:23.287" v="10" actId="1076"/>
          <ac:picMkLst>
            <pc:docMk/>
            <pc:sldMk cId="2104508174" sldId="274"/>
            <ac:picMk id="13" creationId="{83B387F8-AFFA-2021-324B-D8564D21F252}"/>
          </ac:picMkLst>
        </pc:picChg>
        <pc:picChg chg="mod">
          <ac:chgData name="Xin Wang" userId="S::xx.wang@student.avans.nl::e815b694-5b6b-4431-9645-c6d6fff2e5ad" providerId="AD" clId="Web-{EE967AD0-F7DD-A959-2E91-387524C6494C}" dt="2023-01-18T11:35:45.307" v="68" actId="1076"/>
          <ac:picMkLst>
            <pc:docMk/>
            <pc:sldMk cId="2104508174" sldId="274"/>
            <ac:picMk id="17" creationId="{65481A82-2206-4253-02F9-3EDDB9C26FBA}"/>
          </ac:picMkLst>
        </pc:picChg>
        <pc:picChg chg="mod">
          <ac:chgData name="Xin Wang" userId="S::xx.wang@student.avans.nl::e815b694-5b6b-4431-9645-c6d6fff2e5ad" providerId="AD" clId="Web-{EE967AD0-F7DD-A959-2E91-387524C6494C}" dt="2023-01-18T11:34:53.304" v="27" actId="1076"/>
          <ac:picMkLst>
            <pc:docMk/>
            <pc:sldMk cId="2104508174" sldId="274"/>
            <ac:picMk id="18" creationId="{3796EEEC-A2E5-0BDF-3FFD-FC4136986197}"/>
          </ac:picMkLst>
        </pc:picChg>
        <pc:picChg chg="mod">
          <ac:chgData name="Xin Wang" userId="S::xx.wang@student.avans.nl::e815b694-5b6b-4431-9645-c6d6fff2e5ad" providerId="AD" clId="Web-{EE967AD0-F7DD-A959-2E91-387524C6494C}" dt="2023-01-18T11:35:57.791" v="77" actId="1076"/>
          <ac:picMkLst>
            <pc:docMk/>
            <pc:sldMk cId="2104508174" sldId="274"/>
            <ac:picMk id="19" creationId="{CA7AC87C-1871-67E5-C55F-54A27FA071B6}"/>
          </ac:picMkLst>
        </pc:picChg>
      </pc:sldChg>
      <pc:sldChg chg="addSp modSp">
        <pc:chgData name="Xin Wang" userId="S::xx.wang@student.avans.nl::e815b694-5b6b-4431-9645-c6d6fff2e5ad" providerId="AD" clId="Web-{EE967AD0-F7DD-A959-2E91-387524C6494C}" dt="2023-01-18T11:36:46.497" v="107" actId="1076"/>
        <pc:sldMkLst>
          <pc:docMk/>
          <pc:sldMk cId="2780340371" sldId="287"/>
        </pc:sldMkLst>
        <pc:spChg chg="add mod">
          <ac:chgData name="Xin Wang" userId="S::xx.wang@student.avans.nl::e815b694-5b6b-4431-9645-c6d6fff2e5ad" providerId="AD" clId="Web-{EE967AD0-F7DD-A959-2E91-387524C6494C}" dt="2023-01-18T11:36:46.497" v="107" actId="1076"/>
          <ac:spMkLst>
            <pc:docMk/>
            <pc:sldMk cId="2780340371" sldId="287"/>
            <ac:spMk id="4" creationId="{3175F1FB-0847-5448-0674-EF44A7976650}"/>
          </ac:spMkLst>
        </pc:spChg>
        <pc:picChg chg="mod">
          <ac:chgData name="Xin Wang" userId="S::xx.wang@student.avans.nl::e815b694-5b6b-4431-9645-c6d6fff2e5ad" providerId="AD" clId="Web-{EE967AD0-F7DD-A959-2E91-387524C6494C}" dt="2023-01-18T11:33:45.505" v="1" actId="1076"/>
          <ac:picMkLst>
            <pc:docMk/>
            <pc:sldMk cId="2780340371" sldId="287"/>
            <ac:picMk id="21" creationId="{6E102F91-B961-0177-9364-7F17636D58D1}"/>
          </ac:picMkLst>
        </pc:picChg>
        <pc:picChg chg="mod">
          <ac:chgData name="Xin Wang" userId="S::xx.wang@student.avans.nl::e815b694-5b6b-4431-9645-c6d6fff2e5ad" providerId="AD" clId="Web-{EE967AD0-F7DD-A959-2E91-387524C6494C}" dt="2023-01-18T11:34:07.068" v="8" actId="1076"/>
          <ac:picMkLst>
            <pc:docMk/>
            <pc:sldMk cId="2780340371" sldId="287"/>
            <ac:picMk id="22" creationId="{9047F9C3-C433-38F4-814B-26EDC0367DC7}"/>
          </ac:picMkLst>
        </pc:picChg>
        <pc:picChg chg="mod">
          <ac:chgData name="Xin Wang" userId="S::xx.wang@student.avans.nl::e815b694-5b6b-4431-9645-c6d6fff2e5ad" providerId="AD" clId="Web-{EE967AD0-F7DD-A959-2E91-387524C6494C}" dt="2023-01-18T11:33:49.505" v="4" actId="1076"/>
          <ac:picMkLst>
            <pc:docMk/>
            <pc:sldMk cId="2780340371" sldId="287"/>
            <ac:picMk id="23" creationId="{AF661215-439E-F94D-55F0-1305FA13ECF4}"/>
          </ac:picMkLst>
        </pc:picChg>
        <pc:picChg chg="mod">
          <ac:chgData name="Xin Wang" userId="S::xx.wang@student.avans.nl::e815b694-5b6b-4431-9645-c6d6fff2e5ad" providerId="AD" clId="Web-{EE967AD0-F7DD-A959-2E91-387524C6494C}" dt="2023-01-18T11:33:47.739" v="3" actId="1076"/>
          <ac:picMkLst>
            <pc:docMk/>
            <pc:sldMk cId="2780340371" sldId="287"/>
            <ac:picMk id="25" creationId="{F85F940F-808F-0EDC-B2D6-4646A4645693}"/>
          </ac:picMkLst>
        </pc:picChg>
      </pc:sldChg>
    </pc:docChg>
  </pc:docChgLst>
  <pc:docChgLst>
    <pc:chgData name="Sylvester Roos" userId="S::s.roos2@student.avans.nl::7e207124-7b47-477b-adbd-b370209777e1" providerId="AD" clId="Web-{5663765A-2FFD-5227-2BB3-CE6AB316FB2E}"/>
    <pc:docChg chg="delSld modSld">
      <pc:chgData name="Sylvester Roos" userId="S::s.roos2@student.avans.nl::7e207124-7b47-477b-adbd-b370209777e1" providerId="AD" clId="Web-{5663765A-2FFD-5227-2BB3-CE6AB316FB2E}" dt="2023-01-19T10:41:46.395" v="1" actId="14100"/>
      <pc:docMkLst>
        <pc:docMk/>
      </pc:docMkLst>
      <pc:sldChg chg="modSp">
        <pc:chgData name="Sylvester Roos" userId="S::s.roos2@student.avans.nl::7e207124-7b47-477b-adbd-b370209777e1" providerId="AD" clId="Web-{5663765A-2FFD-5227-2BB3-CE6AB316FB2E}" dt="2023-01-19T10:41:46.395" v="1" actId="14100"/>
        <pc:sldMkLst>
          <pc:docMk/>
          <pc:sldMk cId="2583083956" sldId="277"/>
        </pc:sldMkLst>
        <pc:picChg chg="mod">
          <ac:chgData name="Sylvester Roos" userId="S::s.roos2@student.avans.nl::7e207124-7b47-477b-adbd-b370209777e1" providerId="AD" clId="Web-{5663765A-2FFD-5227-2BB3-CE6AB316FB2E}" dt="2023-01-19T10:41:46.395" v="1" actId="14100"/>
          <ac:picMkLst>
            <pc:docMk/>
            <pc:sldMk cId="2583083956" sldId="277"/>
            <ac:picMk id="3" creationId="{261A8F16-1529-FEFD-FACC-86A52EADAA9A}"/>
          </ac:picMkLst>
        </pc:picChg>
      </pc:sldChg>
      <pc:sldChg chg="del">
        <pc:chgData name="Sylvester Roos" userId="S::s.roos2@student.avans.nl::7e207124-7b47-477b-adbd-b370209777e1" providerId="AD" clId="Web-{5663765A-2FFD-5227-2BB3-CE6AB316FB2E}" dt="2023-01-19T10:34:40.214" v="0"/>
        <pc:sldMkLst>
          <pc:docMk/>
          <pc:sldMk cId="882519362" sldId="297"/>
        </pc:sldMkLst>
      </pc:sldChg>
    </pc:docChg>
  </pc:docChgLst>
  <pc:docChgLst>
    <pc:chgData name="Marcello Haddeman" userId="S::mv.haddeman@student.avans.nl::703d8722-c2e9-4e53-b2e9-0b17588739e4" providerId="AD" clId="Web-{E9D68DB5-B981-84CB-7717-2D7648DC98B7}"/>
    <pc:docChg chg="modSld">
      <pc:chgData name="Marcello Haddeman" userId="S::mv.haddeman@student.avans.nl::703d8722-c2e9-4e53-b2e9-0b17588739e4" providerId="AD" clId="Web-{E9D68DB5-B981-84CB-7717-2D7648DC98B7}" dt="2023-01-18T08:13:32.789" v="11" actId="20577"/>
      <pc:docMkLst>
        <pc:docMk/>
      </pc:docMkLst>
      <pc:sldChg chg="modSp">
        <pc:chgData name="Marcello Haddeman" userId="S::mv.haddeman@student.avans.nl::703d8722-c2e9-4e53-b2e9-0b17588739e4" providerId="AD" clId="Web-{E9D68DB5-B981-84CB-7717-2D7648DC98B7}" dt="2023-01-18T08:13:32.789" v="11" actId="20577"/>
        <pc:sldMkLst>
          <pc:docMk/>
          <pc:sldMk cId="2303579910" sldId="268"/>
        </pc:sldMkLst>
        <pc:spChg chg="mod">
          <ac:chgData name="Marcello Haddeman" userId="S::mv.haddeman@student.avans.nl::703d8722-c2e9-4e53-b2e9-0b17588739e4" providerId="AD" clId="Web-{E9D68DB5-B981-84CB-7717-2D7648DC98B7}" dt="2023-01-18T08:13:20.101" v="4" actId="20577"/>
          <ac:spMkLst>
            <pc:docMk/>
            <pc:sldMk cId="2303579910" sldId="268"/>
            <ac:spMk id="82" creationId="{41D0D834-EF2C-4D5B-A134-D40DA7EF4F54}"/>
          </ac:spMkLst>
        </pc:spChg>
        <pc:spChg chg="mod">
          <ac:chgData name="Marcello Haddeman" userId="S::mv.haddeman@student.avans.nl::703d8722-c2e9-4e53-b2e9-0b17588739e4" providerId="AD" clId="Web-{E9D68DB5-B981-84CB-7717-2D7648DC98B7}" dt="2023-01-18T08:13:32.789" v="11" actId="20577"/>
          <ac:spMkLst>
            <pc:docMk/>
            <pc:sldMk cId="2303579910" sldId="268"/>
            <ac:spMk id="84" creationId="{A7EA8EBD-653E-41C3-B9CD-1A77EECF46D9}"/>
          </ac:spMkLst>
        </pc:spChg>
      </pc:sldChg>
    </pc:docChg>
  </pc:docChgLst>
  <pc:docChgLst>
    <pc:chgData name="Joost van Dam" userId="S::ja.vandam3@student.avans.nl::2c771958-4493-46eb-8916-6ec07c58a68b" providerId="AD" clId="Web-{46CB2519-2180-8749-08AE-BC77E115FD74}"/>
    <pc:docChg chg="addSld delSld modSld sldOrd">
      <pc:chgData name="Joost van Dam" userId="S::ja.vandam3@student.avans.nl::2c771958-4493-46eb-8916-6ec07c58a68b" providerId="AD" clId="Web-{46CB2519-2180-8749-08AE-BC77E115FD74}" dt="2023-01-18T10:28:52.766" v="198"/>
      <pc:docMkLst>
        <pc:docMk/>
      </pc:docMkLst>
      <pc:sldChg chg="modSp">
        <pc:chgData name="Joost van Dam" userId="S::ja.vandam3@student.avans.nl::2c771958-4493-46eb-8916-6ec07c58a68b" providerId="AD" clId="Web-{46CB2519-2180-8749-08AE-BC77E115FD74}" dt="2023-01-18T09:41:54.601" v="43" actId="1076"/>
        <pc:sldMkLst>
          <pc:docMk/>
          <pc:sldMk cId="2586058810" sldId="256"/>
        </pc:sldMkLst>
        <pc:spChg chg="mod">
          <ac:chgData name="Joost van Dam" userId="S::ja.vandam3@student.avans.nl::2c771958-4493-46eb-8916-6ec07c58a68b" providerId="AD" clId="Web-{46CB2519-2180-8749-08AE-BC77E115FD74}" dt="2023-01-18T09:41:54.601" v="43" actId="1076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del">
        <pc:chgData name="Joost van Dam" userId="S::ja.vandam3@student.avans.nl::2c771958-4493-46eb-8916-6ec07c58a68b" providerId="AD" clId="Web-{46CB2519-2180-8749-08AE-BC77E115FD74}" dt="2023-01-18T10:28:52.766" v="198"/>
        <pc:sldMkLst>
          <pc:docMk/>
          <pc:sldMk cId="596068593" sldId="273"/>
        </pc:sldMkLst>
        <pc:spChg chg="mod">
          <ac:chgData name="Joost van Dam" userId="S::ja.vandam3@student.avans.nl::2c771958-4493-46eb-8916-6ec07c58a68b" providerId="AD" clId="Web-{46CB2519-2180-8749-08AE-BC77E115FD74}" dt="2023-01-18T10:09:39.722" v="132" actId="20577"/>
          <ac:spMkLst>
            <pc:docMk/>
            <pc:sldMk cId="596068593" sldId="273"/>
            <ac:spMk id="2" creationId="{595EF160-A301-7444-AABA-BB8DDEE18DBB}"/>
          </ac:spMkLst>
        </pc:spChg>
        <pc:spChg chg="del mod">
          <ac:chgData name="Joost van Dam" userId="S::ja.vandam3@student.avans.nl::2c771958-4493-46eb-8916-6ec07c58a68b" providerId="AD" clId="Web-{46CB2519-2180-8749-08AE-BC77E115FD74}" dt="2023-01-18T10:08:22.282" v="89"/>
          <ac:spMkLst>
            <pc:docMk/>
            <pc:sldMk cId="596068593" sldId="273"/>
            <ac:spMk id="6" creationId="{B0B7ED60-730B-1A71-5A0F-2A205695A200}"/>
          </ac:spMkLst>
        </pc:spChg>
        <pc:spChg chg="add del mod">
          <ac:chgData name="Joost van Dam" userId="S::ja.vandam3@student.avans.nl::2c771958-4493-46eb-8916-6ec07c58a68b" providerId="AD" clId="Web-{46CB2519-2180-8749-08AE-BC77E115FD74}" dt="2023-01-18T10:09:33.831" v="123"/>
          <ac:spMkLst>
            <pc:docMk/>
            <pc:sldMk cId="596068593" sldId="273"/>
            <ac:spMk id="7" creationId="{8850C3FD-4EB6-D70E-C41E-8F1D6D7D2F26}"/>
          </ac:spMkLst>
        </pc:spChg>
      </pc:sldChg>
      <pc:sldChg chg="addSp delSp modSp add replId">
        <pc:chgData name="Joost van Dam" userId="S::ja.vandam3@student.avans.nl::2c771958-4493-46eb-8916-6ec07c58a68b" providerId="AD" clId="Web-{46CB2519-2180-8749-08AE-BC77E115FD74}" dt="2023-01-18T10:21:00.020" v="196" actId="14100"/>
        <pc:sldMkLst>
          <pc:docMk/>
          <pc:sldMk cId="1676869483" sldId="285"/>
        </pc:sldMkLst>
        <pc:spChg chg="mod">
          <ac:chgData name="Joost van Dam" userId="S::ja.vandam3@student.avans.nl::2c771958-4493-46eb-8916-6ec07c58a68b" providerId="AD" clId="Web-{46CB2519-2180-8749-08AE-BC77E115FD74}" dt="2023-01-18T10:09:57.144" v="148" actId="20577"/>
          <ac:spMkLst>
            <pc:docMk/>
            <pc:sldMk cId="1676869483" sldId="285"/>
            <ac:spMk id="2" creationId="{595EF160-A301-7444-AABA-BB8DDEE18DBB}"/>
          </ac:spMkLst>
        </pc:spChg>
        <pc:spChg chg="del">
          <ac:chgData name="Joost van Dam" userId="S::ja.vandam3@student.avans.nl::2c771958-4493-46eb-8916-6ec07c58a68b" providerId="AD" clId="Web-{46CB2519-2180-8749-08AE-BC77E115FD74}" dt="2023-01-18T10:20:49.769" v="191"/>
          <ac:spMkLst>
            <pc:docMk/>
            <pc:sldMk cId="1676869483" sldId="285"/>
            <ac:spMk id="6" creationId="{B0B7ED60-730B-1A71-5A0F-2A205695A200}"/>
          </ac:spMkLst>
        </pc:spChg>
        <pc:picChg chg="add mod">
          <ac:chgData name="Joost van Dam" userId="S::ja.vandam3@student.avans.nl::2c771958-4493-46eb-8916-6ec07c58a68b" providerId="AD" clId="Web-{46CB2519-2180-8749-08AE-BC77E115FD74}" dt="2023-01-18T10:21:00.020" v="196" actId="14100"/>
          <ac:picMkLst>
            <pc:docMk/>
            <pc:sldMk cId="1676869483" sldId="285"/>
            <ac:picMk id="7" creationId="{7D056CA5-AD5F-9C53-5045-E4D7AB6C2844}"/>
          </ac:picMkLst>
        </pc:picChg>
      </pc:sldChg>
      <pc:sldChg chg="addSp delSp modSp add ord replId">
        <pc:chgData name="Joost van Dam" userId="S::ja.vandam3@student.avans.nl::2c771958-4493-46eb-8916-6ec07c58a68b" providerId="AD" clId="Web-{46CB2519-2180-8749-08AE-BC77E115FD74}" dt="2023-01-18T10:20:10.096" v="189"/>
        <pc:sldMkLst>
          <pc:docMk/>
          <pc:sldMk cId="861219155" sldId="286"/>
        </pc:sldMkLst>
        <pc:spChg chg="mod">
          <ac:chgData name="Joost van Dam" userId="S::ja.vandam3@student.avans.nl::2c771958-4493-46eb-8916-6ec07c58a68b" providerId="AD" clId="Web-{46CB2519-2180-8749-08AE-BC77E115FD74}" dt="2023-01-18T10:10:10.878" v="160" actId="20577"/>
          <ac:spMkLst>
            <pc:docMk/>
            <pc:sldMk cId="861219155" sldId="286"/>
            <ac:spMk id="2" creationId="{595EF160-A301-7444-AABA-BB8DDEE18DBB}"/>
          </ac:spMkLst>
        </pc:spChg>
        <pc:spChg chg="del">
          <ac:chgData name="Joost van Dam" userId="S::ja.vandam3@student.avans.nl::2c771958-4493-46eb-8916-6ec07c58a68b" providerId="AD" clId="Web-{46CB2519-2180-8749-08AE-BC77E115FD74}" dt="2023-01-18T10:18:23.656" v="181"/>
          <ac:spMkLst>
            <pc:docMk/>
            <pc:sldMk cId="861219155" sldId="286"/>
            <ac:spMk id="6" creationId="{B0B7ED60-730B-1A71-5A0F-2A205695A200}"/>
          </ac:spMkLst>
        </pc:spChg>
        <pc:picChg chg="add del mod">
          <ac:chgData name="Joost van Dam" userId="S::ja.vandam3@student.avans.nl::2c771958-4493-46eb-8916-6ec07c58a68b" providerId="AD" clId="Web-{46CB2519-2180-8749-08AE-BC77E115FD74}" dt="2023-01-18T10:18:14.531" v="178"/>
          <ac:picMkLst>
            <pc:docMk/>
            <pc:sldMk cId="861219155" sldId="286"/>
            <ac:picMk id="7" creationId="{7CBC50D9-E9B2-D406-6CBD-AF3494E83421}"/>
          </ac:picMkLst>
        </pc:picChg>
        <pc:picChg chg="add mod">
          <ac:chgData name="Joost van Dam" userId="S::ja.vandam3@student.avans.nl::2c771958-4493-46eb-8916-6ec07c58a68b" providerId="AD" clId="Web-{46CB2519-2180-8749-08AE-BC77E115FD74}" dt="2023-01-18T10:19:18.392" v="187" actId="14100"/>
          <ac:picMkLst>
            <pc:docMk/>
            <pc:sldMk cId="861219155" sldId="286"/>
            <ac:picMk id="8" creationId="{8484BF38-B0C0-AC32-C690-004947F32FAF}"/>
          </ac:picMkLst>
        </pc:picChg>
        <pc:picChg chg="add mod">
          <ac:chgData name="Joost van Dam" userId="S::ja.vandam3@student.avans.nl::2c771958-4493-46eb-8916-6ec07c58a68b" providerId="AD" clId="Web-{46CB2519-2180-8749-08AE-BC77E115FD74}" dt="2023-01-18T10:19:20.361" v="188" actId="1076"/>
          <ac:picMkLst>
            <pc:docMk/>
            <pc:sldMk cId="861219155" sldId="286"/>
            <ac:picMk id="9" creationId="{7A965507-85F7-DD95-868F-C95166209C43}"/>
          </ac:picMkLst>
        </pc:picChg>
      </pc:sldChg>
      <pc:sldChg chg="modSp add del replId">
        <pc:chgData name="Joost van Dam" userId="S::ja.vandam3@student.avans.nl::2c771958-4493-46eb-8916-6ec07c58a68b" providerId="AD" clId="Web-{46CB2519-2180-8749-08AE-BC77E115FD74}" dt="2023-01-18T10:28:50.047" v="197"/>
        <pc:sldMkLst>
          <pc:docMk/>
          <pc:sldMk cId="3725965874" sldId="287"/>
        </pc:sldMkLst>
        <pc:spChg chg="mod">
          <ac:chgData name="Joost van Dam" userId="S::ja.vandam3@student.avans.nl::2c771958-4493-46eb-8916-6ec07c58a68b" providerId="AD" clId="Web-{46CB2519-2180-8749-08AE-BC77E115FD74}" dt="2023-01-18T10:10:20.426" v="176" actId="20577"/>
          <ac:spMkLst>
            <pc:docMk/>
            <pc:sldMk cId="3725965874" sldId="287"/>
            <ac:spMk id="2" creationId="{595EF160-A301-7444-AABA-BB8DDEE18DBB}"/>
          </ac:spMkLst>
        </pc:spChg>
      </pc:sldChg>
    </pc:docChg>
  </pc:docChgLst>
  <pc:docChgLst>
    <pc:chgData name="Sylvester Roos" userId="S::s.roos2@student.avans.nl::7e207124-7b47-477b-adbd-b370209777e1" providerId="AD" clId="Web-{39C0407F-3A13-07D6-7927-F05C958ECF7D}"/>
    <pc:docChg chg="modSld">
      <pc:chgData name="Sylvester Roos" userId="S::s.roos2@student.avans.nl::7e207124-7b47-477b-adbd-b370209777e1" providerId="AD" clId="Web-{39C0407F-3A13-07D6-7927-F05C958ECF7D}" dt="2023-01-19T10:12:59.454" v="32" actId="1076"/>
      <pc:docMkLst>
        <pc:docMk/>
      </pc:docMkLst>
      <pc:sldChg chg="addSp delSp modSp">
        <pc:chgData name="Sylvester Roos" userId="S::s.roos2@student.avans.nl::7e207124-7b47-477b-adbd-b370209777e1" providerId="AD" clId="Web-{39C0407F-3A13-07D6-7927-F05C958ECF7D}" dt="2023-01-19T09:56:33.668" v="3" actId="14100"/>
        <pc:sldMkLst>
          <pc:docMk/>
          <pc:sldMk cId="2583083956" sldId="277"/>
        </pc:sldMkLst>
        <pc:picChg chg="add mod">
          <ac:chgData name="Sylvester Roos" userId="S::s.roos2@student.avans.nl::7e207124-7b47-477b-adbd-b370209777e1" providerId="AD" clId="Web-{39C0407F-3A13-07D6-7927-F05C958ECF7D}" dt="2023-01-19T09:56:33.668" v="3" actId="14100"/>
          <ac:picMkLst>
            <pc:docMk/>
            <pc:sldMk cId="2583083956" sldId="277"/>
            <ac:picMk id="3" creationId="{261A8F16-1529-FEFD-FACC-86A52EADAA9A}"/>
          </ac:picMkLst>
        </pc:picChg>
        <pc:picChg chg="del">
          <ac:chgData name="Sylvester Roos" userId="S::s.roos2@student.avans.nl::7e207124-7b47-477b-adbd-b370209777e1" providerId="AD" clId="Web-{39C0407F-3A13-07D6-7927-F05C958ECF7D}" dt="2023-01-19T09:56:21.340" v="0"/>
          <ac:picMkLst>
            <pc:docMk/>
            <pc:sldMk cId="2583083956" sldId="277"/>
            <ac:picMk id="10" creationId="{CC7D1197-488F-1EB0-5000-EF055CC54712}"/>
          </ac:picMkLst>
        </pc:picChg>
      </pc:sldChg>
      <pc:sldChg chg="addSp delSp modSp">
        <pc:chgData name="Sylvester Roos" userId="S::s.roos2@student.avans.nl::7e207124-7b47-477b-adbd-b370209777e1" providerId="AD" clId="Web-{39C0407F-3A13-07D6-7927-F05C958ECF7D}" dt="2023-01-19T10:12:59.454" v="32" actId="1076"/>
        <pc:sldMkLst>
          <pc:docMk/>
          <pc:sldMk cId="861219155" sldId="286"/>
        </pc:sldMkLst>
        <pc:picChg chg="mod">
          <ac:chgData name="Sylvester Roos" userId="S::s.roos2@student.avans.nl::7e207124-7b47-477b-adbd-b370209777e1" providerId="AD" clId="Web-{39C0407F-3A13-07D6-7927-F05C958ECF7D}" dt="2023-01-19T10:12:59.454" v="32" actId="1076"/>
          <ac:picMkLst>
            <pc:docMk/>
            <pc:sldMk cId="861219155" sldId="286"/>
            <ac:picMk id="8" creationId="{8484BF38-B0C0-AC32-C690-004947F32FAF}"/>
          </ac:picMkLst>
        </pc:picChg>
        <pc:inkChg chg="add del">
          <ac:chgData name="Sylvester Roos" userId="S::s.roos2@student.avans.nl::7e207124-7b47-477b-adbd-b370209777e1" providerId="AD" clId="Web-{39C0407F-3A13-07D6-7927-F05C958ECF7D}" dt="2023-01-19T09:58:05.421" v="5"/>
          <ac:inkMkLst>
            <pc:docMk/>
            <pc:sldMk cId="861219155" sldId="286"/>
            <ac:inkMk id="3" creationId="{4CE79A17-C62E-97C8-1F5B-EDB682F827D8}"/>
          </ac:inkMkLst>
        </pc:inkChg>
        <pc:inkChg chg="add del">
          <ac:chgData name="Sylvester Roos" userId="S::s.roos2@student.avans.nl::7e207124-7b47-477b-adbd-b370209777e1" providerId="AD" clId="Web-{39C0407F-3A13-07D6-7927-F05C958ECF7D}" dt="2023-01-19T09:58:10.953" v="7"/>
          <ac:inkMkLst>
            <pc:docMk/>
            <pc:sldMk cId="861219155" sldId="286"/>
            <ac:inkMk id="4" creationId="{A929E1FF-F1AA-800D-FCB0-8E06E47EEB8A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12.422" v="8"/>
          <ac:inkMkLst>
            <pc:docMk/>
            <pc:sldMk cId="861219155" sldId="286"/>
            <ac:inkMk id="6" creationId="{903A347C-56FC-17F0-D8AC-EBDFA1ED77A6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12.953" v="9"/>
          <ac:inkMkLst>
            <pc:docMk/>
            <pc:sldMk cId="861219155" sldId="286"/>
            <ac:inkMk id="7" creationId="{57FBA47B-A5BD-0B0E-AAF2-8DB8200ACFCB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13.719" v="10"/>
          <ac:inkMkLst>
            <pc:docMk/>
            <pc:sldMk cId="861219155" sldId="286"/>
            <ac:inkMk id="9" creationId="{6A18B852-E9C2-17F9-AC85-AC8F09591682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14.828" v="11"/>
          <ac:inkMkLst>
            <pc:docMk/>
            <pc:sldMk cId="861219155" sldId="286"/>
            <ac:inkMk id="11" creationId="{09C334D7-0F07-CE67-B58A-151326757D8E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21.985" v="12"/>
          <ac:inkMkLst>
            <pc:docMk/>
            <pc:sldMk cId="861219155" sldId="286"/>
            <ac:inkMk id="12" creationId="{1DBCE9E5-D2C0-FB15-934B-D36A4B163E1D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22.547" v="13"/>
          <ac:inkMkLst>
            <pc:docMk/>
            <pc:sldMk cId="861219155" sldId="286"/>
            <ac:inkMk id="13" creationId="{03212B8A-5FEF-5A0A-85CE-8BE6DECB2BB0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23.813" v="14"/>
          <ac:inkMkLst>
            <pc:docMk/>
            <pc:sldMk cId="861219155" sldId="286"/>
            <ac:inkMk id="14" creationId="{F25B4293-504F-CE68-89E6-FC466310576E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24.500" v="15"/>
          <ac:inkMkLst>
            <pc:docMk/>
            <pc:sldMk cId="861219155" sldId="286"/>
            <ac:inkMk id="15" creationId="{1084DFEE-7E5B-4EC1-9A37-FC9F33E9F115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25.891" v="16"/>
          <ac:inkMkLst>
            <pc:docMk/>
            <pc:sldMk cId="861219155" sldId="286"/>
            <ac:inkMk id="16" creationId="{7EC8E4FC-1303-2D36-597E-C214BF0C3AA5}"/>
          </ac:inkMkLst>
        </pc:inkChg>
        <pc:inkChg chg="add del">
          <ac:chgData name="Sylvester Roos" userId="S::s.roos2@student.avans.nl::7e207124-7b47-477b-adbd-b370209777e1" providerId="AD" clId="Web-{39C0407F-3A13-07D6-7927-F05C958ECF7D}" dt="2023-01-19T09:58:28.766" v="18"/>
          <ac:inkMkLst>
            <pc:docMk/>
            <pc:sldMk cId="861219155" sldId="286"/>
            <ac:inkMk id="17" creationId="{0C844CB3-452C-2EB7-5EB2-A80C99FCBF92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30.500" v="19"/>
          <ac:inkMkLst>
            <pc:docMk/>
            <pc:sldMk cId="861219155" sldId="286"/>
            <ac:inkMk id="18" creationId="{82D511E2-0C75-C7D0-5A58-2551378A09CF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32.063" v="20"/>
          <ac:inkMkLst>
            <pc:docMk/>
            <pc:sldMk cId="861219155" sldId="286"/>
            <ac:inkMk id="19" creationId="{18BB3F37-F870-5A99-57D2-C355A9920046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09:58:34.501" v="21"/>
          <ac:inkMkLst>
            <pc:docMk/>
            <pc:sldMk cId="861219155" sldId="286"/>
            <ac:inkMk id="20" creationId="{6FD6BD41-90FF-8B16-5D9A-86F1130CB32C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10:10:30.886" v="22"/>
          <ac:inkMkLst>
            <pc:docMk/>
            <pc:sldMk cId="861219155" sldId="286"/>
            <ac:inkMk id="21" creationId="{FDF1D3EE-1ACB-7300-CFD5-38E0FC0CCB62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10:12:25.109" v="23"/>
          <ac:inkMkLst>
            <pc:docMk/>
            <pc:sldMk cId="861219155" sldId="286"/>
            <ac:inkMk id="22" creationId="{3B6E92BA-BC5C-5C40-4A00-068AC8972493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10:12:25.796" v="24"/>
          <ac:inkMkLst>
            <pc:docMk/>
            <pc:sldMk cId="861219155" sldId="286"/>
            <ac:inkMk id="23" creationId="{9760F9D4-EC6F-2FB8-E7B6-B3EBDBE0A3C7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10:12:25.796" v="25"/>
          <ac:inkMkLst>
            <pc:docMk/>
            <pc:sldMk cId="861219155" sldId="286"/>
            <ac:inkMk id="24" creationId="{EA8A7885-6668-915D-82DB-EA87029B70D7}"/>
          </ac:inkMkLst>
        </pc:inkChg>
        <pc:inkChg chg="add">
          <ac:chgData name="Sylvester Roos" userId="S::s.roos2@student.avans.nl::7e207124-7b47-477b-adbd-b370209777e1" providerId="AD" clId="Web-{39C0407F-3A13-07D6-7927-F05C958ECF7D}" dt="2023-01-19T10:12:27.234" v="26"/>
          <ac:inkMkLst>
            <pc:docMk/>
            <pc:sldMk cId="861219155" sldId="286"/>
            <ac:inkMk id="25" creationId="{953A8647-A6DD-CB51-5738-CDDB3EB694F9}"/>
          </ac:inkMkLst>
        </pc:inkChg>
        <pc:inkChg chg="add del">
          <ac:chgData name="Sylvester Roos" userId="S::s.roos2@student.avans.nl::7e207124-7b47-477b-adbd-b370209777e1" providerId="AD" clId="Web-{39C0407F-3A13-07D6-7927-F05C958ECF7D}" dt="2023-01-19T10:12:42.906" v="30"/>
          <ac:inkMkLst>
            <pc:docMk/>
            <pc:sldMk cId="861219155" sldId="286"/>
            <ac:inkMk id="26" creationId="{CA0044C2-84F8-99A8-A42F-F564C5638AAD}"/>
          </ac:inkMkLst>
        </pc:inkChg>
        <pc:inkChg chg="add del">
          <ac:chgData name="Sylvester Roos" userId="S::s.roos2@student.avans.nl::7e207124-7b47-477b-adbd-b370209777e1" providerId="AD" clId="Web-{39C0407F-3A13-07D6-7927-F05C958ECF7D}" dt="2023-01-19T10:12:41.766" v="29"/>
          <ac:inkMkLst>
            <pc:docMk/>
            <pc:sldMk cId="861219155" sldId="286"/>
            <ac:inkMk id="27" creationId="{F30E2573-FD88-C68C-5AB7-C11192F96B4C}"/>
          </ac:inkMkLst>
        </pc:inkChg>
      </pc:sldChg>
    </pc:docChg>
  </pc:docChgLst>
  <pc:docChgLst>
    <pc:chgData name="Xin Wang" userId="S::xx.wang@student.avans.nl::e815b694-5b6b-4431-9645-c6d6fff2e5ad" providerId="AD" clId="Web-{73A5E95A-1261-A397-E817-8F07E02876BD}"/>
    <pc:docChg chg="modSld">
      <pc:chgData name="Xin Wang" userId="S::xx.wang@student.avans.nl::e815b694-5b6b-4431-9645-c6d6fff2e5ad" providerId="AD" clId="Web-{73A5E95A-1261-A397-E817-8F07E02876BD}" dt="2023-01-18T19:07:00.880" v="30" actId="14100"/>
      <pc:docMkLst>
        <pc:docMk/>
      </pc:docMkLst>
      <pc:sldChg chg="modSp">
        <pc:chgData name="Xin Wang" userId="S::xx.wang@student.avans.nl::e815b694-5b6b-4431-9645-c6d6fff2e5ad" providerId="AD" clId="Web-{73A5E95A-1261-A397-E817-8F07E02876BD}" dt="2023-01-18T19:07:00.880" v="30" actId="14100"/>
        <pc:sldMkLst>
          <pc:docMk/>
          <pc:sldMk cId="1347628352" sldId="294"/>
        </pc:sldMkLst>
        <pc:spChg chg="mod">
          <ac:chgData name="Xin Wang" userId="S::xx.wang@student.avans.nl::e815b694-5b6b-4431-9645-c6d6fff2e5ad" providerId="AD" clId="Web-{73A5E95A-1261-A397-E817-8F07E02876BD}" dt="2023-01-18T19:06:40.379" v="28" actId="1076"/>
          <ac:spMkLst>
            <pc:docMk/>
            <pc:sldMk cId="1347628352" sldId="294"/>
            <ac:spMk id="7" creationId="{B85865FC-4497-A619-BCF0-93CF2DDF382A}"/>
          </ac:spMkLst>
        </pc:spChg>
        <pc:spChg chg="mod">
          <ac:chgData name="Xin Wang" userId="S::xx.wang@student.avans.nl::e815b694-5b6b-4431-9645-c6d6fff2e5ad" providerId="AD" clId="Web-{73A5E95A-1261-A397-E817-8F07E02876BD}" dt="2023-01-18T19:06:35.551" v="27" actId="1076"/>
          <ac:spMkLst>
            <pc:docMk/>
            <pc:sldMk cId="1347628352" sldId="294"/>
            <ac:spMk id="8" creationId="{1E2F852F-CEAE-FDBE-C9A5-E03BD05DAA38}"/>
          </ac:spMkLst>
        </pc:spChg>
        <pc:spChg chg="mod">
          <ac:chgData name="Xin Wang" userId="S::xx.wang@student.avans.nl::e815b694-5b6b-4431-9645-c6d6fff2e5ad" providerId="AD" clId="Web-{73A5E95A-1261-A397-E817-8F07E02876BD}" dt="2023-01-18T19:06:07.925" v="2" actId="14100"/>
          <ac:spMkLst>
            <pc:docMk/>
            <pc:sldMk cId="1347628352" sldId="294"/>
            <ac:spMk id="9" creationId="{FF2D095E-FFB5-FED7-EEFC-2FCB4AAFC19F}"/>
          </ac:spMkLst>
        </pc:spChg>
        <pc:picChg chg="mod">
          <ac:chgData name="Xin Wang" userId="S::xx.wang@student.avans.nl::e815b694-5b6b-4431-9645-c6d6fff2e5ad" providerId="AD" clId="Web-{73A5E95A-1261-A397-E817-8F07E02876BD}" dt="2023-01-18T19:06:12.175" v="3" actId="1076"/>
          <ac:picMkLst>
            <pc:docMk/>
            <pc:sldMk cId="1347628352" sldId="294"/>
            <ac:picMk id="3" creationId="{BA1788C0-4882-9F6F-4BBA-7EDFBC9711DC}"/>
          </ac:picMkLst>
        </pc:picChg>
        <pc:picChg chg="mod">
          <ac:chgData name="Xin Wang" userId="S::xx.wang@student.avans.nl::e815b694-5b6b-4431-9645-c6d6fff2e5ad" providerId="AD" clId="Web-{73A5E95A-1261-A397-E817-8F07E02876BD}" dt="2023-01-18T19:06:01.597" v="0" actId="1076"/>
          <ac:picMkLst>
            <pc:docMk/>
            <pc:sldMk cId="1347628352" sldId="294"/>
            <ac:picMk id="5" creationId="{EB4C2CA1-FAC5-092D-9919-D869603A2526}"/>
          </ac:picMkLst>
        </pc:picChg>
        <pc:picChg chg="mod">
          <ac:chgData name="Xin Wang" userId="S::xx.wang@student.avans.nl::e815b694-5b6b-4431-9645-c6d6fff2e5ad" providerId="AD" clId="Web-{73A5E95A-1261-A397-E817-8F07E02876BD}" dt="2023-01-18T19:06:31.879" v="26" actId="1076"/>
          <ac:picMkLst>
            <pc:docMk/>
            <pc:sldMk cId="1347628352" sldId="294"/>
            <ac:picMk id="6" creationId="{35B164FE-5AFB-5313-DB35-2E67C87A1BA0}"/>
          </ac:picMkLst>
        </pc:picChg>
        <pc:picChg chg="mod">
          <ac:chgData name="Xin Wang" userId="S::xx.wang@student.avans.nl::e815b694-5b6b-4431-9645-c6d6fff2e5ad" providerId="AD" clId="Web-{73A5E95A-1261-A397-E817-8F07E02876BD}" dt="2023-01-18T19:07:00.880" v="30" actId="14100"/>
          <ac:picMkLst>
            <pc:docMk/>
            <pc:sldMk cId="1347628352" sldId="294"/>
            <ac:picMk id="10" creationId="{4D349931-F19F-3E42-06CE-D740C02DEB3D}"/>
          </ac:picMkLst>
        </pc:picChg>
      </pc:sldChg>
    </pc:docChg>
  </pc:docChgLst>
  <pc:docChgLst>
    <pc:chgData name="Joost van Dam" userId="S::ja.vandam3@student.avans.nl::2c771958-4493-46eb-8916-6ec07c58a68b" providerId="AD" clId="Web-{445F7A8D-380C-EAEE-7E7F-F8B7BCE21BD3}"/>
    <pc:docChg chg="modSld">
      <pc:chgData name="Joost van Dam" userId="S::ja.vandam3@student.avans.nl::2c771958-4493-46eb-8916-6ec07c58a68b" providerId="AD" clId="Web-{445F7A8D-380C-EAEE-7E7F-F8B7BCE21BD3}" dt="2023-01-19T10:29:43.406" v="1" actId="20577"/>
      <pc:docMkLst>
        <pc:docMk/>
      </pc:docMkLst>
      <pc:sldChg chg="modSp">
        <pc:chgData name="Joost van Dam" userId="S::ja.vandam3@student.avans.nl::2c771958-4493-46eb-8916-6ec07c58a68b" providerId="AD" clId="Web-{445F7A8D-380C-EAEE-7E7F-F8B7BCE21BD3}" dt="2023-01-19T10:29:43.406" v="1" actId="20577"/>
        <pc:sldMkLst>
          <pc:docMk/>
          <pc:sldMk cId="1429429409" sldId="261"/>
        </pc:sldMkLst>
        <pc:spChg chg="mod">
          <ac:chgData name="Joost van Dam" userId="S::ja.vandam3@student.avans.nl::2c771958-4493-46eb-8916-6ec07c58a68b" providerId="AD" clId="Web-{445F7A8D-380C-EAEE-7E7F-F8B7BCE21BD3}" dt="2023-01-19T10:29:43.406" v="1" actId="20577"/>
          <ac:spMkLst>
            <pc:docMk/>
            <pc:sldMk cId="1429429409" sldId="261"/>
            <ac:spMk id="6" creationId="{DE1CCF0F-F0BB-42D7-B3C2-C29336739F32}"/>
          </ac:spMkLst>
        </pc:spChg>
      </pc:sldChg>
    </pc:docChg>
  </pc:docChgLst>
  <pc:docChgLst>
    <pc:chgData name="Xin Wang" userId="S::xx.wang@student.avans.nl::e815b694-5b6b-4431-9645-c6d6fff2e5ad" providerId="AD" clId="Web-{77AB151B-5B38-4B21-5F11-4AB8969DD08F}"/>
    <pc:docChg chg="addSld modSld sldOrd">
      <pc:chgData name="Xin Wang" userId="S::xx.wang@student.avans.nl::e815b694-5b6b-4431-9645-c6d6fff2e5ad" providerId="AD" clId="Web-{77AB151B-5B38-4B21-5F11-4AB8969DD08F}" dt="2023-01-20T12:46:14.454" v="17" actId="1076"/>
      <pc:docMkLst>
        <pc:docMk/>
      </pc:docMkLst>
      <pc:sldChg chg="addSp modSp">
        <pc:chgData name="Xin Wang" userId="S::xx.wang@student.avans.nl::e815b694-5b6b-4431-9645-c6d6fff2e5ad" providerId="AD" clId="Web-{77AB151B-5B38-4B21-5F11-4AB8969DD08F}" dt="2023-01-20T12:45:17.999" v="10" actId="1076"/>
        <pc:sldMkLst>
          <pc:docMk/>
          <pc:sldMk cId="861219155" sldId="286"/>
        </pc:sldMkLst>
        <pc:picChg chg="add mod">
          <ac:chgData name="Xin Wang" userId="S::xx.wang@student.avans.nl::e815b694-5b6b-4431-9645-c6d6fff2e5ad" providerId="AD" clId="Web-{77AB151B-5B38-4B21-5F11-4AB8969DD08F}" dt="2023-01-20T12:45:17.999" v="10" actId="1076"/>
          <ac:picMkLst>
            <pc:docMk/>
            <pc:sldMk cId="861219155" sldId="286"/>
            <ac:picMk id="4" creationId="{F9955120-72A7-CD6D-31B5-C30C910CCE22}"/>
          </ac:picMkLst>
        </pc:picChg>
      </pc:sldChg>
      <pc:sldChg chg="addSp modSp new ord">
        <pc:chgData name="Xin Wang" userId="S::xx.wang@student.avans.nl::e815b694-5b6b-4431-9645-c6d6fff2e5ad" providerId="AD" clId="Web-{77AB151B-5B38-4B21-5F11-4AB8969DD08F}" dt="2023-01-20T12:46:14.454" v="17" actId="1076"/>
        <pc:sldMkLst>
          <pc:docMk/>
          <pc:sldMk cId="4171246187" sldId="297"/>
        </pc:sldMkLst>
        <pc:picChg chg="add mod">
          <ac:chgData name="Xin Wang" userId="S::xx.wang@student.avans.nl::e815b694-5b6b-4431-9645-c6d6fff2e5ad" providerId="AD" clId="Web-{77AB151B-5B38-4B21-5F11-4AB8969DD08F}" dt="2023-01-20T12:46:14.454" v="17" actId="1076"/>
          <ac:picMkLst>
            <pc:docMk/>
            <pc:sldMk cId="4171246187" sldId="297"/>
            <ac:picMk id="7" creationId="{7CB10A27-537C-B8D9-89D6-D702A742D744}"/>
          </ac:picMkLst>
        </pc:picChg>
      </pc:sldChg>
    </pc:docChg>
  </pc:docChgLst>
  <pc:docChgLst>
    <pc:chgData name="Xin Wang" userId="S::xx.wang@student.avans.nl::e815b694-5b6b-4431-9645-c6d6fff2e5ad" providerId="AD" clId="Web-{0E495A3D-010B-113B-0624-B98481DEF7DE}"/>
    <pc:docChg chg="addSld">
      <pc:chgData name="Xin Wang" userId="S::xx.wang@student.avans.nl::e815b694-5b6b-4431-9645-c6d6fff2e5ad" providerId="AD" clId="Web-{0E495A3D-010B-113B-0624-B98481DEF7DE}" dt="2023-01-19T10:32:48.393" v="0"/>
      <pc:docMkLst>
        <pc:docMk/>
      </pc:docMkLst>
      <pc:sldChg chg="new">
        <pc:chgData name="Xin Wang" userId="S::xx.wang@student.avans.nl::e815b694-5b6b-4431-9645-c6d6fff2e5ad" providerId="AD" clId="Web-{0E495A3D-010B-113B-0624-B98481DEF7DE}" dt="2023-01-19T10:32:48.393" v="0"/>
        <pc:sldMkLst>
          <pc:docMk/>
          <pc:sldMk cId="882519362" sldId="297"/>
        </pc:sldMkLst>
      </pc:sldChg>
    </pc:docChg>
  </pc:docChgLst>
  <pc:docChgLst>
    <pc:chgData name="Xin Wang" userId="S::xx.wang@student.avans.nl::e815b694-5b6b-4431-9645-c6d6fff2e5ad" providerId="AD" clId="Web-{861B5544-4456-7006-AE01-9EDA0BA1501E}"/>
    <pc:docChg chg="addSld delSld modSld">
      <pc:chgData name="Xin Wang" userId="S::xx.wang@student.avans.nl::e815b694-5b6b-4431-9645-c6d6fff2e5ad" providerId="AD" clId="Web-{861B5544-4456-7006-AE01-9EDA0BA1501E}" dt="2023-01-18T11:10:12.866" v="23" actId="20577"/>
      <pc:docMkLst>
        <pc:docMk/>
      </pc:docMkLst>
      <pc:sldChg chg="del">
        <pc:chgData name="Xin Wang" userId="S::xx.wang@student.avans.nl::e815b694-5b6b-4431-9645-c6d6fff2e5ad" providerId="AD" clId="Web-{861B5544-4456-7006-AE01-9EDA0BA1501E}" dt="2023-01-18T11:09:42.740" v="0"/>
        <pc:sldMkLst>
          <pc:docMk/>
          <pc:sldMk cId="1469182139" sldId="288"/>
        </pc:sldMkLst>
      </pc:sldChg>
      <pc:sldChg chg="new del">
        <pc:chgData name="Xin Wang" userId="S::xx.wang@student.avans.nl::e815b694-5b6b-4431-9645-c6d6fff2e5ad" providerId="AD" clId="Web-{861B5544-4456-7006-AE01-9EDA0BA1501E}" dt="2023-01-18T11:09:56.631" v="4"/>
        <pc:sldMkLst>
          <pc:docMk/>
          <pc:sldMk cId="1568679155" sldId="288"/>
        </pc:sldMkLst>
      </pc:sldChg>
      <pc:sldChg chg="modSp new">
        <pc:chgData name="Xin Wang" userId="S::xx.wang@student.avans.nl::e815b694-5b6b-4431-9645-c6d6fff2e5ad" providerId="AD" clId="Web-{861B5544-4456-7006-AE01-9EDA0BA1501E}" dt="2023-01-18T11:10:12.866" v="23" actId="20577"/>
        <pc:sldMkLst>
          <pc:docMk/>
          <pc:sldMk cId="3101562703" sldId="288"/>
        </pc:sldMkLst>
        <pc:spChg chg="mod">
          <ac:chgData name="Xin Wang" userId="S::xx.wang@student.avans.nl::e815b694-5b6b-4431-9645-c6d6fff2e5ad" providerId="AD" clId="Web-{861B5544-4456-7006-AE01-9EDA0BA1501E}" dt="2023-01-18T11:10:12.866" v="23" actId="20577"/>
          <ac:spMkLst>
            <pc:docMk/>
            <pc:sldMk cId="3101562703" sldId="288"/>
            <ac:spMk id="2" creationId="{D241C7A4-B89B-B7C7-D467-42AF3071E53C}"/>
          </ac:spMkLst>
        </pc:spChg>
      </pc:sldChg>
      <pc:sldChg chg="new del">
        <pc:chgData name="Xin Wang" userId="S::xx.wang@student.avans.nl::e815b694-5b6b-4431-9645-c6d6fff2e5ad" providerId="AD" clId="Web-{861B5544-4456-7006-AE01-9EDA0BA1501E}" dt="2023-01-18T11:09:49.569" v="2"/>
        <pc:sldMkLst>
          <pc:docMk/>
          <pc:sldMk cId="3494233594" sldId="288"/>
        </pc:sldMkLst>
      </pc:sldChg>
    </pc:docChg>
  </pc:docChgLst>
  <pc:docChgLst>
    <pc:chgData name="Xin Wang" userId="S::xx.wang@student.avans.nl::e815b694-5b6b-4431-9645-c6d6fff2e5ad" providerId="AD" clId="Web-{DF2C2F7A-7DA1-C257-2D5F-39C2996822A1}"/>
    <pc:docChg chg="modSld">
      <pc:chgData name="Xin Wang" userId="S::xx.wang@student.avans.nl::e815b694-5b6b-4431-9645-c6d6fff2e5ad" providerId="AD" clId="Web-{DF2C2F7A-7DA1-C257-2D5F-39C2996822A1}" dt="2023-01-18T17:47:47.756" v="47" actId="1076"/>
      <pc:docMkLst>
        <pc:docMk/>
      </pc:docMkLst>
      <pc:sldChg chg="addSp delSp modSp">
        <pc:chgData name="Xin Wang" userId="S::xx.wang@student.avans.nl::e815b694-5b6b-4431-9645-c6d6fff2e5ad" providerId="AD" clId="Web-{DF2C2F7A-7DA1-C257-2D5F-39C2996822A1}" dt="2023-01-18T17:47:34.100" v="41" actId="14100"/>
        <pc:sldMkLst>
          <pc:docMk/>
          <pc:sldMk cId="2259854005" sldId="290"/>
        </pc:sldMkLst>
        <pc:picChg chg="add mod">
          <ac:chgData name="Xin Wang" userId="S::xx.wang@student.avans.nl::e815b694-5b6b-4431-9645-c6d6fff2e5ad" providerId="AD" clId="Web-{DF2C2F7A-7DA1-C257-2D5F-39C2996822A1}" dt="2023-01-18T17:47:31.881" v="40" actId="1076"/>
          <ac:picMkLst>
            <pc:docMk/>
            <pc:sldMk cId="2259854005" sldId="290"/>
            <ac:picMk id="3" creationId="{24BB0C5F-976D-8442-42BB-50AC63DF035D}"/>
          </ac:picMkLst>
        </pc:picChg>
        <pc:picChg chg="mod">
          <ac:chgData name="Xin Wang" userId="S::xx.wang@student.avans.nl::e815b694-5b6b-4431-9645-c6d6fff2e5ad" providerId="AD" clId="Web-{DF2C2F7A-7DA1-C257-2D5F-39C2996822A1}" dt="2023-01-18T17:47:34.100" v="41" actId="14100"/>
          <ac:picMkLst>
            <pc:docMk/>
            <pc:sldMk cId="2259854005" sldId="290"/>
            <ac:picMk id="7" creationId="{CAB9581A-E2EA-738D-AF8B-910FADF11C64}"/>
          </ac:picMkLst>
        </pc:picChg>
        <pc:picChg chg="del">
          <ac:chgData name="Xin Wang" userId="S::xx.wang@student.avans.nl::e815b694-5b6b-4431-9645-c6d6fff2e5ad" providerId="AD" clId="Web-{DF2C2F7A-7DA1-C257-2D5F-39C2996822A1}" dt="2023-01-18T17:46:38.630" v="27"/>
          <ac:picMkLst>
            <pc:docMk/>
            <pc:sldMk cId="2259854005" sldId="290"/>
            <ac:picMk id="10" creationId="{105B1C3E-B59F-3A9F-913D-331753679098}"/>
          </ac:picMkLst>
        </pc:picChg>
      </pc:sldChg>
      <pc:sldChg chg="addSp delSp modSp">
        <pc:chgData name="Xin Wang" userId="S::xx.wang@student.avans.nl::e815b694-5b6b-4431-9645-c6d6fff2e5ad" providerId="AD" clId="Web-{DF2C2F7A-7DA1-C257-2D5F-39C2996822A1}" dt="2023-01-18T17:47:25.959" v="39" actId="14100"/>
        <pc:sldMkLst>
          <pc:docMk/>
          <pc:sldMk cId="2752852713" sldId="291"/>
        </pc:sldMkLst>
        <pc:picChg chg="add del mod">
          <ac:chgData name="Xin Wang" userId="S::xx.wang@student.avans.nl::e815b694-5b6b-4431-9645-c6d6fff2e5ad" providerId="AD" clId="Web-{DF2C2F7A-7DA1-C257-2D5F-39C2996822A1}" dt="2023-01-18T17:47:00.427" v="34"/>
          <ac:picMkLst>
            <pc:docMk/>
            <pc:sldMk cId="2752852713" sldId="291"/>
            <ac:picMk id="4" creationId="{2ACC0391-8D57-82E7-3994-5D30DA7E95FA}"/>
          </ac:picMkLst>
        </pc:picChg>
        <pc:picChg chg="add mod">
          <ac:chgData name="Xin Wang" userId="S::xx.wang@student.avans.nl::e815b694-5b6b-4431-9645-c6d6fff2e5ad" providerId="AD" clId="Web-{DF2C2F7A-7DA1-C257-2D5F-39C2996822A1}" dt="2023-01-18T17:47:22.365" v="38" actId="1076"/>
          <ac:picMkLst>
            <pc:docMk/>
            <pc:sldMk cId="2752852713" sldId="291"/>
            <ac:picMk id="5" creationId="{66BB9178-8F62-B7A3-49AA-910420F5566D}"/>
          </ac:picMkLst>
        </pc:picChg>
        <pc:picChg chg="mod">
          <ac:chgData name="Xin Wang" userId="S::xx.wang@student.avans.nl::e815b694-5b6b-4431-9645-c6d6fff2e5ad" providerId="AD" clId="Web-{DF2C2F7A-7DA1-C257-2D5F-39C2996822A1}" dt="2023-01-18T17:47:25.959" v="39" actId="14100"/>
          <ac:picMkLst>
            <pc:docMk/>
            <pc:sldMk cId="2752852713" sldId="291"/>
            <ac:picMk id="7" creationId="{31D95904-1985-131F-8B88-D256CC134820}"/>
          </ac:picMkLst>
        </pc:picChg>
        <pc:picChg chg="del">
          <ac:chgData name="Xin Wang" userId="S::xx.wang@student.avans.nl::e815b694-5b6b-4431-9645-c6d6fff2e5ad" providerId="AD" clId="Web-{DF2C2F7A-7DA1-C257-2D5F-39C2996822A1}" dt="2023-01-18T17:46:53.942" v="32"/>
          <ac:picMkLst>
            <pc:docMk/>
            <pc:sldMk cId="2752852713" sldId="291"/>
            <ac:picMk id="9" creationId="{1F23B844-509D-C40E-2ED1-ABE640A8236C}"/>
          </ac:picMkLst>
        </pc:picChg>
      </pc:sldChg>
      <pc:sldChg chg="addSp delSp modSp">
        <pc:chgData name="Xin Wang" userId="S::xx.wang@student.avans.nl::e815b694-5b6b-4431-9645-c6d6fff2e5ad" providerId="AD" clId="Web-{DF2C2F7A-7DA1-C257-2D5F-39C2996822A1}" dt="2023-01-18T17:46:15.832" v="19" actId="1076"/>
        <pc:sldMkLst>
          <pc:docMk/>
          <pc:sldMk cId="1212815061" sldId="292"/>
        </pc:sldMkLst>
        <pc:picChg chg="add mod">
          <ac:chgData name="Xin Wang" userId="S::xx.wang@student.avans.nl::e815b694-5b6b-4431-9645-c6d6fff2e5ad" providerId="AD" clId="Web-{DF2C2F7A-7DA1-C257-2D5F-39C2996822A1}" dt="2023-01-18T17:46:08.957" v="15" actId="1076"/>
          <ac:picMkLst>
            <pc:docMk/>
            <pc:sldMk cId="1212815061" sldId="292"/>
            <ac:picMk id="3" creationId="{A656FC99-0A75-820E-BA85-6E1CF759E081}"/>
          </ac:picMkLst>
        </pc:picChg>
        <pc:picChg chg="mod">
          <ac:chgData name="Xin Wang" userId="S::xx.wang@student.avans.nl::e815b694-5b6b-4431-9645-c6d6fff2e5ad" providerId="AD" clId="Web-{DF2C2F7A-7DA1-C257-2D5F-39C2996822A1}" dt="2023-01-18T17:46:15.832" v="19" actId="1076"/>
          <ac:picMkLst>
            <pc:docMk/>
            <pc:sldMk cId="1212815061" sldId="292"/>
            <ac:picMk id="7" creationId="{8ECBF461-A312-249D-3ACC-0CBF6182FB4C}"/>
          </ac:picMkLst>
        </pc:picChg>
        <pc:picChg chg="del">
          <ac:chgData name="Xin Wang" userId="S::xx.wang@student.avans.nl::e815b694-5b6b-4431-9645-c6d6fff2e5ad" providerId="AD" clId="Web-{DF2C2F7A-7DA1-C257-2D5F-39C2996822A1}" dt="2023-01-18T17:45:56.878" v="9"/>
          <ac:picMkLst>
            <pc:docMk/>
            <pc:sldMk cId="1212815061" sldId="292"/>
            <ac:picMk id="10" creationId="{A8F83574-FDDE-048B-ECE1-81EAD6386370}"/>
          </ac:picMkLst>
        </pc:picChg>
      </pc:sldChg>
      <pc:sldChg chg="addSp delSp modSp">
        <pc:chgData name="Xin Wang" userId="S::xx.wang@student.avans.nl::e815b694-5b6b-4431-9645-c6d6fff2e5ad" providerId="AD" clId="Web-{DF2C2F7A-7DA1-C257-2D5F-39C2996822A1}" dt="2023-01-18T17:46:29.739" v="26" actId="1076"/>
        <pc:sldMkLst>
          <pc:docMk/>
          <pc:sldMk cId="2483373808" sldId="293"/>
        </pc:sldMkLst>
        <pc:picChg chg="add mod">
          <ac:chgData name="Xin Wang" userId="S::xx.wang@student.avans.nl::e815b694-5b6b-4431-9645-c6d6fff2e5ad" providerId="AD" clId="Web-{DF2C2F7A-7DA1-C257-2D5F-39C2996822A1}" dt="2023-01-18T17:46:25.160" v="24" actId="14100"/>
          <ac:picMkLst>
            <pc:docMk/>
            <pc:sldMk cId="2483373808" sldId="293"/>
            <ac:picMk id="3" creationId="{BA34491E-A513-E381-1808-CDCCB158F7A3}"/>
          </ac:picMkLst>
        </pc:picChg>
        <pc:picChg chg="mod">
          <ac:chgData name="Xin Wang" userId="S::xx.wang@student.avans.nl::e815b694-5b6b-4431-9645-c6d6fff2e5ad" providerId="AD" clId="Web-{DF2C2F7A-7DA1-C257-2D5F-39C2996822A1}" dt="2023-01-18T17:46:29.739" v="26" actId="1076"/>
          <ac:picMkLst>
            <pc:docMk/>
            <pc:sldMk cId="2483373808" sldId="293"/>
            <ac:picMk id="7" creationId="{ED38F898-622A-15FD-0C8B-6658F42C13E9}"/>
          </ac:picMkLst>
        </pc:picChg>
        <pc:picChg chg="del">
          <ac:chgData name="Xin Wang" userId="S::xx.wang@student.avans.nl::e815b694-5b6b-4431-9645-c6d6fff2e5ad" providerId="AD" clId="Web-{DF2C2F7A-7DA1-C257-2D5F-39C2996822A1}" dt="2023-01-18T17:45:32.237" v="0"/>
          <ac:picMkLst>
            <pc:docMk/>
            <pc:sldMk cId="2483373808" sldId="293"/>
            <ac:picMk id="9" creationId="{C45F5D11-8FC1-910D-2C41-AA9E064480DF}"/>
          </ac:picMkLst>
        </pc:picChg>
      </pc:sldChg>
      <pc:sldChg chg="addSp delSp modSp">
        <pc:chgData name="Xin Wang" userId="S::xx.wang@student.avans.nl::e815b694-5b6b-4431-9645-c6d6fff2e5ad" providerId="AD" clId="Web-{DF2C2F7A-7DA1-C257-2D5F-39C2996822A1}" dt="2023-01-18T17:47:47.756" v="47" actId="1076"/>
        <pc:sldMkLst>
          <pc:docMk/>
          <pc:sldMk cId="1347628352" sldId="294"/>
        </pc:sldMkLst>
        <pc:picChg chg="add mod">
          <ac:chgData name="Xin Wang" userId="S::xx.wang@student.avans.nl::e815b694-5b6b-4431-9645-c6d6fff2e5ad" providerId="AD" clId="Web-{DF2C2F7A-7DA1-C257-2D5F-39C2996822A1}" dt="2023-01-18T17:47:45.569" v="46" actId="1076"/>
          <ac:picMkLst>
            <pc:docMk/>
            <pc:sldMk cId="1347628352" sldId="294"/>
            <ac:picMk id="3" creationId="{BA1788C0-4882-9F6F-4BBA-7EDFBC9711DC}"/>
          </ac:picMkLst>
        </pc:picChg>
        <pc:picChg chg="mod">
          <ac:chgData name="Xin Wang" userId="S::xx.wang@student.avans.nl::e815b694-5b6b-4431-9645-c6d6fff2e5ad" providerId="AD" clId="Web-{DF2C2F7A-7DA1-C257-2D5F-39C2996822A1}" dt="2023-01-18T17:47:47.756" v="47" actId="1076"/>
          <ac:picMkLst>
            <pc:docMk/>
            <pc:sldMk cId="1347628352" sldId="294"/>
            <ac:picMk id="13" creationId="{4C3818C9-39AA-F8FE-0F57-5B038154D825}"/>
          </ac:picMkLst>
        </pc:picChg>
        <pc:picChg chg="del">
          <ac:chgData name="Xin Wang" userId="S::xx.wang@student.avans.nl::e815b694-5b6b-4431-9645-c6d6fff2e5ad" providerId="AD" clId="Web-{DF2C2F7A-7DA1-C257-2D5F-39C2996822A1}" dt="2023-01-18T17:47:37.678" v="42"/>
          <ac:picMkLst>
            <pc:docMk/>
            <pc:sldMk cId="1347628352" sldId="294"/>
            <ac:picMk id="15" creationId="{C3136072-1F41-7C6A-E66B-3E97A5331FE2}"/>
          </ac:picMkLst>
        </pc:picChg>
      </pc:sldChg>
    </pc:docChg>
  </pc:docChgLst>
  <pc:docChgLst>
    <pc:chgData name="Xin Wang" userId="S::xx.wang@student.avans.nl::e815b694-5b6b-4431-9645-c6d6fff2e5ad" providerId="AD" clId="Web-{23AB1076-56A7-16FA-0E00-8600D1395431}"/>
    <pc:docChg chg="addSld delSld modSld sldOrd">
      <pc:chgData name="Xin Wang" userId="S::xx.wang@student.avans.nl::e815b694-5b6b-4431-9645-c6d6fff2e5ad" providerId="AD" clId="Web-{23AB1076-56A7-16FA-0E00-8600D1395431}" dt="2023-01-18T16:47:33.910" v="328" actId="1076"/>
      <pc:docMkLst>
        <pc:docMk/>
      </pc:docMkLst>
      <pc:sldChg chg="modSp">
        <pc:chgData name="Xin Wang" userId="S::xx.wang@student.avans.nl::e815b694-5b6b-4431-9645-c6d6fff2e5ad" providerId="AD" clId="Web-{23AB1076-56A7-16FA-0E00-8600D1395431}" dt="2023-01-18T16:38:48.465" v="298" actId="20577"/>
        <pc:sldMkLst>
          <pc:docMk/>
          <pc:sldMk cId="1429429409" sldId="261"/>
        </pc:sldMkLst>
        <pc:spChg chg="mod">
          <ac:chgData name="Xin Wang" userId="S::xx.wang@student.avans.nl::e815b694-5b6b-4431-9645-c6d6fff2e5ad" providerId="AD" clId="Web-{23AB1076-56A7-16FA-0E00-8600D1395431}" dt="2023-01-18T16:38:48.465" v="298" actId="20577"/>
          <ac:spMkLst>
            <pc:docMk/>
            <pc:sldMk cId="1429429409" sldId="261"/>
            <ac:spMk id="6" creationId="{DE1CCF0F-F0BB-42D7-B3C2-C29336739F32}"/>
          </ac:spMkLst>
        </pc:spChg>
      </pc:sldChg>
      <pc:sldChg chg="modSp">
        <pc:chgData name="Xin Wang" userId="S::xx.wang@student.avans.nl::e815b694-5b6b-4431-9645-c6d6fff2e5ad" providerId="AD" clId="Web-{23AB1076-56A7-16FA-0E00-8600D1395431}" dt="2023-01-18T16:38:27.620" v="289" actId="20577"/>
        <pc:sldMkLst>
          <pc:docMk/>
          <pc:sldMk cId="2303579910" sldId="268"/>
        </pc:sldMkLst>
        <pc:spChg chg="mod">
          <ac:chgData name="Xin Wang" userId="S::xx.wang@student.avans.nl::e815b694-5b6b-4431-9645-c6d6fff2e5ad" providerId="AD" clId="Web-{23AB1076-56A7-16FA-0E00-8600D1395431}" dt="2023-01-18T16:38:27.620" v="289" actId="20577"/>
          <ac:spMkLst>
            <pc:docMk/>
            <pc:sldMk cId="2303579910" sldId="268"/>
            <ac:spMk id="5" creationId="{DE9F6834-E128-4EFB-B357-B923CB5316B3}"/>
          </ac:spMkLst>
        </pc:spChg>
      </pc:sldChg>
      <pc:sldChg chg="addSp delSp modSp del">
        <pc:chgData name="Xin Wang" userId="S::xx.wang@student.avans.nl::e815b694-5b6b-4431-9645-c6d6fff2e5ad" providerId="AD" clId="Web-{23AB1076-56A7-16FA-0E00-8600D1395431}" dt="2023-01-18T16:23:00.161" v="214"/>
        <pc:sldMkLst>
          <pc:docMk/>
          <pc:sldMk cId="2104508174" sldId="274"/>
        </pc:sldMkLst>
        <pc:spChg chg="mod">
          <ac:chgData name="Xin Wang" userId="S::xx.wang@student.avans.nl::e815b694-5b6b-4431-9645-c6d6fff2e5ad" providerId="AD" clId="Web-{23AB1076-56A7-16FA-0E00-8600D1395431}" dt="2023-01-18T16:14:44.874" v="89" actId="20577"/>
          <ac:spMkLst>
            <pc:docMk/>
            <pc:sldMk cId="2104508174" sldId="274"/>
            <ac:spMk id="2" creationId="{5B547A1A-8834-54BE-12E7-9BBCB1B0F413}"/>
          </ac:spMkLst>
        </pc:spChg>
        <pc:spChg chg="mod">
          <ac:chgData name="Xin Wang" userId="S::xx.wang@student.avans.nl::e815b694-5b6b-4431-9645-c6d6fff2e5ad" providerId="AD" clId="Web-{23AB1076-56A7-16FA-0E00-8600D1395431}" dt="2023-01-18T16:11:59.877" v="12" actId="20577"/>
          <ac:spMkLst>
            <pc:docMk/>
            <pc:sldMk cId="2104508174" sldId="274"/>
            <ac:spMk id="3" creationId="{E90687A9-5706-0DD9-2616-CEEAB5FD5F82}"/>
          </ac:spMkLst>
        </pc:spChg>
        <pc:spChg chg="mod">
          <ac:chgData name="Xin Wang" userId="S::xx.wang@student.avans.nl::e815b694-5b6b-4431-9645-c6d6fff2e5ad" providerId="AD" clId="Web-{23AB1076-56A7-16FA-0E00-8600D1395431}" dt="2023-01-18T16:12:21.176" v="21" actId="20577"/>
          <ac:spMkLst>
            <pc:docMk/>
            <pc:sldMk cId="2104508174" sldId="274"/>
            <ac:spMk id="6" creationId="{089955BB-4834-C62D-0381-D2196CAC37D1}"/>
          </ac:spMkLst>
        </pc:spChg>
        <pc:spChg chg="add mod">
          <ac:chgData name="Xin Wang" userId="S::xx.wang@student.avans.nl::e815b694-5b6b-4431-9645-c6d6fff2e5ad" providerId="AD" clId="Web-{23AB1076-56A7-16FA-0E00-8600D1395431}" dt="2023-01-18T16:11:35.282" v="4"/>
          <ac:spMkLst>
            <pc:docMk/>
            <pc:sldMk cId="2104508174" sldId="274"/>
            <ac:spMk id="8" creationId="{A31FD61A-7B97-6456-2573-EA7302097C43}"/>
          </ac:spMkLst>
        </pc:spChg>
        <pc:spChg chg="mod">
          <ac:chgData name="Xin Wang" userId="S::xx.wang@student.avans.nl::e815b694-5b6b-4431-9645-c6d6fff2e5ad" providerId="AD" clId="Web-{23AB1076-56A7-16FA-0E00-8600D1395431}" dt="2023-01-18T16:13:05.382" v="34" actId="20577"/>
          <ac:spMkLst>
            <pc:docMk/>
            <pc:sldMk cId="2104508174" sldId="274"/>
            <ac:spMk id="14" creationId="{70ADAF25-E34F-117D-0997-4F3DCC75CA8E}"/>
          </ac:spMkLst>
        </pc:spChg>
        <pc:spChg chg="add mod">
          <ac:chgData name="Xin Wang" userId="S::xx.wang@student.avans.nl::e815b694-5b6b-4431-9645-c6d6fff2e5ad" providerId="AD" clId="Web-{23AB1076-56A7-16FA-0E00-8600D1395431}" dt="2023-01-18T16:12:32.864" v="25"/>
          <ac:spMkLst>
            <pc:docMk/>
            <pc:sldMk cId="2104508174" sldId="274"/>
            <ac:spMk id="20" creationId="{755F4E85-6469-0AAD-B83D-8E51BD77D9B5}"/>
          </ac:spMkLst>
        </pc:spChg>
        <pc:spChg chg="add mod">
          <ac:chgData name="Xin Wang" userId="S::xx.wang@student.avans.nl::e815b694-5b6b-4431-9645-c6d6fff2e5ad" providerId="AD" clId="Web-{23AB1076-56A7-16FA-0E00-8600D1395431}" dt="2023-01-18T16:13:24.337" v="39"/>
          <ac:spMkLst>
            <pc:docMk/>
            <pc:sldMk cId="2104508174" sldId="274"/>
            <ac:spMk id="22" creationId="{C23D4E04-A34A-487B-A6C1-597FA6BED7D5}"/>
          </ac:spMkLst>
        </pc:spChg>
        <pc:picChg chg="del">
          <ac:chgData name="Xin Wang" userId="S::xx.wang@student.avans.nl::e815b694-5b6b-4431-9645-c6d6fff2e5ad" providerId="AD" clId="Web-{23AB1076-56A7-16FA-0E00-8600D1395431}" dt="2023-01-18T16:11:35.282" v="4"/>
          <ac:picMkLst>
            <pc:docMk/>
            <pc:sldMk cId="2104508174" sldId="274"/>
            <ac:picMk id="12" creationId="{E6669B90-311B-BDAC-3FA1-A109AA3982F2}"/>
          </ac:picMkLst>
        </pc:picChg>
        <pc:picChg chg="del">
          <ac:chgData name="Xin Wang" userId="S::xx.wang@student.avans.nl::e815b694-5b6b-4431-9645-c6d6fff2e5ad" providerId="AD" clId="Web-{23AB1076-56A7-16FA-0E00-8600D1395431}" dt="2023-01-18T16:12:32.864" v="25"/>
          <ac:picMkLst>
            <pc:docMk/>
            <pc:sldMk cId="2104508174" sldId="274"/>
            <ac:picMk id="13" creationId="{83B387F8-AFFA-2021-324B-D8564D21F252}"/>
          </ac:picMkLst>
        </pc:picChg>
        <pc:picChg chg="del">
          <ac:chgData name="Xin Wang" userId="S::xx.wang@student.avans.nl::e815b694-5b6b-4431-9645-c6d6fff2e5ad" providerId="AD" clId="Web-{23AB1076-56A7-16FA-0E00-8600D1395431}" dt="2023-01-18T16:13:24.337" v="39"/>
          <ac:picMkLst>
            <pc:docMk/>
            <pc:sldMk cId="2104508174" sldId="274"/>
            <ac:picMk id="17" creationId="{65481A82-2206-4253-02F9-3EDDB9C26FBA}"/>
          </ac:picMkLst>
        </pc:picChg>
        <pc:picChg chg="del">
          <ac:chgData name="Xin Wang" userId="S::xx.wang@student.avans.nl::e815b694-5b6b-4431-9645-c6d6fff2e5ad" providerId="AD" clId="Web-{23AB1076-56A7-16FA-0E00-8600D1395431}" dt="2023-01-18T16:12:10.847" v="16"/>
          <ac:picMkLst>
            <pc:docMk/>
            <pc:sldMk cId="2104508174" sldId="274"/>
            <ac:picMk id="18" creationId="{3796EEEC-A2E5-0BDF-3FFD-FC4136986197}"/>
          </ac:picMkLst>
        </pc:picChg>
        <pc:picChg chg="del">
          <ac:chgData name="Xin Wang" userId="S::xx.wang@student.avans.nl::e815b694-5b6b-4431-9645-c6d6fff2e5ad" providerId="AD" clId="Web-{23AB1076-56A7-16FA-0E00-8600D1395431}" dt="2023-01-18T16:13:41.276" v="53"/>
          <ac:picMkLst>
            <pc:docMk/>
            <pc:sldMk cId="2104508174" sldId="274"/>
            <ac:picMk id="19" creationId="{CA7AC87C-1871-67E5-C55F-54A27FA071B6}"/>
          </ac:picMkLst>
        </pc:picChg>
      </pc:sldChg>
      <pc:sldChg chg="addSp delSp modSp del">
        <pc:chgData name="Xin Wang" userId="S::xx.wang@student.avans.nl::e815b694-5b6b-4431-9645-c6d6fff2e5ad" providerId="AD" clId="Web-{23AB1076-56A7-16FA-0E00-8600D1395431}" dt="2023-01-18T16:22:41.066" v="200"/>
        <pc:sldMkLst>
          <pc:docMk/>
          <pc:sldMk cId="2780340371" sldId="287"/>
        </pc:sldMkLst>
        <pc:spChg chg="add mod">
          <ac:chgData name="Xin Wang" userId="S::xx.wang@student.avans.nl::e815b694-5b6b-4431-9645-c6d6fff2e5ad" providerId="AD" clId="Web-{23AB1076-56A7-16FA-0E00-8600D1395431}" dt="2023-01-18T16:19:26.426" v="117"/>
          <ac:spMkLst>
            <pc:docMk/>
            <pc:sldMk cId="2780340371" sldId="287"/>
            <ac:spMk id="13" creationId="{7CB761FC-21D9-08F4-FEF8-D6106DCCDDBC}"/>
          </ac:spMkLst>
        </pc:spChg>
        <pc:spChg chg="add mod">
          <ac:chgData name="Xin Wang" userId="S::xx.wang@student.avans.nl::e815b694-5b6b-4431-9645-c6d6fff2e5ad" providerId="AD" clId="Web-{23AB1076-56A7-16FA-0E00-8600D1395431}" dt="2023-01-18T16:19:57.741" v="129"/>
          <ac:spMkLst>
            <pc:docMk/>
            <pc:sldMk cId="2780340371" sldId="287"/>
            <ac:spMk id="15" creationId="{C0F89D74-9667-60CD-C0AC-920B187C81EB}"/>
          </ac:spMkLst>
        </pc:spChg>
        <pc:spChg chg="add mod">
          <ac:chgData name="Xin Wang" userId="S::xx.wang@student.avans.nl::e815b694-5b6b-4431-9645-c6d6fff2e5ad" providerId="AD" clId="Web-{23AB1076-56A7-16FA-0E00-8600D1395431}" dt="2023-01-18T16:21:10.465" v="150"/>
          <ac:spMkLst>
            <pc:docMk/>
            <pc:sldMk cId="2780340371" sldId="287"/>
            <ac:spMk id="17" creationId="{1DFEB3F8-CAAD-B2CF-7853-0AFEBEAE74A0}"/>
          </ac:spMkLst>
        </pc:spChg>
        <pc:picChg chg="del">
          <ac:chgData name="Xin Wang" userId="S::xx.wang@student.avans.nl::e815b694-5b6b-4431-9645-c6d6fff2e5ad" providerId="AD" clId="Web-{23AB1076-56A7-16FA-0E00-8600D1395431}" dt="2023-01-18T16:19:57.741" v="129"/>
          <ac:picMkLst>
            <pc:docMk/>
            <pc:sldMk cId="2780340371" sldId="287"/>
            <ac:picMk id="21" creationId="{6E102F91-B961-0177-9364-7F17636D58D1}"/>
          </ac:picMkLst>
        </pc:picChg>
        <pc:picChg chg="del">
          <ac:chgData name="Xin Wang" userId="S::xx.wang@student.avans.nl::e815b694-5b6b-4431-9645-c6d6fff2e5ad" providerId="AD" clId="Web-{23AB1076-56A7-16FA-0E00-8600D1395431}" dt="2023-01-18T16:19:26.426" v="117"/>
          <ac:picMkLst>
            <pc:docMk/>
            <pc:sldMk cId="2780340371" sldId="287"/>
            <ac:picMk id="22" creationId="{9047F9C3-C433-38F4-814B-26EDC0367DC7}"/>
          </ac:picMkLst>
        </pc:picChg>
        <pc:picChg chg="del">
          <ac:chgData name="Xin Wang" userId="S::xx.wang@student.avans.nl::e815b694-5b6b-4431-9645-c6d6fff2e5ad" providerId="AD" clId="Web-{23AB1076-56A7-16FA-0E00-8600D1395431}" dt="2023-01-18T16:21:10.465" v="150"/>
          <ac:picMkLst>
            <pc:docMk/>
            <pc:sldMk cId="2780340371" sldId="287"/>
            <ac:picMk id="23" creationId="{AF661215-439E-F94D-55F0-1305FA13ECF4}"/>
          </ac:picMkLst>
        </pc:picChg>
        <pc:picChg chg="del">
          <ac:chgData name="Xin Wang" userId="S::xx.wang@student.avans.nl::e815b694-5b6b-4431-9645-c6d6fff2e5ad" providerId="AD" clId="Web-{23AB1076-56A7-16FA-0E00-8600D1395431}" dt="2023-01-18T16:21:31.873" v="161"/>
          <ac:picMkLst>
            <pc:docMk/>
            <pc:sldMk cId="2780340371" sldId="287"/>
            <ac:picMk id="24" creationId="{AB87206E-C14C-ACC1-98E1-ACCC0F68C53E}"/>
          </ac:picMkLst>
        </pc:picChg>
        <pc:picChg chg="del">
          <ac:chgData name="Xin Wang" userId="S::xx.wang@student.avans.nl::e815b694-5b6b-4431-9645-c6d6fff2e5ad" providerId="AD" clId="Web-{23AB1076-56A7-16FA-0E00-8600D1395431}" dt="2023-01-18T16:20:48.010" v="140"/>
          <ac:picMkLst>
            <pc:docMk/>
            <pc:sldMk cId="2780340371" sldId="287"/>
            <ac:picMk id="25" creationId="{F85F940F-808F-0EDC-B2D6-4646A4645693}"/>
          </ac:picMkLst>
        </pc:picChg>
      </pc:sldChg>
      <pc:sldChg chg="modSp ord">
        <pc:chgData name="Xin Wang" userId="S::xx.wang@student.avans.nl::e815b694-5b6b-4431-9645-c6d6fff2e5ad" providerId="AD" clId="Web-{23AB1076-56A7-16FA-0E00-8600D1395431}" dt="2023-01-18T16:23:14.787" v="220" actId="20577"/>
        <pc:sldMkLst>
          <pc:docMk/>
          <pc:sldMk cId="3101562703" sldId="288"/>
        </pc:sldMkLst>
        <pc:spChg chg="mod">
          <ac:chgData name="Xin Wang" userId="S::xx.wang@student.avans.nl::e815b694-5b6b-4431-9645-c6d6fff2e5ad" providerId="AD" clId="Web-{23AB1076-56A7-16FA-0E00-8600D1395431}" dt="2023-01-18T16:23:14.787" v="220" actId="20577"/>
          <ac:spMkLst>
            <pc:docMk/>
            <pc:sldMk cId="3101562703" sldId="288"/>
            <ac:spMk id="13" creationId="{2674E675-2D57-D0A5-6F47-F3C693B419D0}"/>
          </ac:spMkLst>
        </pc:spChg>
      </pc:sldChg>
      <pc:sldChg chg="addSp delSp modSp">
        <pc:chgData name="Xin Wang" userId="S::xx.wang@student.avans.nl::e815b694-5b6b-4431-9645-c6d6fff2e5ad" providerId="AD" clId="Web-{23AB1076-56A7-16FA-0E00-8600D1395431}" dt="2023-01-18T16:45:50.934" v="306" actId="20577"/>
        <pc:sldMkLst>
          <pc:docMk/>
          <pc:sldMk cId="1678668143" sldId="289"/>
        </pc:sldMkLst>
        <pc:spChg chg="mod">
          <ac:chgData name="Xin Wang" userId="S::xx.wang@student.avans.nl::e815b694-5b6b-4431-9645-c6d6fff2e5ad" providerId="AD" clId="Web-{23AB1076-56A7-16FA-0E00-8600D1395431}" dt="2023-01-18T16:45:50.934" v="306" actId="20577"/>
          <ac:spMkLst>
            <pc:docMk/>
            <pc:sldMk cId="1678668143" sldId="289"/>
            <ac:spMk id="2" creationId="{595EF160-A301-7444-AABA-BB8DDEE18DBB}"/>
          </ac:spMkLst>
        </pc:spChg>
        <pc:picChg chg="add del mod">
          <ac:chgData name="Xin Wang" userId="S::xx.wang@student.avans.nl::e815b694-5b6b-4431-9645-c6d6fff2e5ad" providerId="AD" clId="Web-{23AB1076-56A7-16FA-0E00-8600D1395431}" dt="2023-01-18T16:28:00.261" v="237"/>
          <ac:picMkLst>
            <pc:docMk/>
            <pc:sldMk cId="1678668143" sldId="289"/>
            <ac:picMk id="3" creationId="{4EF9996D-B231-6E28-C947-15B12DF809B1}"/>
          </ac:picMkLst>
        </pc:picChg>
        <pc:picChg chg="add mod">
          <ac:chgData name="Xin Wang" userId="S::xx.wang@student.avans.nl::e815b694-5b6b-4431-9645-c6d6fff2e5ad" providerId="AD" clId="Web-{23AB1076-56A7-16FA-0E00-8600D1395431}" dt="2023-01-18T16:29:14.235" v="242" actId="14100"/>
          <ac:picMkLst>
            <pc:docMk/>
            <pc:sldMk cId="1678668143" sldId="289"/>
            <ac:picMk id="4" creationId="{B50077AE-718B-8E60-C6CA-0E467FDB79E6}"/>
          </ac:picMkLst>
        </pc:picChg>
        <pc:picChg chg="add del">
          <ac:chgData name="Xin Wang" userId="S::xx.wang@student.avans.nl::e815b694-5b6b-4431-9645-c6d6fff2e5ad" providerId="AD" clId="Web-{23AB1076-56A7-16FA-0E00-8600D1395431}" dt="2023-01-18T16:29:15.892" v="243"/>
          <ac:picMkLst>
            <pc:docMk/>
            <pc:sldMk cId="1678668143" sldId="289"/>
            <ac:picMk id="9" creationId="{7A965507-85F7-DD95-868F-C95166209C43}"/>
          </ac:picMkLst>
        </pc:picChg>
      </pc:sldChg>
      <pc:sldChg chg="addSp delSp modSp new">
        <pc:chgData name="Xin Wang" userId="S::xx.wang@student.avans.nl::e815b694-5b6b-4431-9645-c6d6fff2e5ad" providerId="AD" clId="Web-{23AB1076-56A7-16FA-0E00-8600D1395431}" dt="2023-01-18T16:32:07.654" v="267" actId="1076"/>
        <pc:sldMkLst>
          <pc:docMk/>
          <pc:sldMk cId="2259854005" sldId="290"/>
        </pc:sldMkLst>
        <pc:spChg chg="mod">
          <ac:chgData name="Xin Wang" userId="S::xx.wang@student.avans.nl::e815b694-5b6b-4431-9645-c6d6fff2e5ad" providerId="AD" clId="Web-{23AB1076-56A7-16FA-0E00-8600D1395431}" dt="2023-01-18T16:14:59.109" v="101" actId="20577"/>
          <ac:spMkLst>
            <pc:docMk/>
            <pc:sldMk cId="2259854005" sldId="290"/>
            <ac:spMk id="2" creationId="{DD42EA94-2A58-9B31-3087-988A84F55943}"/>
          </ac:spMkLst>
        </pc:spChg>
        <pc:spChg chg="mod">
          <ac:chgData name="Xin Wang" userId="S::xx.wang@student.avans.nl::e815b694-5b6b-4431-9645-c6d6fff2e5ad" providerId="AD" clId="Web-{23AB1076-56A7-16FA-0E00-8600D1395431}" dt="2023-01-18T16:12:53.835" v="32" actId="20577"/>
          <ac:spMkLst>
            <pc:docMk/>
            <pc:sldMk cId="2259854005" sldId="290"/>
            <ac:spMk id="5" creationId="{35B58D93-7599-7695-40D7-C7B880D3D5F9}"/>
          </ac:spMkLst>
        </pc:spChg>
        <pc:spChg chg="add del mod">
          <ac:chgData name="Xin Wang" userId="S::xx.wang@student.avans.nl::e815b694-5b6b-4431-9645-c6d6fff2e5ad" providerId="AD" clId="Web-{23AB1076-56A7-16FA-0E00-8600D1395431}" dt="2023-01-18T16:14:54.922" v="97"/>
          <ac:spMkLst>
            <pc:docMk/>
            <pc:sldMk cId="2259854005" sldId="290"/>
            <ac:spMk id="8" creationId="{44F60810-21B9-35A4-50DB-A66A3E82B3B0}"/>
          </ac:spMkLst>
        </pc:spChg>
        <pc:picChg chg="add mod">
          <ac:chgData name="Xin Wang" userId="S::xx.wang@student.avans.nl::e815b694-5b6b-4431-9645-c6d6fff2e5ad" providerId="AD" clId="Web-{23AB1076-56A7-16FA-0E00-8600D1395431}" dt="2023-01-18T16:20:58.480" v="145" actId="14100"/>
          <ac:picMkLst>
            <pc:docMk/>
            <pc:sldMk cId="2259854005" sldId="290"/>
            <ac:picMk id="7" creationId="{CAB9581A-E2EA-738D-AF8B-910FADF11C64}"/>
          </ac:picMkLst>
        </pc:picChg>
        <pc:picChg chg="add del mod">
          <ac:chgData name="Xin Wang" userId="S::xx.wang@student.avans.nl::e815b694-5b6b-4431-9645-c6d6fff2e5ad" providerId="AD" clId="Web-{23AB1076-56A7-16FA-0E00-8600D1395431}" dt="2023-01-18T16:31:54.888" v="260"/>
          <ac:picMkLst>
            <pc:docMk/>
            <pc:sldMk cId="2259854005" sldId="290"/>
            <ac:picMk id="9" creationId="{F146A388-C898-4293-FA26-EA33430DF386}"/>
          </ac:picMkLst>
        </pc:picChg>
        <pc:picChg chg="add mod">
          <ac:chgData name="Xin Wang" userId="S::xx.wang@student.avans.nl::e815b694-5b6b-4431-9645-c6d6fff2e5ad" providerId="AD" clId="Web-{23AB1076-56A7-16FA-0E00-8600D1395431}" dt="2023-01-18T16:32:07.654" v="267" actId="1076"/>
          <ac:picMkLst>
            <pc:docMk/>
            <pc:sldMk cId="2259854005" sldId="290"/>
            <ac:picMk id="10" creationId="{105B1C3E-B59F-3A9F-913D-331753679098}"/>
          </ac:picMkLst>
        </pc:picChg>
      </pc:sldChg>
      <pc:sldChg chg="addSp delSp modSp new">
        <pc:chgData name="Xin Wang" userId="S::xx.wang@student.avans.nl::e815b694-5b6b-4431-9645-c6d6fff2e5ad" providerId="AD" clId="Web-{23AB1076-56A7-16FA-0E00-8600D1395431}" dt="2023-01-18T16:32:20.812" v="273" actId="1076"/>
        <pc:sldMkLst>
          <pc:docMk/>
          <pc:sldMk cId="2752852713" sldId="291"/>
        </pc:sldMkLst>
        <pc:spChg chg="mod">
          <ac:chgData name="Xin Wang" userId="S::xx.wang@student.avans.nl::e815b694-5b6b-4431-9645-c6d6fff2e5ad" providerId="AD" clId="Web-{23AB1076-56A7-16FA-0E00-8600D1395431}" dt="2023-01-18T16:15:04.532" v="105" actId="20577"/>
          <ac:spMkLst>
            <pc:docMk/>
            <pc:sldMk cId="2752852713" sldId="291"/>
            <ac:spMk id="2" creationId="{BC9D1CCB-7295-98D7-F7B0-2EFAA59E4103}"/>
          </ac:spMkLst>
        </pc:spChg>
        <pc:picChg chg="add mod">
          <ac:chgData name="Xin Wang" userId="S::xx.wang@student.avans.nl::e815b694-5b6b-4431-9645-c6d6fff2e5ad" providerId="AD" clId="Web-{23AB1076-56A7-16FA-0E00-8600D1395431}" dt="2023-01-18T16:32:20.812" v="273" actId="1076"/>
          <ac:picMkLst>
            <pc:docMk/>
            <pc:sldMk cId="2752852713" sldId="291"/>
            <ac:picMk id="7" creationId="{31D95904-1985-131F-8B88-D256CC134820}"/>
          </ac:picMkLst>
        </pc:picChg>
        <pc:picChg chg="add del mod">
          <ac:chgData name="Xin Wang" userId="S::xx.wang@student.avans.nl::e815b694-5b6b-4431-9645-c6d6fff2e5ad" providerId="AD" clId="Web-{23AB1076-56A7-16FA-0E00-8600D1395431}" dt="2023-01-18T16:32:11.827" v="268"/>
          <ac:picMkLst>
            <pc:docMk/>
            <pc:sldMk cId="2752852713" sldId="291"/>
            <ac:picMk id="8" creationId="{2AAE003D-E5F4-CAAC-7805-2AC6E38B1778}"/>
          </ac:picMkLst>
        </pc:picChg>
        <pc:picChg chg="add mod">
          <ac:chgData name="Xin Wang" userId="S::xx.wang@student.avans.nl::e815b694-5b6b-4431-9645-c6d6fff2e5ad" providerId="AD" clId="Web-{23AB1076-56A7-16FA-0E00-8600D1395431}" dt="2023-01-18T16:32:19.108" v="272" actId="1076"/>
          <ac:picMkLst>
            <pc:docMk/>
            <pc:sldMk cId="2752852713" sldId="291"/>
            <ac:picMk id="9" creationId="{1F23B844-509D-C40E-2ED1-ABE640A8236C}"/>
          </ac:picMkLst>
        </pc:picChg>
      </pc:sldChg>
      <pc:sldChg chg="addSp delSp modSp new ord">
        <pc:chgData name="Xin Wang" userId="S::xx.wang@student.avans.nl::e815b694-5b6b-4431-9645-c6d6fff2e5ad" providerId="AD" clId="Web-{23AB1076-56A7-16FA-0E00-8600D1395431}" dt="2023-01-18T16:31:47.731" v="259" actId="14100"/>
        <pc:sldMkLst>
          <pc:docMk/>
          <pc:sldMk cId="1212815061" sldId="292"/>
        </pc:sldMkLst>
        <pc:spChg chg="mod">
          <ac:chgData name="Xin Wang" userId="S::xx.wang@student.avans.nl::e815b694-5b6b-4431-9645-c6d6fff2e5ad" providerId="AD" clId="Web-{23AB1076-56A7-16FA-0E00-8600D1395431}" dt="2023-01-18T16:15:09.892" v="108" actId="20577"/>
          <ac:spMkLst>
            <pc:docMk/>
            <pc:sldMk cId="1212815061" sldId="292"/>
            <ac:spMk id="2" creationId="{BD55377C-D626-F8D7-B031-17BF1B627C00}"/>
          </ac:spMkLst>
        </pc:spChg>
        <pc:spChg chg="mod">
          <ac:chgData name="Xin Wang" userId="S::xx.wang@student.avans.nl::e815b694-5b6b-4431-9645-c6d6fff2e5ad" providerId="AD" clId="Web-{23AB1076-56A7-16FA-0E00-8600D1395431}" dt="2023-01-18T16:12:50.662" v="31" actId="20577"/>
          <ac:spMkLst>
            <pc:docMk/>
            <pc:sldMk cId="1212815061" sldId="292"/>
            <ac:spMk id="5" creationId="{9B354F6A-73C9-0680-6A18-AAE2BF32EE25}"/>
          </ac:spMkLst>
        </pc:spChg>
        <pc:picChg chg="add mod">
          <ac:chgData name="Xin Wang" userId="S::xx.wang@student.avans.nl::e815b694-5b6b-4431-9645-c6d6fff2e5ad" providerId="AD" clId="Web-{23AB1076-56A7-16FA-0E00-8600D1395431}" dt="2023-01-18T16:21:20.153" v="157" actId="1076"/>
          <ac:picMkLst>
            <pc:docMk/>
            <pc:sldMk cId="1212815061" sldId="292"/>
            <ac:picMk id="7" creationId="{8ECBF461-A312-249D-3ACC-0CBF6182FB4C}"/>
          </ac:picMkLst>
        </pc:picChg>
        <pc:picChg chg="add del mod">
          <ac:chgData name="Xin Wang" userId="S::xx.wang@student.avans.nl::e815b694-5b6b-4431-9645-c6d6fff2e5ad" providerId="AD" clId="Web-{23AB1076-56A7-16FA-0E00-8600D1395431}" dt="2023-01-18T16:31:22.104" v="250"/>
          <ac:picMkLst>
            <pc:docMk/>
            <pc:sldMk cId="1212815061" sldId="292"/>
            <ac:picMk id="8" creationId="{89B9C817-3F2A-D36C-B828-E5638BC8D38A}"/>
          </ac:picMkLst>
        </pc:picChg>
        <pc:picChg chg="add del mod">
          <ac:chgData name="Xin Wang" userId="S::xx.wang@student.avans.nl::e815b694-5b6b-4431-9645-c6d6fff2e5ad" providerId="AD" clId="Web-{23AB1076-56A7-16FA-0E00-8600D1395431}" dt="2023-01-18T16:31:39.918" v="256"/>
          <ac:picMkLst>
            <pc:docMk/>
            <pc:sldMk cId="1212815061" sldId="292"/>
            <ac:picMk id="9" creationId="{BAC94F9B-85EB-1691-4AD7-C40A79CAFF0C}"/>
          </ac:picMkLst>
        </pc:picChg>
        <pc:picChg chg="add mod">
          <ac:chgData name="Xin Wang" userId="S::xx.wang@student.avans.nl::e815b694-5b6b-4431-9645-c6d6fff2e5ad" providerId="AD" clId="Web-{23AB1076-56A7-16FA-0E00-8600D1395431}" dt="2023-01-18T16:31:47.731" v="259" actId="14100"/>
          <ac:picMkLst>
            <pc:docMk/>
            <pc:sldMk cId="1212815061" sldId="292"/>
            <ac:picMk id="10" creationId="{A8F83574-FDDE-048B-ECE1-81EAD6386370}"/>
          </ac:picMkLst>
        </pc:picChg>
      </pc:sldChg>
      <pc:sldChg chg="addSp delSp modSp new">
        <pc:chgData name="Xin Wang" userId="S::xx.wang@student.avans.nl::e815b694-5b6b-4431-9645-c6d6fff2e5ad" providerId="AD" clId="Web-{23AB1076-56A7-16FA-0E00-8600D1395431}" dt="2023-01-18T16:32:53.220" v="279" actId="1076"/>
        <pc:sldMkLst>
          <pc:docMk/>
          <pc:sldMk cId="2483373808" sldId="293"/>
        </pc:sldMkLst>
        <pc:spChg chg="mod">
          <ac:chgData name="Xin Wang" userId="S::xx.wang@student.avans.nl::e815b694-5b6b-4431-9645-c6d6fff2e5ad" providerId="AD" clId="Web-{23AB1076-56A7-16FA-0E00-8600D1395431}" dt="2023-01-18T16:15:18.611" v="113" actId="20577"/>
          <ac:spMkLst>
            <pc:docMk/>
            <pc:sldMk cId="2483373808" sldId="293"/>
            <ac:spMk id="2" creationId="{02600CB7-0F6C-665C-4066-43931E4E72B7}"/>
          </ac:spMkLst>
        </pc:spChg>
        <pc:spChg chg="mod">
          <ac:chgData name="Xin Wang" userId="S::xx.wang@student.avans.nl::e815b694-5b6b-4431-9645-c6d6fff2e5ad" providerId="AD" clId="Web-{23AB1076-56A7-16FA-0E00-8600D1395431}" dt="2023-01-18T16:12:47.834" v="30" actId="20577"/>
          <ac:spMkLst>
            <pc:docMk/>
            <pc:sldMk cId="2483373808" sldId="293"/>
            <ac:spMk id="5" creationId="{6E60456D-E088-6439-0F72-955E8F2F0F7D}"/>
          </ac:spMkLst>
        </pc:spChg>
        <pc:picChg chg="add mod">
          <ac:chgData name="Xin Wang" userId="S::xx.wang@student.avans.nl::e815b694-5b6b-4431-9645-c6d6fff2e5ad" providerId="AD" clId="Web-{23AB1076-56A7-16FA-0E00-8600D1395431}" dt="2023-01-18T16:32:53.220" v="279" actId="1076"/>
          <ac:picMkLst>
            <pc:docMk/>
            <pc:sldMk cId="2483373808" sldId="293"/>
            <ac:picMk id="7" creationId="{ED38F898-622A-15FD-0C8B-6658F42C13E9}"/>
          </ac:picMkLst>
        </pc:picChg>
        <pc:picChg chg="add del mod">
          <ac:chgData name="Xin Wang" userId="S::xx.wang@student.avans.nl::e815b694-5b6b-4431-9645-c6d6fff2e5ad" providerId="AD" clId="Web-{23AB1076-56A7-16FA-0E00-8600D1395431}" dt="2023-01-18T16:31:06.400" v="244"/>
          <ac:picMkLst>
            <pc:docMk/>
            <pc:sldMk cId="2483373808" sldId="293"/>
            <ac:picMk id="8" creationId="{1B7BEA77-AF71-0108-383A-851339526750}"/>
          </ac:picMkLst>
        </pc:picChg>
        <pc:picChg chg="add mod">
          <ac:chgData name="Xin Wang" userId="S::xx.wang@student.avans.nl::e815b694-5b6b-4431-9645-c6d6fff2e5ad" providerId="AD" clId="Web-{23AB1076-56A7-16FA-0E00-8600D1395431}" dt="2023-01-18T16:31:16.823" v="249" actId="1076"/>
          <ac:picMkLst>
            <pc:docMk/>
            <pc:sldMk cId="2483373808" sldId="293"/>
            <ac:picMk id="9" creationId="{C45F5D11-8FC1-910D-2C41-AA9E064480DF}"/>
          </ac:picMkLst>
        </pc:picChg>
      </pc:sldChg>
      <pc:sldChg chg="addSp delSp modSp new mod ord modClrScheme chgLayout">
        <pc:chgData name="Xin Wang" userId="S::xx.wang@student.avans.nl::e815b694-5b6b-4431-9645-c6d6fff2e5ad" providerId="AD" clId="Web-{23AB1076-56A7-16FA-0E00-8600D1395431}" dt="2023-01-18T16:32:34.344" v="278" actId="1076"/>
        <pc:sldMkLst>
          <pc:docMk/>
          <pc:sldMk cId="1347628352" sldId="294"/>
        </pc:sldMkLst>
        <pc:spChg chg="mod ord">
          <ac:chgData name="Xin Wang" userId="S::xx.wang@student.avans.nl::e815b694-5b6b-4431-9645-c6d6fff2e5ad" providerId="AD" clId="Web-{23AB1076-56A7-16FA-0E00-8600D1395431}" dt="2023-01-18T16:14:18.122" v="82" actId="20577"/>
          <ac:spMkLst>
            <pc:docMk/>
            <pc:sldMk cId="1347628352" sldId="294"/>
            <ac:spMk id="2" creationId="{12EFDF26-E3C7-0089-BB16-0B78679D53BC}"/>
          </ac:spMkLst>
        </pc:spChg>
        <pc:spChg chg="del">
          <ac:chgData name="Xin Wang" userId="S::xx.wang@student.avans.nl::e815b694-5b6b-4431-9645-c6d6fff2e5ad" providerId="AD" clId="Web-{23AB1076-56A7-16FA-0E00-8600D1395431}" dt="2023-01-18T16:13:55.011" v="58"/>
          <ac:spMkLst>
            <pc:docMk/>
            <pc:sldMk cId="1347628352" sldId="294"/>
            <ac:spMk id="3" creationId="{B2F0B9A0-82CD-005D-429F-9A05001F43F8}"/>
          </ac:spMkLst>
        </pc:spChg>
        <pc:spChg chg="add del mod ord">
          <ac:chgData name="Xin Wang" userId="S::xx.wang@student.avans.nl::e815b694-5b6b-4431-9645-c6d6fff2e5ad" providerId="AD" clId="Web-{23AB1076-56A7-16FA-0E00-8600D1395431}" dt="2023-01-18T16:14:01.512" v="59"/>
          <ac:spMkLst>
            <pc:docMk/>
            <pc:sldMk cId="1347628352" sldId="294"/>
            <ac:spMk id="4" creationId="{DEA46F42-6679-2E12-4938-85FC21CED646}"/>
          </ac:spMkLst>
        </pc:spChg>
        <pc:spChg chg="del">
          <ac:chgData name="Xin Wang" userId="S::xx.wang@student.avans.nl::e815b694-5b6b-4431-9645-c6d6fff2e5ad" providerId="AD" clId="Web-{23AB1076-56A7-16FA-0E00-8600D1395431}" dt="2023-01-18T16:13:55.011" v="58"/>
          <ac:spMkLst>
            <pc:docMk/>
            <pc:sldMk cId="1347628352" sldId="294"/>
            <ac:spMk id="5" creationId="{D4FDB02D-4C85-9C97-4B31-19E15B86A247}"/>
          </ac:spMkLst>
        </pc:spChg>
        <pc:spChg chg="del">
          <ac:chgData name="Xin Wang" userId="S::xx.wang@student.avans.nl::e815b694-5b6b-4431-9645-c6d6fff2e5ad" providerId="AD" clId="Web-{23AB1076-56A7-16FA-0E00-8600D1395431}" dt="2023-01-18T16:13:55.011" v="58"/>
          <ac:spMkLst>
            <pc:docMk/>
            <pc:sldMk cId="1347628352" sldId="294"/>
            <ac:spMk id="6" creationId="{6732E80C-2AD1-9744-47CE-A0651A543A80}"/>
          </ac:spMkLst>
        </pc:spChg>
        <pc:spChg chg="del">
          <ac:chgData name="Xin Wang" userId="S::xx.wang@student.avans.nl::e815b694-5b6b-4431-9645-c6d6fff2e5ad" providerId="AD" clId="Web-{23AB1076-56A7-16FA-0E00-8600D1395431}" dt="2023-01-18T16:13:55.011" v="58"/>
          <ac:spMkLst>
            <pc:docMk/>
            <pc:sldMk cId="1347628352" sldId="294"/>
            <ac:spMk id="7" creationId="{13E3B969-E218-DFBC-3099-870419F691A1}"/>
          </ac:spMkLst>
        </pc:spChg>
        <pc:spChg chg="del">
          <ac:chgData name="Xin Wang" userId="S::xx.wang@student.avans.nl::e815b694-5b6b-4431-9645-c6d6fff2e5ad" providerId="AD" clId="Web-{23AB1076-56A7-16FA-0E00-8600D1395431}" dt="2023-01-18T16:13:55.011" v="58"/>
          <ac:spMkLst>
            <pc:docMk/>
            <pc:sldMk cId="1347628352" sldId="294"/>
            <ac:spMk id="8" creationId="{34963D22-6B0D-8885-264A-5630E8EA5052}"/>
          </ac:spMkLst>
        </pc:spChg>
        <pc:spChg chg="mod ord">
          <ac:chgData name="Xin Wang" userId="S::xx.wang@student.avans.nl::e815b694-5b6b-4431-9645-c6d6fff2e5ad" providerId="AD" clId="Web-{23AB1076-56A7-16FA-0E00-8600D1395431}" dt="2023-01-18T16:14:01.512" v="59"/>
          <ac:spMkLst>
            <pc:docMk/>
            <pc:sldMk cId="1347628352" sldId="294"/>
            <ac:spMk id="9" creationId="{ED860075-4910-BB18-080A-7C4A1CADAB77}"/>
          </ac:spMkLst>
        </pc:spChg>
        <pc:spChg chg="mod ord">
          <ac:chgData name="Xin Wang" userId="S::xx.wang@student.avans.nl::e815b694-5b6b-4431-9645-c6d6fff2e5ad" providerId="AD" clId="Web-{23AB1076-56A7-16FA-0E00-8600D1395431}" dt="2023-01-18T16:14:01.512" v="59"/>
          <ac:spMkLst>
            <pc:docMk/>
            <pc:sldMk cId="1347628352" sldId="294"/>
            <ac:spMk id="10" creationId="{96CF9C00-1461-830F-6CA7-1911DF8B6A77}"/>
          </ac:spMkLst>
        </pc:spChg>
        <pc:spChg chg="mod ord">
          <ac:chgData name="Xin Wang" userId="S::xx.wang@student.avans.nl::e815b694-5b6b-4431-9645-c6d6fff2e5ad" providerId="AD" clId="Web-{23AB1076-56A7-16FA-0E00-8600D1395431}" dt="2023-01-18T16:14:01.512" v="59"/>
          <ac:spMkLst>
            <pc:docMk/>
            <pc:sldMk cId="1347628352" sldId="294"/>
            <ac:spMk id="11" creationId="{FCC001C3-BD79-1B81-D21C-B8B982145B5A}"/>
          </ac:spMkLst>
        </pc:spChg>
        <pc:picChg chg="add del mod ord">
          <ac:chgData name="Xin Wang" userId="S::xx.wang@student.avans.nl::e815b694-5b6b-4431-9645-c6d6fff2e5ad" providerId="AD" clId="Web-{23AB1076-56A7-16FA-0E00-8600D1395431}" dt="2023-01-18T16:13:51.620" v="57"/>
          <ac:picMkLst>
            <pc:docMk/>
            <pc:sldMk cId="1347628352" sldId="294"/>
            <ac:picMk id="12" creationId="{FCB77204-D228-540C-BEBE-DA21EBEA1F4E}"/>
          </ac:picMkLst>
        </pc:picChg>
        <pc:picChg chg="add mod">
          <ac:chgData name="Xin Wang" userId="S::xx.wang@student.avans.nl::e815b694-5b6b-4431-9645-c6d6fff2e5ad" providerId="AD" clId="Web-{23AB1076-56A7-16FA-0E00-8600D1395431}" dt="2023-01-18T16:19:46.756" v="125" actId="1076"/>
          <ac:picMkLst>
            <pc:docMk/>
            <pc:sldMk cId="1347628352" sldId="294"/>
            <ac:picMk id="13" creationId="{4C3818C9-39AA-F8FE-0F57-5B038154D825}"/>
          </ac:picMkLst>
        </pc:picChg>
        <pc:picChg chg="add del mod">
          <ac:chgData name="Xin Wang" userId="S::xx.wang@student.avans.nl::e815b694-5b6b-4431-9645-c6d6fff2e5ad" providerId="AD" clId="Web-{23AB1076-56A7-16FA-0E00-8600D1395431}" dt="2023-01-18T16:32:26.609" v="274"/>
          <ac:picMkLst>
            <pc:docMk/>
            <pc:sldMk cId="1347628352" sldId="294"/>
            <ac:picMk id="14" creationId="{2D615D90-E423-E6AC-E238-B6B9709DD0B9}"/>
          </ac:picMkLst>
        </pc:picChg>
        <pc:picChg chg="add mod">
          <ac:chgData name="Xin Wang" userId="S::xx.wang@student.avans.nl::e815b694-5b6b-4431-9645-c6d6fff2e5ad" providerId="AD" clId="Web-{23AB1076-56A7-16FA-0E00-8600D1395431}" dt="2023-01-18T16:32:34.344" v="278" actId="1076"/>
          <ac:picMkLst>
            <pc:docMk/>
            <pc:sldMk cId="1347628352" sldId="294"/>
            <ac:picMk id="15" creationId="{C3136072-1F41-7C6A-E66B-3E97A5331FE2}"/>
          </ac:picMkLst>
        </pc:picChg>
      </pc:sldChg>
      <pc:sldChg chg="addSp modSp new">
        <pc:chgData name="Xin Wang" userId="S::xx.wang@student.avans.nl::e815b694-5b6b-4431-9645-c6d6fff2e5ad" providerId="AD" clId="Web-{23AB1076-56A7-16FA-0E00-8600D1395431}" dt="2023-01-18T16:47:33.910" v="328" actId="1076"/>
        <pc:sldMkLst>
          <pc:docMk/>
          <pc:sldMk cId="1738885414" sldId="295"/>
        </pc:sldMkLst>
        <pc:spChg chg="mod">
          <ac:chgData name="Xin Wang" userId="S::xx.wang@student.avans.nl::e815b694-5b6b-4431-9645-c6d6fff2e5ad" providerId="AD" clId="Web-{23AB1076-56A7-16FA-0E00-8600D1395431}" dt="2023-01-18T16:47:30.707" v="326" actId="1076"/>
          <ac:spMkLst>
            <pc:docMk/>
            <pc:sldMk cId="1738885414" sldId="295"/>
            <ac:spMk id="2" creationId="{4D146215-1B4B-4CD6-B270-861DC396371E}"/>
          </ac:spMkLst>
        </pc:spChg>
        <pc:spChg chg="add mod">
          <ac:chgData name="Xin Wang" userId="S::xx.wang@student.avans.nl::e815b694-5b6b-4431-9645-c6d6fff2e5ad" providerId="AD" clId="Web-{23AB1076-56A7-16FA-0E00-8600D1395431}" dt="2023-01-18T16:46:06.341" v="311" actId="20577"/>
          <ac:spMkLst>
            <pc:docMk/>
            <pc:sldMk cId="1738885414" sldId="295"/>
            <ac:spMk id="7" creationId="{6E2EC48E-D2C8-0154-5731-7743D550D313}"/>
          </ac:spMkLst>
        </pc:spChg>
        <pc:picChg chg="add mod">
          <ac:chgData name="Xin Wang" userId="S::xx.wang@student.avans.nl::e815b694-5b6b-4431-9645-c6d6fff2e5ad" providerId="AD" clId="Web-{23AB1076-56A7-16FA-0E00-8600D1395431}" dt="2023-01-18T16:47:33.910" v="328" actId="1076"/>
          <ac:picMkLst>
            <pc:docMk/>
            <pc:sldMk cId="1738885414" sldId="295"/>
            <ac:picMk id="8" creationId="{5D3DB7A1-B835-EA28-785F-B698423C7A86}"/>
          </ac:picMkLst>
        </pc:picChg>
      </pc:sldChg>
    </pc:docChg>
  </pc:docChgLst>
  <pc:docChgLst>
    <pc:chgData name="Marcello Haddeman" userId="S::mv.haddeman@student.avans.nl::703d8722-c2e9-4e53-b2e9-0b17588739e4" providerId="AD" clId="Web-{7400E775-1249-9A65-0981-25EEDEEB79BF}"/>
    <pc:docChg chg="modSld">
      <pc:chgData name="Marcello Haddeman" userId="S::mv.haddeman@student.avans.nl::703d8722-c2e9-4e53-b2e9-0b17588739e4" providerId="AD" clId="Web-{7400E775-1249-9A65-0981-25EEDEEB79BF}" dt="2023-01-18T11:37:08.820" v="16" actId="1076"/>
      <pc:docMkLst>
        <pc:docMk/>
      </pc:docMkLst>
      <pc:sldChg chg="addSp delSp modSp">
        <pc:chgData name="Marcello Haddeman" userId="S::mv.haddeman@student.avans.nl::703d8722-c2e9-4e53-b2e9-0b17588739e4" providerId="AD" clId="Web-{7400E775-1249-9A65-0981-25EEDEEB79BF}" dt="2023-01-18T11:37:08.820" v="16" actId="1076"/>
        <pc:sldMkLst>
          <pc:docMk/>
          <pc:sldMk cId="1676869483" sldId="285"/>
        </pc:sldMkLst>
        <pc:spChg chg="mod">
          <ac:chgData name="Marcello Haddeman" userId="S::mv.haddeman@student.avans.nl::703d8722-c2e9-4e53-b2e9-0b17588739e4" providerId="AD" clId="Web-{7400E775-1249-9A65-0981-25EEDEEB79BF}" dt="2023-01-18T11:34:04.766" v="7" actId="1076"/>
          <ac:spMkLst>
            <pc:docMk/>
            <pc:sldMk cId="1676869483" sldId="285"/>
            <ac:spMk id="2" creationId="{595EF160-A301-7444-AABA-BB8DDEE18DBB}"/>
          </ac:spMkLst>
        </pc:spChg>
        <pc:picChg chg="add del mod">
          <ac:chgData name="Marcello Haddeman" userId="S::mv.haddeman@student.avans.nl::703d8722-c2e9-4e53-b2e9-0b17588739e4" providerId="AD" clId="Web-{7400E775-1249-9A65-0981-25EEDEEB79BF}" dt="2023-01-18T11:36:59.616" v="12"/>
          <ac:picMkLst>
            <pc:docMk/>
            <pc:sldMk cId="1676869483" sldId="285"/>
            <ac:picMk id="3" creationId="{20B393D5-5B47-E4BE-0AE0-22364073B9FE}"/>
          </ac:picMkLst>
        </pc:picChg>
        <pc:picChg chg="add mod">
          <ac:chgData name="Marcello Haddeman" userId="S::mv.haddeman@student.avans.nl::703d8722-c2e9-4e53-b2e9-0b17588739e4" providerId="AD" clId="Web-{7400E775-1249-9A65-0981-25EEDEEB79BF}" dt="2023-01-18T11:37:08.820" v="16" actId="1076"/>
          <ac:picMkLst>
            <pc:docMk/>
            <pc:sldMk cId="1676869483" sldId="285"/>
            <ac:picMk id="4" creationId="{2C2996B1-3685-9B80-B20C-A0957CB7B84C}"/>
          </ac:picMkLst>
        </pc:picChg>
        <pc:picChg chg="del">
          <ac:chgData name="Marcello Haddeman" userId="S::mv.haddeman@student.avans.nl::703d8722-c2e9-4e53-b2e9-0b17588739e4" providerId="AD" clId="Web-{7400E775-1249-9A65-0981-25EEDEEB79BF}" dt="2023-01-18T11:33:39.562" v="0"/>
          <ac:picMkLst>
            <pc:docMk/>
            <pc:sldMk cId="1676869483" sldId="285"/>
            <ac:picMk id="8" creationId="{62B8ACDB-8DFF-4224-88BF-2EDAD09D643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13.3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40005 13282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35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34581 16695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35.4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34528 16642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35.4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40003 15610 16383 0 0,'-4'5'0'0'0,"-6"5"0"0"0,-6 6 0 0 0,-1 5 0 0 0,-1 3 0 0 0,3 6 0 0 0,-2 7 0 0 0,-1 7 0 0 0,1-1 0 0 0,0 3 0 0 0,3-4 0 0 0,3-3 0 0 0,4 0 0 0 0,4-2 0 0 0,1-3 0 0 0,1-2 0 0 0,2-3 0 0 0,-1-2 0 0 0,1 0 0 0 0,0 3 0 0 0,-1 2 0 0 0,1 4 0 0 0,3-5 0 0 0,2-2 0 0 0,4-6 0 0 0,5-8 0 0 0,5-5 0 0 0,-2-10 0 0 0,1-5 0 0 0,-3-9 0 0 0,0-4 0 0 0,-2-2 0 0 0,-4-8 0 0 0,1 2 0 0 0,-1 1 0 0 0,-3-1 0 0 0,-2 10 0 0 0,-2 11 0 0 0,-2 16 0 0 0,0 10 0 0 0,-2 11 0 0 0,1 4 0 0 0,4-4 0 0 0,1-7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0:37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22992 6879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2:34.5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31644 5636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2:34.5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31644 5636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2:34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31644 5636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2:34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31644 5636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3:22.6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23548 18256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3:54.6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23362 18122 16383 0 0,'4'-9'0'0'0,"7"-3"0"0"0,5 1 0 0 0,9 2 0 0 0,0-2 0 0 0,1 1 0 0 0,0-7 0 0 0,0 0 0 0 0,0 2 0 0 0,5 5 0 0 0,-26-6 0 0 0,-18 0 0 0 0,-19 3 0 0 0,-15 3 0 0 0,-2 4 0 0 0,1 3 0 0 0,6 2 0 0 0,4 0 0 0 0,5-3 0 0 0,13-1 0 0 0,18 0 0 0 0,14 1 0 0 0,14 1 0 0 0,7 2 0 0 0,2 0 0 0 0,0 0 0 0 0,-2 1 0 0 0,-1 0 0 0 0,1 1 0 0 0,6-1 0 0 0,-1 0 0 0 0,3 5 0 0 0,-1 1 0 0 0,1-1 0 0 0,-1 0 0 0 0,0-2 0 0 0,8 8 0 0 0,9 2 0 0 0,-1-1 0 0 0,-1-3 0 0 0,-6-3 0 0 0,-6-2 0 0 0,-6 2 0 0 0,-1 1 0 0 0,3 7 0 0 0,-1 2 0 0 0,-2 3 0 0 0,-3-3 0 0 0,-3-3 0 0 0,-11-4 0 0 0,-21-4 0 0 0,-25-2 0 0 0,-16-2 0 0 0,-10-2 0 0 0,-5 1 0 0 0,4-1 0 0 0,1 0 0 0 0,5 1 0 0 0,7-1 0 0 0,1 1 0 0 0,3 0 0 0 0,4 0 0 0 0,2 0 0 0 0,2 0 0 0 0,2 0 0 0 0,6 4 0 0 0,19 7 0 0 0,14 9 0 0 0,15 7 0 0 0,20-2 0 0 0,16 4 0 0 0,10-3 0 0 0,11-2 0 0 0,0-4 0 0 0,-1-6 0 0 0,-6-5 0 0 0,-7-5 0 0 0,-10-2 0 0 0,-8-2 0 0 0,-7-1 0 0 0,-3 0 0 0 0,-3 0 0 0 0,4 0 0 0 0,4 0 0 0 0,3 1 0 0 0,-3 0 0 0 0,-4 0 0 0 0,-6 0 0 0 0,-4 0 0 0 0,1 0 0 0 0,4 0 0 0 0,-1 0 0 0 0,3 0 0 0 0,-1 0 0 0 0,-3 0 0 0 0,6 0 0 0 0,10 0 0 0 0,4-5 0 0 0,6-1 0 0 0,2 1 0 0 0,-2 0 0 0 0,-6 2 0 0 0,-4 1 0 0 0,-7 1 0 0 0,-5 1 0 0 0,-7-1 0 0 0,-3 2 0 0 0,1-1 0 0 0,10-9 0 0 0,15-2 0 0 0,7-5 0 0 0,2 1 0 0 0,-1 3 0 0 0,-3-6 0 0 0,-7 1 0 0 0,-4 3 0 0 0,-6 4 0 0 0,-6 3 0 0 0,-1 4 0 0 0,-1 1 0 0 0,-4 2 0 0 0,-1 0 0 0 0,-3 1 0 0 0,8 0 0 0 0,11 0 0 0 0,11-5 0 0 0,9-2 0 0 0,7 0 0 0 0,-1 2 0 0 0,-8 1 0 0 0,-11 1 0 0 0,-10 1 0 0 0,-3 0 0 0 0,9 1 0 0 0,9-9 0 0 0,4-2 0 0 0,4 0 0 0 0,4 2 0 0 0,0 2 0 0 0,-9-1 0 0 0,-5 0 0 0 0,-9 1 0 0 0,-3 3 0 0 0,-4 1 0 0 0,-1 1 0 0 0,6 2 0 0 0,0 0 0 0 0,1-9 0 0 0,2-2 0 0 0,1 0 0 0 0,1 2 0 0 0,-4 3 0 0 0,-1 2 0 0 0,1 2 0 0 0,-3 1 0 0 0,0 1 0 0 0,-4 0 0 0 0,-3 1 0 0 0,9-1 0 0 0,15 1 0 0 0,15-1 0 0 0,4 0 0 0 0,-4 0 0 0 0,0 0 0 0 0,-5 0 0 0 0,-10 0 0 0 0,-6 0 0 0 0,-9 0 0 0 0,-2 0 0 0 0,4 0 0 0 0,3 0 0 0 0,2 0 0 0 0,-4 0 0 0 0,-5 0 0 0 0,-7 0 0 0 0,-22-4 0 0 0,-18-2 0 0 0,-23 0 0 0 0,-37 1 0 0 0,-13 2 0 0 0,-11 6 0 0 0,0 1 0 0 0,6 2 0 0 0,-1 3 0 0 0,9 0 0 0 0,4-1 0 0 0,4-2 0 0 0,9-2 0 0 0,0 2 0 0 0,-3 1 0 0 0,4-1 0 0 0,6-1 0 0 0,8-3 0 0 0,1 4 0 0 0,4 1 0 0 0,-2 3 0 0 0,6 5 0 0 0,4 4 0 0 0,-2 4 0 0 0,4 1 0 0 0,6 2 0 0 0,7 1 0 0 0,6 0 0 0 0,3 0 0 0 0,8-4 0 0 0,11-7 0 0 0,8-5 0 0 0,9-6 0 0 0,4-2 0 0 0,-1-3 0 0 0,-1 0 0 0 0,-2-2 0 0 0,-2 1 0 0 0,-1 0 0 0 0,-2 1 0 0 0,-1-1 0 0 0,0 1 0 0 0,5 0 0 0 0,0 0 0 0 0,5 0 0 0 0,10 0 0 0 0,14 0 0 0 0,11 0 0 0 0,15 4 0 0 0,11 2 0 0 0,3 0 0 0 0,-7-1 0 0 0,-6-2 0 0 0,-14-1 0 0 0,-9-6 0 0 0,-12-1 0 0 0,-1-1 0 0 0,4 1 0 0 0,-3 2 0 0 0,-1 1 0 0 0,-5 0 0 0 0,-6 2 0 0 0,-5 0 0 0 0,5 0 0 0 0,8 0 0 0 0,11 0 0 0 0,3 1 0 0 0,5-1 0 0 0,4 0 0 0 0,-1 0 0 0 0,-7 0 0 0 0,-7 0 0 0 0,-7 0 0 0 0,1 0 0 0 0,9 0 0 0 0,9 0 0 0 0,6 0 0 0 0,-1 0 0 0 0,1 0 0 0 0,-8-5 0 0 0,-6-1 0 0 0,0-4 0 0 0,7 0 0 0 0,11 1 0 0 0,5 2 0 0 0,2 3 0 0 0,0 2 0 0 0,-10-4 0 0 0,-9 0 0 0 0,-7 1 0 0 0,1 0 0 0 0,-2 3 0 0 0,-6 0 0 0 0,-3 1 0 0 0,-5 1 0 0 0,-2 0 0 0 0,-3 0 0 0 0,-3 1 0 0 0,-4-1 0 0 0,14 0 0 0 0,23 0 0 0 0,13 0 0 0 0,5 0 0 0 0,-7 0 0 0 0,-8 0 0 0 0,9 0 0 0 0,1 0 0 0 0,-4 0 0 0 0,-12 0 0 0 0,-13 0 0 0 0,-10 0 0 0 0,-4 0 0 0 0,10 0 0 0 0,9 0 0 0 0,0 0 0 0 0,-6 0 0 0 0,-7 0 0 0 0,2 0 0 0 0,6 0 0 0 0,-1 0 0 0 0,-5 0 0 0 0,-6 0 0 0 0,-5 0 0 0 0,-5 0 0 0 0,-3 0 0 0 0,-2 0 0 0 0,8 0 0 0 0,12 0 0 0 0,7 0 0 0 0,-1 0 0 0 0,-10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13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39899 13123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3:54.6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33496 18283 16383 0 0,'0'9'0'0'0,"0"7"0"0"0,0 6 0 0 0,0 7 0 0 0,0 4 0 0 0,0 5 0 0 0,0 1 0 0 0,0-2 0 0 0,0-3 0 0 0,0-3 0 0 0,0-2 0 0 0,0-1 0 0 0,0-2 0 0 0,0 0 0 0 0,0 0 0 0 0,0-1 0 0 0,0 1 0 0 0,0 0 0 0 0,0 0 0 0 0,0 0 0 0 0,0 5 0 0 0,0 1 0 0 0,0 4 0 0 0,0 1 0 0 0,0-2 0 0 0,0-2 0 0 0,0-2 0 0 0,0-3 0 0 0,0 0 0 0 0,0-2 0 0 0,0 0 0 0 0,0 0 0 0 0,0 4 0 0 0,0 2 0 0 0,0 0 0 0 0,0-2 0 0 0,0 0 0 0 0,0-2 0 0 0,0-5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3:54.6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33461 19341 16383 0 0,'-9'9'0'0'0,"-17"7"0"0"0,-16 6 0 0 0,-6-2 0 0 0,0-3 0 0 0,0-9 0 0 0,-1-11 0 0 0,4-10 0 0 0,4-1 0 0 0,-8-9 0 0 0,-9 1 0 0 0,-4 4 0 0 0,4 4 0 0 0,8 5 0 0 0,7 4 0 0 0,3 3 0 0 0,3 2 0 0 0,0 1 0 0 0,0 0 0 0 0,4 0 0 0 0,-8-1 0 0 0,-4 1 0 0 0,0-1 0 0 0,4 1 0 0 0,8 3 0 0 0,10 7 0 0 0,10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4:05.4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33132 19419 16383 0 0,'-5'0'0'0'0,"-14"0"0"0"0,-18 0 0 0 0,-7 0 0 0 0,-9 0 0 0 0,0 0 0 0 0,-5 0 0 0 0,-6 5 0 0 0,4 0 0 0 0,3 1 0 0 0,-2-1 0 0 0,-9-2 0 0 0,-15-6 0 0 0,2-1 0 0 0,6-2 0 0 0,11 2 0 0 0,7 0 0 0 0,10 2 0 0 0,3 1 0 0 0,5 0 0 0 0,0 1 0 0 0,-7 0 0 0 0,1 0 0 0 0,-16 5 0 0 0,-9 1 0 0 0,1 0 0 0 0,9-1 0 0 0,1-2 0 0 0,-2 8 0 0 0,-6 6 0 0 0,1 1 0 0 0,-2 6 0 0 0,2 3 0 0 0,12-7 0 0 0,6-16 0 0 0,11-14 0 0 0,8-13 0 0 0,-1-12 0 0 0,1-9 0 0 0,1-1 0 0 0,-4 2 0 0 0,-1 8 0 0 0,-4 7 0 0 0,0 7 0 0 0,2 7 0 0 0,-6 7 0 0 0,-2 3 0 0 0,8 8 0 0 0,9 8 0 0 0,5 1 0 0 0,5 7 0 0 0,7 6 0 0 0,-1-3 0 0 0,2 0 0 0 0,11 0 0 0 0,9-3 0 0 0,12-6 0 0 0,7-5 0 0 0,6-4 0 0 0,1-2 0 0 0,4-3 0 0 0,-1-1 0 0 0,1 0 0 0 0,-2 0 0 0 0,-3 0 0 0 0,-4 1 0 0 0,-7-1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4:05.4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30396 19473 16383 0 0,'-5'0'0'0'0,"-9"0"0"0"0,-17 0 0 0 0,-16 0 0 0 0,-10 0 0 0 0,-7 0 0 0 0,-11 9 0 0 0,-2 3 0 0 0,3-1 0 0 0,10-1 0 0 0,7-4 0 0 0,4-2 0 0 0,-2-2 0 0 0,-6-1 0 0 0,0-1 0 0 0,-4 0 0 0 0,4-1 0 0 0,9 1 0 0 0,9-1 0 0 0,-3 1 0 0 0,-1 0 0 0 0,2 0 0 0 0,-4-9 0 0 0,-3-3 0 0 0,-6 1 0 0 0,-2 2 0 0 0,4 2 0 0 0,8 3 0 0 0,-1 2 0 0 0,-6 1 0 0 0,1 1 0 0 0,2 0 0 0 0,1 1 0 0 0,4-1 0 0 0,5 1 0 0 0,-7 8 0 0 0,-4 3 0 0 0,-8-1 0 0 0,4-1 0 0 0,6-4 0 0 0,7-2 0 0 0,7-2 0 0 0,1-1 0 0 0,-2-1 0 0 0,-5 0 0 0 0,2-1 0 0 0,3 1 0 0 0,3-1 0 0 0,-1 1 0 0 0,-3 0 0 0 0,-13 4 0 0 0,-3 2 0 0 0,5 0 0 0 0,5-2 0 0 0,7 0 0 0 0,5-2 0 0 0,-6-1 0 0 0,0-1 0 0 0,2 0 0 0 0,3 0 0 0 0,-2-5 0 0 0,1-1 0 0 0,-3 0 0 0 0,-3 2 0 0 0,0 0 0 0 0,3 2 0 0 0,3 1 0 0 0,4 1 0 0 0,-7 0 0 0 0,-1 0 0 0 0,1 0 0 0 0,3 0 0 0 0,3 1 0 0 0,-6-1 0 0 0,-15 0 0 0 0,-3 0 0 0 0,4 0 0 0 0,1 0 0 0 0,6 0 0 0 0,5 0 0 0 0,10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4:16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26538 19420 16383 0 0,'-9'5'0'0'0,"-8"1"0"0"0,-4-1 0 0 0,-4 0 0 0 0,-7 3 0 0 0,-2 0 0 0 0,-8-2 0 0 0,-12 4 0 0 0,-4-1 0 0 0,-2-1 0 0 0,-4-3 0 0 0,5-2 0 0 0,-2-1 0 0 0,2-1 0 0 0,5-1 0 0 0,8 0 0 0 0,8-1 0 0 0,-4 1 0 0 0,1 0 0 0 0,-2-1 0 0 0,3 1 0 0 0,3 0 0 0 0,4 0 0 0 0,-2 0 0 0 0,-4 0 0 0 0,-3 0 0 0 0,-5 0 0 0 0,-3-4 0 0 0,-1-2 0 0 0,-6 0 0 0 0,-7-3 0 0 0,0 0 0 0 0,5 1 0 0 0,8 3 0 0 0,9 1 0 0 0,7 2 0 0 0,0 1 0 0 0,-2 1 0 0 0,0 0 0 0 0,2 0 0 0 0,-2 1 0 0 0,-4-1 0 0 0,-7 0 0 0 0,-6 1 0 0 0,3-1 0 0 0,5 0 0 0 0,6 0 0 0 0,5 0 0 0 0,1 0 0 0 0,0 0 0 0 0,-7 0 0 0 0,-5 0 0 0 0,0 0 0 0 0,0 0 0 0 0,3 0 0 0 0,-1 0 0 0 0,4 0 0 0 0,3 0 0 0 0,0 0 0 0 0,-4 0 0 0 0,-3 0 0 0 0,2 0 0 0 0,2 0 0 0 0,1 0 0 0 0,1 0 0 0 0,3 0 0 0 0,3 0 0 0 0,3 0 0 0 0,1 0 0 0 0,2 0 0 0 0,0 0 0 0 0,0 0 0 0 0,0 0 0 0 0,1 0 0 0 0,-1 0 0 0 0,0 0 0 0 0,0 0 0 0 0,0 0 0 0 0,4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4:16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23336 19386 16383 0 0,'0'-9'0'0'0,"0"-16"0"0"0,5-22 0 0 0,1-8 0 0 0,-1 2 0 0 0,0-13 0 0 0,-2-13 0 0 0,-1-6 0 0 0,-1 2 0 0 0,0 11 0 0 0,-1 13 0 0 0,-1 12 0 0 0,1 1 0 0 0,0-1 0 0 0,0-1 0 0 0,0 3 0 0 0,0 4 0 0 0,-1 6 0 0 0,1 8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14:27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23971 18861 16383 0 0,'0'-4'0'0'0,"-4"-11"0"0"0,-2-7 0 0 0,0-9 0 0 0,6-8 0 0 0,11-6 0 0 0,5-5 0 0 0,3 7 0 0 0,-5 15 0 0 0,-6 20 0 0 0,-4 18 0 0 0,-7 5 0 0 0,-3 15 0 0 0,-9 2 0 0 0,-3 4 0 0 0,2 1 0 0 0,4 2 0 0 0,4 0 0 0 0,3 2 0 0 0,3 7 0 0 0,1 9 0 0 0,2 4 0 0 0,-1-4 0 0 0,1-3 0 0 0,0-6 0 0 0,-1-3 0 0 0,1-4 0 0 0,-1 0 0 0 0,0 2 0 0 0,0-2 0 0 0,0-4 0 0 0,9-12 0 0 0,7-19 0 0 0,6-16 0 0 0,-2-14 0 0 0,6-18 0 0 0,-2-4 0 0 0,-6-10 0 0 0,-4-3 0 0 0,-6-5 0 0 0,-4-5 0 0 0,-3 0 0 0 0,-1 8 0 0 0,-1 9 0 0 0,0 9 0 0 0,0 8 0 0 0,0 5 0 0 0,1 3 0 0 0,-1 2 0 0 0,1-8 0 0 0,0-3 0 0 0,4-5 0 0 0,7 5 0 0 0,5 14 0 0 0,0 18 0 0 0,7 15 0 0 0,-2 15 0 0 0,-3 7 0 0 0,-5 11 0 0 0,-1-2 0 0 0,-2 2 0 0 0,2 5 0 0 0,3 0 0 0 0,-1 0 0 0 0,2 6 0 0 0,2-8 0 0 0,3-1 0 0 0,3 3 0 0 0,0 3 0 0 0,7 2 0 0 0,1 0 0 0 0,-4 0 0 0 0,-7-4 0 0 0,2-7 0 0 0,-3-15 0 0 0,-5-17 0 0 0,-5-23 0 0 0,-4-19 0 0 0,-4-17 0 0 0,-1-15 0 0 0,-1-4 0 0 0,-10-5 0 0 0,-3-4 0 0 0,-4-1 0 0 0,2 6 0 0 0,-7 4 0 0 0,1 7 0 0 0,4 6 0 0 0,5 7 0 0 0,5 3 0 0 0,3 4 0 0 0,2 5 0 0 0,-2 8 0 0 0,-2 5 0 0 0,-3 5 0 0 0,-5 6 0 0 0,-9-4 0 0 0,-5 0 0 0 0,-2 3 0 0 0,-1 4 0 0 0,1 3 0 0 0,1 2 0 0 0,-4-3 0 0 0,0 0 0 0 0,14 1 0 0 0,15 1 0 0 0,16 1 0 0 0,8 6 0 0 0,3 7 0 0 0,8 10 0 0 0,2 7 0 0 0,5 3 0 0 0,-4 1 0 0 0,-3-1 0 0 0,-3 0 0 0 0,-2-2 0 0 0,0 0 0 0 0,0-1 0 0 0,-1-1 0 0 0,1 1 0 0 0,-1-1 0 0 0,1-5 0 0 0,0-1 0 0 0,0 1 0 0 0,1 5 0 0 0,-1-2 0 0 0,-4 0 0 0 0,-6 5 0 0 0,3-3 0 0 0,3-2 0 0 0,-3 5 0 0 0,5-3 0 0 0,3-1 0 0 0,-4-10 0 0 0,-5-16 0 0 0,-6-12 0 0 0,-9-18 0 0 0,-15-12 0 0 0,-4-3 0 0 0,-5-3 0 0 0,-7-2 0 0 0,1 3 0 0 0,0 1 0 0 0,1 0 0 0 0,0-2 0 0 0,0-1 0 0 0,14 8 0 0 0,8 16 0 0 0,14 21 0 0 0,10 15 0 0 0,6 12 0 0 0,3 5 0 0 0,-4 3 0 0 0,-1 1 0 0 0,0 0 0 0 0,-1-1 0 0 0,-3-2 0 0 0,4 4 0 0 0,2 1 0 0 0,5 4 0 0 0,2 0 0 0 0,-4-3 0 0 0,-3-1 0 0 0,-6-3 0 0 0,-2-1 0 0 0,-3-2 0 0 0,-10-14 0 0 0,-10-18 0 0 0,-8-22 0 0 0,-2-10 0 0 0,-7-9 0 0 0,-1 0 0 0 0,0-1 0 0 0,-5 2 0 0 0,2 14 0 0 0,5 21 0 0 0,7 21 0 0 0,5 22 0 0 0,0 5 0 0 0,2 10 0 0 0,1 1 0 0 0,2 1 0 0 0,7-3 0 0 0,2-1 0 0 0,0 1 0 0 0,9-4 0 0 0,6 1 0 0 0,0 1 0 0 0,5-3 0 0 0,-2-3 0 0 0,-4-5 0 0 0,-1-7 0 0 0,0-9 0 0 0,3-7 0 0 0,1-6 0 0 0,2-3 0 0 0,1-7 0 0 0,1-11 0 0 0,0-12 0 0 0,-4-6 0 0 0,-1-6 0 0 0,-5 0 0 0 0,-4 1 0 0 0,-5 4 0 0 0,-3-6 0 0 0,-12-9 0 0 0,-8-1 0 0 0,-7 8 0 0 0,-12 12 0 0 0,31 6 0 0 0,25 4 0 0 0,13 4 0 0 0,10 6 0 0 0,11 5 0 0 0,10 3 0 0 0,6 2 0 0 0,1 1 0 0 0,-3 1 0 0 0,-5 0 0 0 0,-8 0 0 0 0,-10 0 0 0 0,-7-1 0 0 0,-7 1 0 0 0,-13-1 0 0 0,-27 9 0 0 0,-26 7 0 0 0,-12 1 0 0 0,-2-2 0 0 0,2-4 0 0 0,5-4 0 0 0,5-3 0 0 0,4-2 0 0 0,2-1 0 0 0,8 3 0 0 0,2 1 0 0 0,0 0 0 0 0,-1-1 0 0 0,-1-1 0 0 0,-1-2 0 0 0,-7 5 0 0 0,-6 4 0 0 0,3 6 0 0 0,16 0 0 0 0,19-2 0 0 0,15-5 0 0 0,13-3 0 0 0,5-2 0 0 0,6-3 0 0 0,1-1 0 0 0,2 0 0 0 0,7-1 0 0 0,8 1 0 0 0,-2-1 0 0 0,-1 1 0 0 0,-6-1 0 0 0,-7 1 0 0 0,-6 0 0 0 0,-5 0 0 0 0,1 0 0 0 0,3 0 0 0 0,1 0 0 0 0,3 0 0 0 0,-2 0 0 0 0,3 0 0 0 0,-2 0 0 0 0,11 9 0 0 0,5 3 0 0 0,3 4 0 0 0,-5-1 0 0 0,-2-3 0 0 0,-5-3 0 0 0,-1-8 0 0 0,4-9 0 0 0,8-11 0 0 0,7-8 0 0 0,2-3 0 0 0,-6 3 0 0 0,-8 3 0 0 0,-9 4 0 0 0,-8 6 0 0 0,-4 5 0 0 0,-4 0 0 0 0,-2 2 0 0 0,0 1 0 0 0,-1 2 0 0 0,10 2 0 0 0,3 1 0 0 0,4 1 0 0 0,0 0 0 0 0,-11 1 0 0 0,-12 4 0 0 0,-17 5 0 0 0,-18 2 0 0 0,-10-1 0 0 0,-10 5 0 0 0,-7 6 0 0 0,-6-2 0 0 0,-2 6 0 0 0,-2-3 0 0 0,8 0 0 0 0,17-4 0 0 0,27 3 0 0 0,22-1 0 0 0,12-1 0 0 0,10-3 0 0 0,2-5 0 0 0,3-4 0 0 0,-3-3 0 0 0,1-4 0 0 0,-4 0 0 0 0,-3-2 0 0 0,-5 0 0 0 0,-2 0 0 0 0,-3 10 0 0 0,-2 2 0 0 0,0 0 0 0 0,0-2 0 0 0,-1-3 0 0 0,1-2 0 0 0,-5-11 0 0 0,-6-12 0 0 0,-5-9 0 0 0,-9-12 0 0 0,-9-9 0 0 0,-7 1 0 0 0,-11-2 0 0 0,-5 4 0 0 0,-1 9 0 0 0,-1 3 0 0 0,-3 2 0 0 0,1-2 0 0 0,0 4 0 0 0,3 4 0 0 0,2-4 0 0 0,2-9 0 0 0,1-4 0 0 0,5-2 0 0 0,6 2 0 0 0,7 3 0 0 0,3 4 0 0 0,9 9 0 0 0,7 8 0 0 0,7 8 0 0 0,5 1 0 0 0,3 3 0 0 0,2 1 0 0 0,0 3 0 0 0,1 2 0 0 0,0 5 0 0 0,-1 2 0 0 0,-4 4 0 0 0,-16 1 0 0 0,-13-1 0 0 0,-19-3 0 0 0,-10-3 0 0 0,-3-1 0 0 0,-4-2 0 0 0,0-1 0 0 0,4 0 0 0 0,3-1 0 0 0,3 1 0 0 0,3 0 0 0 0,1-1 0 0 0,2 1 0 0 0,0 0 0 0 0,1 0 0 0 0,-5 0 0 0 0,-6 0 0 0 0,-6 0 0 0 0,-1 0 0 0 0,-5 0 0 0 0,-4 0 0 0 0,2 0 0 0 0,5 0 0 0 0,2 4 0 0 0,-1 2 0 0 0,2 0 0 0 0,0-1 0 0 0,-11-2 0 0 0,-10-1 0 0 0,-12-1 0 0 0,-2-1 0 0 0,-2-4 0 0 0,9-2 0 0 0,11 0 0 0 0,12 1 0 0 0,0-7 0 0 0,-6-2 0 0 0,-10 1 0 0 0,-19-1 0 0 0,-2 2 0 0 0,-2 2 0 0 0,6 4 0 0 0,11 2 0 0 0,13 2 0 0 0,12 1 0 0 0,5 2 0 0 0,-10-5 0 0 0,-5-2 0 0 0,3 1 0 0 0,0 1 0 0 0,5 1 0 0 0,6 1 0 0 0,9 6 0 0 0,10 10 0 0 0,9 13 0 0 0,11 5 0 0 0,10-2 0 0 0,8 2 0 0 0,5 1 0 0 0,4 3 0 0 0,1 0 0 0 0,2-6 0 0 0,3 6 0 0 0,2-4 0 0 0,-1-8 0 0 0,-1 2 0 0 0,-2-4 0 0 0,-2-5 0 0 0,0-6 0 0 0,-2-5 0 0 0,0-3 0 0 0,0-3 0 0 0,0 0 0 0 0,5-1 0 0 0,1-1 0 0 0,-1 1 0 0 0,0 1 0 0 0,-6-5 0 0 0,-7-6 0 0 0,-7-5 0 0 0,-5-5 0 0 0,-3-7 0 0 0,-3-4 0 0 0,-1 0 0 0 0,4 4 0 0 0,6 8 0 0 0,6 7 0 0 0,5 6 0 0 0,3-1 0 0 0,3 1 0 0 0,1 2 0 0 0,0 7 0 0 0,0 6 0 0 0,1 7 0 0 0,-1 1 0 0 0,-1-2 0 0 0,5-4 0 0 0,2-3 0 0 0,-1-3 0 0 0,-2-3 0 0 0,0 0 0 0 0,-2-2 0 0 0,-1 1 0 0 0,4-1 0 0 0,2 1 0 0 0,-2-1 0 0 0,-5 5 0 0 0,-2 2 0 0 0,-2 0 0 0 0,1-2 0 0 0,4-1 0 0 0,4-1 0 0 0,8 0 0 0 0,12-2 0 0 0,1 0 0 0 0,-3 0 0 0 0,-6 0 0 0 0,-6-1 0 0 0,-4 1 0 0 0,-4 0 0 0 0,-2 0 0 0 0,-1 0 0 0 0,-1 0 0 0 0,0 0 0 0 0,0 0 0 0 0,1 0 0 0 0,0 0 0 0 0,0 0 0 0 0,0 0 0 0 0,4 0 0 0 0,3 0 0 0 0,3 0 0 0 0,5 0 0 0 0,0-14 0 0 0,-2-3 0 0 0,-4 0 0 0 0,-3 3 0 0 0,2 4 0 0 0,-1 4 0 0 0,-1 3 0 0 0,-1-3 0 0 0,2 0 0 0 0,5-8 0 0 0,0-1 0 0 0,3 1 0 0 0,-1 3 0 0 0,1 4 0 0 0,-1 3 0 0 0,1 2 0 0 0,2 1 0 0 0,4 2 0 0 0,-3-1 0 0 0,-4 1 0 0 0,-4-1 0 0 0,-4 1 0 0 0,1-1 0 0 0,1 9 0 0 0,2 8 0 0 0,0 0 0 0 0,2-2 0 0 0,5-4 0 0 0,-2-4 0 0 0,-2-3 0 0 0,0-2 0 0 0,3-1 0 0 0,-1-2 0 0 0,1 1 0 0 0,-2-1 0 0 0,-8 9 0 0 0,-5 3 0 0 0,2 0 0 0 0,5 3 0 0 0,6-2 0 0 0,-4 2 0 0 0,0-1 0 0 0,-1-3 0 0 0,-6 5 0 0 0,-4 1 0 0 0,3-3 0 0 0,0-3 0 0 0,6-4 0 0 0,-8-2 0 0 0,-18-7 0 0 0,-14-3 0 0 0,-11 0 0 0 0,-11-3 0 0 0,-6-1 0 0 0,-1 1 0 0 0,1 3 0 0 0,2 2 0 0 0,-8-2 0 0 0,-5-1 0 0 0,0-3 0 0 0,-5-1 0 0 0,-4 3 0 0 0,4 2 0 0 0,1 2 0 0 0,4 6 0 0 0,10 12 0 0 0,11 8 0 0 0,9 9 0 0 0,13 4 0 0 0,9 4 0 0 0,10-3 0 0 0,5-5 0 0 0,4-6 0 0 0,2-8 0 0 0,1-8 0 0 0,-1-4 0 0 0,0-3 0 0 0,0-2 0 0 0,-1-2 0 0 0,-1 1 0 0 0,5-1 0 0 0,1-3 0 0 0,0-2 0 0 0,-1 1 0 0 0,-6 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2:52.8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41963 13679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3:10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41910 13732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04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41989 13811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15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39926 13044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04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41804 13705 16383 0 0,'3'0'0'0'0,"4"0"0"0"0,1 4 0 0 0,0 3 0 0 0,0 1 0 0 0,0 2 0 0 0,1-1 0 0 0,-1-4 0 0 0,-1-4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14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41963 13705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14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41960 13705 16383 0 0,'-3'0'0'0'0,"-2"0"0"0"0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14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41936 13705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14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41936 13705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1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41936 13705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25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41910 13705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0:34:25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41963 13705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15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39952 13018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26.2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39857 13282 16383 0 0,'0'9'0'0'0,"0"7"0"0"0,0 11 0 0 0,0 4 0 0 0,0 6 0 0 0,-5-3 0 0 0,-1-3 0 0 0,1 2 0 0 0,0 0 0 0 0,2-1 0 0 0,1-2 0 0 0,1 3 0 0 0,0 1 0 0 0,1-1 0 0 0,-4-3 0 0 0,-2 0 0 0 0,1-2 0 0 0,1-1 0 0 0,1-1 0 0 0,1 0 0 0 0,1 0 0 0 0,0 0 0 0 0,1 0 0 0 0,0 0 0 0 0,1 0 0 0 0,-1 0 0 0 0,0 1 0 0 0,0-1 0 0 0,0 0 0 0 0,0 0 0 0 0,0 1 0 0 0,0 3 0 0 0,0 2 0 0 0,0 5 0 0 0,0 0 0 0 0,0 2 0 0 0,0 0 0 0 0,0 2 0 0 0,0-2 0 0 0,5 1 0 0 0,1-1 0 0 0,-1 2 0 0 0,0-2 0 0 0,-2 1 0 0 0,-1-2 0 0 0,-1-2 0 0 0,0-3 0 0 0,-1-3 0 0 0,-1-2 0 0 0,1-1 0 0 0,4-1 0 0 0,2-1 0 0 0,0 1 0 0 0,-2 0 0 0 0,-1-1 0 0 0,-1 1 0 0 0,-1 0 0 0 0,0 5 0 0 0,-1 1 0 0 0,0 5 0 0 0,-1-1 0 0 0,1 4 0 0 0,0-1 0 0 0,0 1 0 0 0,0 0 0 0 0,-5 0 0 0 0,-1-1 0 0 0,1 2 0 0 0,0-3 0 0 0,2 3 0 0 0,1 2 0 0 0,-4-2 0 0 0,0-2 0 0 0,0-5 0 0 0,2-3 0 0 0,1-2 0 0 0,1-2 0 0 0,-3 0 0 0 0,-1-2 0 0 0,0 1 0 0 0,2-1 0 0 0,1 1 0 0 0,1 0 0 0 0,1 0 0 0 0,-8 0 0 0 0,-3 0 0 0 0,1 0 0 0 0,2 1 0 0 0,3-1 0 0 0,2 5 0 0 0,2 1 0 0 0,1 0 0 0 0,1 3 0 0 0,1 0 0 0 0,-1 4 0 0 0,1-1 0 0 0,-1 2 0 0 0,0-2 0 0 0,9-6 0 0 0,3 0 0 0 0,0-2 0 0 0,-3 4 0 0 0,2-4 0 0 0,-1-3 0 0 0,-2 3 0 0 0,-8-4 0 0 0,-2-14 0 0 0,-16-11 0 0 0,-12-9 0 0 0,-7-3 0 0 0,-5 0 0 0 0,-1 2 0 0 0,-1 3 0 0 0,2 1 0 0 0,0-6 0 0 0,-8-2 0 0 0,6-3 0 0 0,6 2 0 0 0,0 2 0 0 0,2 4 0 0 0,3-6 0 0 0,2 0 0 0 0,3 1 0 0 0,1 4 0 0 0,5 12 0 0 0,2 6 0 0 0,4 5 0 0 0,1 1 0 0 0,-2-3 0 0 0,-2 6 0 0 0,-3 0 0 0 0,-2-3 0 0 0,-1-4 0 0 0,4 0 0 0 0,0-1 0 0 0,-4-3 0 0 0,1 6 0 0 0,1 2 0 0 0,-5-2 0 0 0,-2-4 0 0 0,-5-3 0 0 0,-1-2 0 0 0,-3-3 0 0 0,1 0 0 0 0,-3-1 0 0 0,2-1 0 0 0,-2 0 0 0 0,2 1 0 0 0,-2-1 0 0 0,2 1 0 0 0,4 0 0 0 0,2 0 0 0 0,3 0 0 0 0,2 0 0 0 0,1 0 0 0 0,1 0 0 0 0,0 0 0 0 0,1 0 0 0 0,-1 0 0 0 0,0 0 0 0 0,0 0 0 0 0,0 0 0 0 0,0 0 0 0 0,0 0 0 0 0,0 0 0 0 0,-1 0 0 0 0,1 0 0 0 0,0 0 0 0 0,0 0 0 0 0,-1 0 0 0 0,1 0 0 0 0,0 0 0 0 0,0 0 0 0 0,-5 0 0 0 0,-1 0 0 0 0,-9 0 0 0 0,-6 0 0 0 0,0 0 0 0 0,-1 0 0 0 0,4 0 0 0 0,0 0 0 0 0,3 0 0 0 0,0 0 0 0 0,2 0 0 0 0,-1 0 0 0 0,2-9 0 0 0,2-3 0 0 0,4 1 0 0 0,2 2 0 0 0,2 2 0 0 0,2 3 0 0 0,0 2 0 0 0,0 1 0 0 0,0 1 0 0 0,1 1 0 0 0,-1-1 0 0 0,0 1 0 0 0,0-1 0 0 0,-1 0 0 0 0,1 0 0 0 0,0 1 0 0 0,0-1 0 0 0,-1 0 0 0 0,1 0 0 0 0,0 0 0 0 0,0 0 0 0 0,-1 0 0 0 0,1 0 0 0 0,0 0 0 0 0,-5 0 0 0 0,-1 0 0 0 0,0 0 0 0 0,-3 0 0 0 0,0 0 0 0 0,-4 0 0 0 0,1 0 0 0 0,3 0 0 0 0,2 0 0 0 0,3 0 0 0 0,1 0 0 0 0,2 0 0 0 0,1 0 0 0 0,0 0 0 0 0,0 0 0 0 0,1 0 0 0 0,-1 0 0 0 0,0 0 0 0 0,0 0 0 0 0,4-5 0 0 0,2-1 0 0 0,-1 0 0 0 0,-1 2 0 0 0,-1 1 0 0 0,-1 1 0 0 0,-1 1 0 0 0,-1 0 0 0 0,0 1 0 0 0,0 0 0 0 0,-1 1 0 0 0,1-1 0 0 0,-5 0 0 0 0,-2 5 0 0 0,-3 1 0 0 0,-1-1 0 0 0,-3 0 0 0 0,2-2 0 0 0,6 8 0 0 0,0 2 0 0 0,1-1 0 0 0,-3-3 0 0 0,0-3 0 0 0,-4-2 0 0 0,1-2 0 0 0,-2-1 0 0 0,0-2 0 0 0,3 1 0 0 0,3-1 0 0 0,3 1 0 0 0,1-1 0 0 0,2 1 0 0 0,1 0 0 0 0,0 0 0 0 0,1 0 0 0 0,-1 0 0 0 0,0 0 0 0 0,0 0 0 0 0,0 0 0 0 0,0 0 0 0 0,0 0 0 0 0,0 0 0 0 0,-1 0 0 0 0,1 0 0 0 0,4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26.2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34687 16695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26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34634 16695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26.2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34608 16695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8:35.4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34581 16695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customXml" Target="../ink/ink14.xml"/><Relationship Id="rId26" Type="http://schemas.openxmlformats.org/officeDocument/2006/relationships/image" Target="../media/image24.png"/><Relationship Id="rId39" Type="http://schemas.openxmlformats.org/officeDocument/2006/relationships/customXml" Target="../ink/ink27.xml"/><Relationship Id="rId21" Type="http://schemas.openxmlformats.org/officeDocument/2006/relationships/customXml" Target="../ink/ink17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32.xml"/><Relationship Id="rId50" Type="http://schemas.openxmlformats.org/officeDocument/2006/relationships/customXml" Target="../ink/ink34.xml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6" Type="http://schemas.openxmlformats.org/officeDocument/2006/relationships/image" Target="../media/image22.png"/><Relationship Id="rId29" Type="http://schemas.openxmlformats.org/officeDocument/2006/relationships/customXml" Target="../ink/ink22.xml"/><Relationship Id="rId11" Type="http://schemas.openxmlformats.org/officeDocument/2006/relationships/customXml" Target="../ink/ink8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6.xml"/><Relationship Id="rId40" Type="http://schemas.openxmlformats.org/officeDocument/2006/relationships/image" Target="../media/image31.png"/><Relationship Id="rId45" Type="http://schemas.openxmlformats.org/officeDocument/2006/relationships/image" Target="../media/image33.png"/><Relationship Id="rId53" Type="http://schemas.openxmlformats.org/officeDocument/2006/relationships/customXml" Target="../ink/ink37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19" Type="http://schemas.openxmlformats.org/officeDocument/2006/relationships/customXml" Target="../ink/ink15.xml"/><Relationship Id="rId31" Type="http://schemas.openxmlformats.org/officeDocument/2006/relationships/customXml" Target="../ink/ink23.xml"/><Relationship Id="rId44" Type="http://schemas.openxmlformats.org/officeDocument/2006/relationships/customXml" Target="../ink/ink30.xml"/><Relationship Id="rId52" Type="http://schemas.openxmlformats.org/officeDocument/2006/relationships/customXml" Target="../ink/ink36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1.xml"/><Relationship Id="rId30" Type="http://schemas.openxmlformats.org/officeDocument/2006/relationships/image" Target="../media/image26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34.png"/><Relationship Id="rId8" Type="http://schemas.openxmlformats.org/officeDocument/2006/relationships/image" Target="../media/image21.png"/><Relationship Id="rId51" Type="http://schemas.openxmlformats.org/officeDocument/2006/relationships/customXml" Target="../ink/ink35.xml"/><Relationship Id="rId3" Type="http://schemas.openxmlformats.org/officeDocument/2006/relationships/image" Target="../media/image20.png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0.png"/><Relationship Id="rId46" Type="http://schemas.openxmlformats.org/officeDocument/2006/relationships/customXml" Target="../ink/ink31.xml"/><Relationship Id="rId20" Type="http://schemas.openxmlformats.org/officeDocument/2006/relationships/customXml" Target="../ink/ink16.xml"/><Relationship Id="rId41" Type="http://schemas.openxmlformats.org/officeDocument/2006/relationships/customXml" Target="../ink/ink28.xml"/><Relationship Id="rId54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15" Type="http://schemas.openxmlformats.org/officeDocument/2006/relationships/customXml" Target="../ink/ink12.xml"/><Relationship Id="rId23" Type="http://schemas.openxmlformats.org/officeDocument/2006/relationships/customXml" Target="../ink/ink19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0" y="5490183"/>
            <a:ext cx="7928811" cy="1122202"/>
          </a:xfrm>
        </p:spPr>
        <p:txBody>
          <a:bodyPr/>
          <a:lstStyle/>
          <a:p>
            <a:r>
              <a:rPr lang="en-US" err="1"/>
              <a:t>Oplevering</a:t>
            </a:r>
            <a:r>
              <a:rPr lang="en-US"/>
              <a:t> Energy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1" y="4938344"/>
            <a:ext cx="4941770" cy="16107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/>
              <a:t>Jens de Vlaming</a:t>
            </a:r>
            <a:br>
              <a:rPr lang="en-US" sz="1500"/>
            </a:br>
            <a:r>
              <a:rPr lang="en-US" sz="1500"/>
              <a:t>Joost van Dam</a:t>
            </a:r>
            <a:br>
              <a:rPr lang="en-US" sz="1500"/>
            </a:br>
            <a:r>
              <a:rPr lang="en-US" sz="1500"/>
              <a:t>Sylvester </a:t>
            </a:r>
            <a:r>
              <a:rPr lang="en-US" sz="1500" err="1"/>
              <a:t>Roos</a:t>
            </a:r>
            <a:br>
              <a:rPr lang="en-US" sz="1500"/>
            </a:br>
            <a:r>
              <a:rPr lang="en-US" sz="1500"/>
              <a:t>Xin Wang</a:t>
            </a:r>
            <a:br>
              <a:rPr lang="en-US" sz="1500"/>
            </a:br>
            <a:r>
              <a:rPr lang="en-US" sz="1500"/>
              <a:t>Marcello </a:t>
            </a:r>
            <a:r>
              <a:rPr lang="en-US" sz="1500" err="1"/>
              <a:t>Haddeman</a:t>
            </a:r>
            <a:br>
              <a:rPr lang="en-US" sz="1500"/>
            </a:br>
            <a:r>
              <a:rPr lang="en-US" sz="1500"/>
              <a:t>Mick Holster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80D0-231F-A071-6550-233F39F3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FD780-9EC8-D22C-C15D-EA44DDCF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ACBEF-7410-C2F3-9EB4-58BD155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32D8D-9CBC-D5DF-9880-25B04897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C230015-C3F6-2802-260D-8A8A4CEA202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CB10A27-537C-B8D9-89D6-D702A742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9" y="541145"/>
            <a:ext cx="12064466" cy="57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4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F160-A301-7444-AABA-BB8DDEE1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185"/>
            <a:ext cx="10515600" cy="1325563"/>
          </a:xfrm>
        </p:spPr>
        <p:txBody>
          <a:bodyPr/>
          <a:lstStyle/>
          <a:p>
            <a:r>
              <a:rPr lang="en-US" err="1"/>
              <a:t>Architectuur</a:t>
            </a:r>
            <a:r>
              <a:rPr lang="en-US"/>
              <a:t> | Development view - FRONTEND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B5DE-1C1C-D427-47C6-758723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00F7A-8A20-4FA7-A800-7604BD9067D2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Sylvester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480BF20-3A15-437B-D25F-207B60A0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9" y="975227"/>
            <a:ext cx="10372969" cy="54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6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6215-1B4B-4CD6-B270-861DC396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69" y="-64721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ARCHITECTUUR | DEVELOPMENT VIEW - bACKEND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61ABC-11AF-11E5-0DC6-3823B33F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EC48E-D2C8-0154-5731-7743D550D31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cap="all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D3DB7A1-B835-EA28-785F-B698423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77" y="920141"/>
            <a:ext cx="8990183" cy="5776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FADD4-2202-4E57-9FEB-5C7DC5A8151A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Sylvester</a:t>
            </a:r>
          </a:p>
        </p:txBody>
      </p:sp>
    </p:spTree>
    <p:extLst>
      <p:ext uri="{BB962C8B-B14F-4D97-AF65-F5344CB8AC3E}">
        <p14:creationId xmlns:p14="http://schemas.microsoft.com/office/powerpoint/2010/main" val="173888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F160-A301-7444-AABA-BB8DDEE1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67" y="242233"/>
            <a:ext cx="6876645" cy="514717"/>
          </a:xfrm>
        </p:spPr>
        <p:txBody>
          <a:bodyPr anchor="b">
            <a:normAutofit/>
          </a:bodyPr>
          <a:lstStyle/>
          <a:p>
            <a:r>
              <a:rPr lang="en-US" err="1"/>
              <a:t>Architectuur</a:t>
            </a:r>
            <a:r>
              <a:rPr lang="en-US"/>
              <a:t> | Physical view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2996B1-3685-9B80-B20C-A0957CB7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67" y="778132"/>
            <a:ext cx="7754815" cy="5761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7EB2B4-7EE7-4B57-B5C5-8CC678E13566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tx1">
                    <a:lumMod val="65000"/>
                    <a:lumOff val="35000"/>
                  </a:schemeClr>
                </a:solidFill>
              </a:rPr>
              <a:t>Sylvester</a:t>
            </a:r>
          </a:p>
        </p:txBody>
      </p:sp>
    </p:spTree>
    <p:extLst>
      <p:ext uri="{BB962C8B-B14F-4D97-AF65-F5344CB8AC3E}">
        <p14:creationId xmlns:p14="http://schemas.microsoft.com/office/powerpoint/2010/main" val="167686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C7A4-B89B-B7C7-D467-42AF3071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BA09-2C68-3BDA-945A-1B5B37E1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4E675-2D57-D0A5-6F47-F3C693B419D0}"/>
              </a:ext>
            </a:extLst>
          </p:cNvPr>
          <p:cNvSpPr txBox="1"/>
          <p:nvPr/>
        </p:nvSpPr>
        <p:spPr>
          <a:xfrm>
            <a:off x="836342" y="2155902"/>
            <a:ext cx="39400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Calibri"/>
              <a:buChar char="-"/>
            </a:pPr>
            <a:r>
              <a:rPr lang="en-US"/>
              <a:t>Wireframes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High </a:t>
            </a:r>
            <a:r>
              <a:rPr lang="en-US" err="1"/>
              <a:t>fidelitymockups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err="1"/>
              <a:t>Afgestemd</a:t>
            </a:r>
            <a:r>
              <a:rPr lang="en-US"/>
              <a:t> met Arno</a:t>
            </a:r>
          </a:p>
          <a:p>
            <a:pPr marL="285750" indent="-285750">
              <a:buFont typeface="Calibri"/>
              <a:buChar char="-"/>
            </a:pPr>
            <a:r>
              <a:rPr lang="en-US" err="1"/>
              <a:t>Gestyled</a:t>
            </a:r>
            <a:r>
              <a:rPr lang="en-US"/>
              <a:t> in Bootstrap, CSS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 SCSS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F2736FEC-8576-D814-90C2-9F1F3B8C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21" y="4346545"/>
            <a:ext cx="1904962" cy="190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622602B1-5330-2D72-1D1A-EADD16BF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193" y="4142106"/>
            <a:ext cx="1492813" cy="2109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6266C7-C235-429D-8FDC-54A9AB8CC02C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Xin</a:t>
            </a:r>
          </a:p>
        </p:txBody>
      </p:sp>
    </p:spTree>
    <p:extLst>
      <p:ext uri="{BB962C8B-B14F-4D97-AF65-F5344CB8AC3E}">
        <p14:creationId xmlns:p14="http://schemas.microsoft.com/office/powerpoint/2010/main" val="310156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CCB-7295-98D7-F7B0-2EFAA59E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WIREFRAMES - Dashboard</a:t>
            </a:r>
            <a:endParaRPr lang="en-US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B3ABAA3A-9644-A378-3616-3561B9497943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B37F-F3FE-8FB8-30AF-A115FE63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1D95904-1985-131F-8B88-D256CC13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95" y="1375357"/>
            <a:ext cx="4965483" cy="3632117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6BB9178-8F62-B7A3-49AA-910420F5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72" y="1349375"/>
            <a:ext cx="6440257" cy="3744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82F8A-0857-4681-809B-68F443103CCF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Xin</a:t>
            </a:r>
          </a:p>
        </p:txBody>
      </p:sp>
    </p:spTree>
    <p:extLst>
      <p:ext uri="{BB962C8B-B14F-4D97-AF65-F5344CB8AC3E}">
        <p14:creationId xmlns:p14="http://schemas.microsoft.com/office/powerpoint/2010/main" val="275285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0CB7-0F6C-665C-4066-43931E4E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WIREFRAMES - Widget settingspagina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FBE2-5206-9E1B-4978-992B5A42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A34491E-A513-E381-1808-CDCCB158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4" y="1348614"/>
            <a:ext cx="6339468" cy="425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0E73AB1-EAD2-834E-9E02-90DD0CB91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93" y="1351749"/>
            <a:ext cx="5391615" cy="3950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E6DFD2-04C5-4EE6-84BB-2A89D53F3A33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Xin</a:t>
            </a:r>
          </a:p>
        </p:txBody>
      </p:sp>
    </p:spTree>
    <p:extLst>
      <p:ext uri="{BB962C8B-B14F-4D97-AF65-F5344CB8AC3E}">
        <p14:creationId xmlns:p14="http://schemas.microsoft.com/office/powerpoint/2010/main" val="24833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377C-D626-F8D7-B031-17BF1B6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WIREFRAMES - Widget form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22AF-380D-8CAA-DE9C-CACA3FAF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ECBF461-A312-249D-3ACC-0CBF6182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98" y="1579902"/>
            <a:ext cx="5172074" cy="4124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656FC99-0A75-820E-BA85-6E1CF759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38" y="1381106"/>
            <a:ext cx="4666785" cy="5341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24635-E2FD-491B-9B7C-834721F954F9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Xin</a:t>
            </a:r>
          </a:p>
        </p:txBody>
      </p:sp>
    </p:spTree>
    <p:extLst>
      <p:ext uri="{BB962C8B-B14F-4D97-AF65-F5344CB8AC3E}">
        <p14:creationId xmlns:p14="http://schemas.microsoft.com/office/powerpoint/2010/main" val="121281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377C-D626-F8D7-B031-17BF1B6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WIREFRAMES - Widget edit form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22AF-380D-8CAA-DE9C-CACA3FAF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ECBF461-A312-249D-3ACC-0CBF6182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57" y="1440512"/>
            <a:ext cx="5172074" cy="4124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307BC91-5714-68A6-204F-AC4A2BF2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61" y="1365861"/>
            <a:ext cx="4592443" cy="5232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412F9-101C-40EF-966D-0EC04231AAB7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Xin</a:t>
            </a:r>
          </a:p>
        </p:txBody>
      </p:sp>
    </p:spTree>
    <p:extLst>
      <p:ext uri="{BB962C8B-B14F-4D97-AF65-F5344CB8AC3E}">
        <p14:creationId xmlns:p14="http://schemas.microsoft.com/office/powerpoint/2010/main" val="187579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EA94-2A58-9B31-3087-988A84F5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WIREFRAMES</a:t>
            </a:r>
          </a:p>
          <a:p>
            <a:r>
              <a:rPr lang="en-US" err="1">
                <a:ea typeface="+mj-lt"/>
                <a:cs typeface="+mj-lt"/>
              </a:rPr>
              <a:t>Bevestigingspagina</a:t>
            </a:r>
            <a:r>
              <a:rPr lang="en-US">
                <a:ea typeface="+mj-lt"/>
                <a:cs typeface="+mj-lt"/>
              </a:rPr>
              <a:t> widget </a:t>
            </a:r>
            <a:r>
              <a:rPr lang="en-US" err="1">
                <a:ea typeface="+mj-lt"/>
                <a:cs typeface="+mj-lt"/>
              </a:rPr>
              <a:t>verwijdering</a:t>
            </a: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79E4-EC3C-070B-76BD-D8CAC8E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584511E-DA11-A52C-7636-BC94C977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76" y="1270494"/>
            <a:ext cx="4183565" cy="5302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117332C-A065-3B9F-35F0-F7EA5BF7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07" y="1390786"/>
            <a:ext cx="5465956" cy="4002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E04137-63D7-4D48-8F80-45ED65682DD3}"/>
              </a:ext>
            </a:extLst>
          </p:cNvPr>
          <p:cNvSpPr txBox="1"/>
          <p:nvPr/>
        </p:nvSpPr>
        <p:spPr>
          <a:xfrm>
            <a:off x="1" y="6488668"/>
            <a:ext cx="93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Xin</a:t>
            </a:r>
          </a:p>
        </p:txBody>
      </p:sp>
    </p:spTree>
    <p:extLst>
      <p:ext uri="{BB962C8B-B14F-4D97-AF65-F5344CB8AC3E}">
        <p14:creationId xmlns:p14="http://schemas.microsoft.com/office/powerpoint/2010/main" val="225985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/>
              <a:t>DEMO:</a:t>
            </a:r>
          </a:p>
          <a:p>
            <a:r>
              <a:rPr lang="en-US" err="1"/>
              <a:t>Doelstelling</a:t>
            </a:r>
            <a:endParaRPr lang="en-US"/>
          </a:p>
          <a:p>
            <a:r>
              <a:rPr lang="en-US" err="1"/>
              <a:t>Proces</a:t>
            </a:r>
            <a:endParaRPr lang="en-US"/>
          </a:p>
          <a:p>
            <a:r>
              <a:rPr lang="en-US"/>
              <a:t>Korte demo</a:t>
            </a:r>
          </a:p>
          <a:p>
            <a:r>
              <a:rPr lang="en-US" err="1"/>
              <a:t>Uitdagingen</a:t>
            </a:r>
            <a:endParaRPr lang="en-US"/>
          </a:p>
          <a:p>
            <a:r>
              <a:rPr lang="en-US"/>
              <a:t>Korte </a:t>
            </a:r>
            <a:r>
              <a:rPr lang="en-US" err="1"/>
              <a:t>technische</a:t>
            </a:r>
            <a:r>
              <a:rPr lang="en-US"/>
              <a:t> </a:t>
            </a:r>
            <a:r>
              <a:rPr lang="en-US" err="1"/>
              <a:t>toelichting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B96709-68CE-4357-8CE3-CE0D86A97DAF}"/>
              </a:ext>
            </a:extLst>
          </p:cNvPr>
          <p:cNvSpPr txBox="1">
            <a:spLocks/>
          </p:cNvSpPr>
          <p:nvPr/>
        </p:nvSpPr>
        <p:spPr>
          <a:xfrm>
            <a:off x="3771900" y="2924175"/>
            <a:ext cx="2895600" cy="264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TECHNISCH:</a:t>
            </a:r>
            <a:br>
              <a:rPr lang="en-US"/>
            </a:br>
            <a:r>
              <a:rPr lang="en-US" err="1"/>
              <a:t>Architectuur</a:t>
            </a:r>
            <a:endParaRPr lang="en-US"/>
          </a:p>
          <a:p>
            <a:r>
              <a:rPr lang="en-US"/>
              <a:t>User Experience</a:t>
            </a:r>
          </a:p>
          <a:p>
            <a:r>
              <a:rPr lang="en-US" err="1"/>
              <a:t>Datamodel</a:t>
            </a:r>
            <a:endParaRPr lang="en-US"/>
          </a:p>
          <a:p>
            <a:r>
              <a:rPr lang="en-US"/>
              <a:t>Code &amp; </a:t>
            </a:r>
            <a:r>
              <a:rPr lang="en-US" err="1"/>
              <a:t>codestyle</a:t>
            </a:r>
            <a:endParaRPr lang="en-US"/>
          </a:p>
          <a:p>
            <a:r>
              <a:rPr lang="en-US"/>
              <a:t>Security</a:t>
            </a:r>
          </a:p>
          <a:p>
            <a:r>
              <a:rPr lang="en-US"/>
              <a:t>CI/CD </a:t>
            </a:r>
            <a:r>
              <a:rPr lang="en-US" err="1"/>
              <a:t>Ontwikkelstraat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6A6E3-E7C5-4460-A239-67E41A8877D2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tx1">
                    <a:lumMod val="65000"/>
                    <a:lumOff val="35000"/>
                  </a:schemeClr>
                </a:solidFill>
              </a:rPr>
              <a:t>Jens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DF26-E3C7-0089-BB16-0B78679D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6" y="-322534"/>
            <a:ext cx="10515600" cy="1325563"/>
          </a:xfrm>
        </p:spPr>
        <p:txBody>
          <a:bodyPr/>
          <a:lstStyle/>
          <a:p>
            <a:r>
              <a:rPr lang="en-US"/>
              <a:t>Weersettingspagina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CC001C3-BD79-1B81-D21C-B8B98214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A1788C0-4882-9F6F-4BBA-7EDFBC97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4" y="513034"/>
            <a:ext cx="4610150" cy="3187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B4C2CA1-FAC5-092D-9919-D869603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65" y="3672545"/>
            <a:ext cx="3238617" cy="2518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5B164FE-5AFB-5313-DB35-2E67C87A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72" y="4034961"/>
            <a:ext cx="3888171" cy="2685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865FC-4497-A619-BCF0-93CF2DDF382A}"/>
              </a:ext>
            </a:extLst>
          </p:cNvPr>
          <p:cNvSpPr txBox="1"/>
          <p:nvPr/>
        </p:nvSpPr>
        <p:spPr>
          <a:xfrm>
            <a:off x="2777776" y="3331054"/>
            <a:ext cx="3633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Formulier</a:t>
            </a:r>
            <a:r>
              <a:rPr lang="en-US"/>
              <a:t> met </a:t>
            </a:r>
            <a:r>
              <a:rPr lang="en-US" b="1" err="1"/>
              <a:t>zoekterm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F852F-CEAE-FDBE-C9A5-E03BD05DAA38}"/>
              </a:ext>
            </a:extLst>
          </p:cNvPr>
          <p:cNvSpPr txBox="1"/>
          <p:nvPr/>
        </p:nvSpPr>
        <p:spPr>
          <a:xfrm>
            <a:off x="2890024" y="4999463"/>
            <a:ext cx="16726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Nadat de stad is </a:t>
            </a:r>
            <a:r>
              <a:rPr lang="en-US" err="1"/>
              <a:t>gekozen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95E-FFB5-FED7-EEFC-2FCB4AAFC19F}"/>
              </a:ext>
            </a:extLst>
          </p:cNvPr>
          <p:cNvSpPr txBox="1"/>
          <p:nvPr/>
        </p:nvSpPr>
        <p:spPr>
          <a:xfrm>
            <a:off x="7161871" y="6169580"/>
            <a:ext cx="34011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Voorbeeld</a:t>
            </a:r>
            <a:r>
              <a:rPr lang="en-US"/>
              <a:t> </a:t>
            </a:r>
            <a:r>
              <a:rPr lang="en-US" err="1"/>
              <a:t>foutmelding</a:t>
            </a:r>
            <a:endParaRPr lang="en-US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4D349931-F19F-3E42-06CE-D740C02DE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972" y="540912"/>
            <a:ext cx="4478643" cy="2862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52B893-C53C-4238-811F-A7A3D0634B76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Xin</a:t>
            </a:r>
          </a:p>
        </p:txBody>
      </p:sp>
    </p:spTree>
    <p:extLst>
      <p:ext uri="{BB962C8B-B14F-4D97-AF65-F5344CB8AC3E}">
        <p14:creationId xmlns:p14="http://schemas.microsoft.com/office/powerpoint/2010/main" val="134762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7A1A-8834-54BE-12E7-9BBCB1B0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91233"/>
            <a:ext cx="8421688" cy="1325563"/>
          </a:xfrm>
        </p:spPr>
        <p:txBody>
          <a:bodyPr/>
          <a:lstStyle/>
          <a:p>
            <a:r>
              <a:rPr lang="en-US"/>
              <a:t>Datamodel</a:t>
            </a: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A3203180-F0DA-68F7-9F41-F0B8015E7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3883" y="1795391"/>
            <a:ext cx="10516585" cy="445352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7F2DFD-3D4B-3CC7-C7C5-C6FCE71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D9A3F-E7F5-44A2-8A0E-B625C2E90902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Jens</a:t>
            </a:r>
          </a:p>
        </p:txBody>
      </p:sp>
    </p:spTree>
    <p:extLst>
      <p:ext uri="{BB962C8B-B14F-4D97-AF65-F5344CB8AC3E}">
        <p14:creationId xmlns:p14="http://schemas.microsoft.com/office/powerpoint/2010/main" val="164733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8146-BBDE-489F-C1CD-C160A358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&amp; codestyle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542A2-E070-CE63-8961-DC97B782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93599-9CD1-E662-FE98-751C693F8795}"/>
              </a:ext>
            </a:extLst>
          </p:cNvPr>
          <p:cNvSpPr txBox="1"/>
          <p:nvPr/>
        </p:nvSpPr>
        <p:spPr>
          <a:xfrm>
            <a:off x="837686" y="1916544"/>
            <a:ext cx="3683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err="1"/>
              <a:t>ESLint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Prettier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camelCase </a:t>
            </a:r>
            <a:r>
              <a:rPr lang="en-US" err="1"/>
              <a:t>voor</a:t>
            </a:r>
            <a:r>
              <a:rPr lang="en-US"/>
              <a:t> code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Lowercase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bestandsnamen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Linting </a:t>
            </a:r>
            <a:r>
              <a:rPr lang="en-US" err="1"/>
              <a:t>wordt</a:t>
            </a:r>
            <a:r>
              <a:rPr lang="en-US"/>
              <a:t> </a:t>
            </a:r>
            <a:r>
              <a:rPr lang="en-US" err="1"/>
              <a:t>gecheckt</a:t>
            </a:r>
            <a:r>
              <a:rPr lang="en-US"/>
              <a:t> in CI/CD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Bij</a:t>
            </a:r>
            <a:r>
              <a:rPr lang="en-US"/>
              <a:t> pull requests </a:t>
            </a:r>
            <a:r>
              <a:rPr lang="en-US" err="1"/>
              <a:t>wordt</a:t>
            </a:r>
            <a:r>
              <a:rPr lang="en-US"/>
              <a:t> </a:t>
            </a:r>
            <a:r>
              <a:rPr lang="en-US" err="1"/>
              <a:t>gebruik</a:t>
            </a:r>
            <a:br>
              <a:rPr lang="en-US"/>
            </a:br>
            <a:r>
              <a:rPr lang="en-US" err="1"/>
              <a:t>gemaakt</a:t>
            </a:r>
            <a:r>
              <a:rPr lang="en-US"/>
              <a:t> code reviews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Code Climate, code quality check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E6E28C84-D13F-E52C-018C-A1CF6DF1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68" y="1693592"/>
            <a:ext cx="2707923" cy="3230927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60C274-7645-30BB-212A-DC25244A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33" y="1695042"/>
            <a:ext cx="4888088" cy="4540361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1A8F16-1529-FEFD-FACC-86A52EAD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391" y="4968578"/>
            <a:ext cx="4753391" cy="127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651C96-4055-4661-857D-82DB0D0D2275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Sylvester</a:t>
            </a:r>
          </a:p>
        </p:txBody>
      </p:sp>
    </p:spTree>
    <p:extLst>
      <p:ext uri="{BB962C8B-B14F-4D97-AF65-F5344CB8AC3E}">
        <p14:creationId xmlns:p14="http://schemas.microsoft.com/office/powerpoint/2010/main" val="258308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8288-EDC7-1FE3-9D89-75437908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B519D5-89F4-6BC4-36FC-2882CFE2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B3AF5-C193-2DA5-B565-EBAA02F31B18}"/>
              </a:ext>
            </a:extLst>
          </p:cNvPr>
          <p:cNvSpPr txBox="1"/>
          <p:nvPr/>
        </p:nvSpPr>
        <p:spPr>
          <a:xfrm>
            <a:off x="1882549" y="2221858"/>
            <a:ext cx="842625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Geen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authenticatie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Geen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authorisatie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Lokaal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netwerk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Instellingen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verborgen</a:t>
            </a:r>
            <a:r>
              <a:rPr lang="en-US">
                <a:ea typeface="+mn-lt"/>
                <a:cs typeface="+mn-lt"/>
              </a:rPr>
              <a:t> achter URL</a:t>
            </a: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Kwaliteit</a:t>
            </a:r>
            <a:r>
              <a:rPr lang="en-US">
                <a:ea typeface="+mn-lt"/>
                <a:cs typeface="+mn-lt"/>
              </a:rPr>
              <a:t> van het dashboard was </a:t>
            </a:r>
            <a:r>
              <a:rPr lang="en-US" err="1">
                <a:ea typeface="+mn-lt"/>
                <a:cs typeface="+mn-lt"/>
              </a:rPr>
              <a:t>belangrijker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52687-CF4B-433A-A657-2BE415F63D3D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Mick</a:t>
            </a:r>
          </a:p>
        </p:txBody>
      </p:sp>
    </p:spTree>
    <p:extLst>
      <p:ext uri="{BB962C8B-B14F-4D97-AF65-F5344CB8AC3E}">
        <p14:creationId xmlns:p14="http://schemas.microsoft.com/office/powerpoint/2010/main" val="82043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AC17-4890-ED2B-5390-0DECC863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17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continuous integration &amp; continuous delivery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8CC79-2C7D-F115-A3AF-349C78C3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7607E-711E-3AC3-FAEC-073AA743D6DC}"/>
              </a:ext>
            </a:extLst>
          </p:cNvPr>
          <p:cNvSpPr txBox="1"/>
          <p:nvPr/>
        </p:nvSpPr>
        <p:spPr>
          <a:xfrm>
            <a:off x="838328" y="1300985"/>
            <a:ext cx="648469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Pull requests </a:t>
            </a:r>
            <a:r>
              <a:rPr lang="en-US" err="1"/>
              <a:t>naar</a:t>
            </a:r>
            <a:r>
              <a:rPr lang="en-US"/>
              <a:t> main </a:t>
            </a:r>
            <a:r>
              <a:rPr lang="en-US" err="1"/>
              <a:t>en</a:t>
            </a:r>
            <a:r>
              <a:rPr lang="en-US"/>
              <a:t> dev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Linting van de code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Testen </a:t>
            </a:r>
            <a:r>
              <a:rPr lang="en-US" err="1"/>
              <a:t>uitvoeren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Backend tests: Integration </a:t>
            </a:r>
            <a:r>
              <a:rPr lang="en-US" err="1"/>
              <a:t>en</a:t>
            </a:r>
            <a:r>
              <a:rPr lang="en-US"/>
              <a:t> Unit tests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Frontend tests: Unit tests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Geen deployment </a:t>
            </a:r>
            <a:r>
              <a:rPr lang="en-US" err="1"/>
              <a:t>vanwege</a:t>
            </a:r>
            <a:r>
              <a:rPr lang="en-US"/>
              <a:t> </a:t>
            </a:r>
            <a:r>
              <a:rPr lang="en-US" err="1"/>
              <a:t>lokaal</a:t>
            </a:r>
            <a:r>
              <a:rPr lang="en-US"/>
              <a:t> </a:t>
            </a:r>
            <a:r>
              <a:rPr lang="en-US" err="1"/>
              <a:t>gebruik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56E681D-B7BA-3BDD-4094-8AFE5431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55" y="1711969"/>
            <a:ext cx="3702756" cy="444300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7726DF1-F8A0-4F12-94F0-F6F3B33B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14" y="3057513"/>
            <a:ext cx="3958510" cy="30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740683-2DC4-4913-989E-B46ECAFE77BF}"/>
              </a:ext>
            </a:extLst>
          </p:cNvPr>
          <p:cNvSpPr txBox="1"/>
          <p:nvPr/>
        </p:nvSpPr>
        <p:spPr>
          <a:xfrm>
            <a:off x="3294658" y="6169580"/>
            <a:ext cx="4357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Frontend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2A64A-8632-40AC-B2DB-B39192DEA423}"/>
              </a:ext>
            </a:extLst>
          </p:cNvPr>
          <p:cNvSpPr txBox="1"/>
          <p:nvPr/>
        </p:nvSpPr>
        <p:spPr>
          <a:xfrm>
            <a:off x="7652455" y="6156865"/>
            <a:ext cx="64846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Backend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1CF94-72E8-4DF2-85FC-57DDD0D83426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Sylvester</a:t>
            </a:r>
          </a:p>
        </p:txBody>
      </p:sp>
    </p:spTree>
    <p:extLst>
      <p:ext uri="{BB962C8B-B14F-4D97-AF65-F5344CB8AC3E}">
        <p14:creationId xmlns:p14="http://schemas.microsoft.com/office/powerpoint/2010/main" val="147410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err="1"/>
              <a:t>Bedankt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91891"/>
            <a:ext cx="4179570" cy="1371997"/>
          </a:xfrm>
        </p:spPr>
        <p:txBody>
          <a:bodyPr>
            <a:normAutofit/>
          </a:bodyPr>
          <a:lstStyle/>
          <a:p>
            <a:r>
              <a:rPr lang="en-US" sz="1800" err="1"/>
              <a:t>Zijn</a:t>
            </a:r>
            <a:r>
              <a:rPr lang="en-US" sz="1800"/>
              <a:t> er </a:t>
            </a:r>
            <a:r>
              <a:rPr lang="en-US" sz="1800" err="1"/>
              <a:t>nog</a:t>
            </a:r>
            <a:r>
              <a:rPr lang="en-US" sz="1800"/>
              <a:t> </a:t>
            </a:r>
            <a:r>
              <a:rPr lang="en-US" sz="1800" err="1"/>
              <a:t>vragen</a:t>
            </a:r>
            <a:r>
              <a:rPr lang="en-US" sz="180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err="1"/>
              <a:t>Doelstelling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/>
              <a:t>Er is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energietransitie</a:t>
            </a:r>
            <a:r>
              <a:rPr lang="en-US"/>
              <a:t> van </a:t>
            </a:r>
            <a:r>
              <a:rPr lang="en-US" err="1"/>
              <a:t>fossiele</a:t>
            </a:r>
            <a:r>
              <a:rPr lang="en-US"/>
              <a:t> </a:t>
            </a:r>
            <a:r>
              <a:rPr lang="en-US" err="1"/>
              <a:t>brandstoffen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duurzame</a:t>
            </a:r>
            <a:r>
              <a:rPr lang="en-US"/>
              <a:t> </a:t>
            </a:r>
            <a:r>
              <a:rPr lang="en-US" err="1"/>
              <a:t>energie</a:t>
            </a:r>
            <a:r>
              <a:rPr lang="en-US"/>
              <a:t> </a:t>
            </a:r>
            <a:r>
              <a:rPr lang="en-US" err="1"/>
              <a:t>gaande</a:t>
            </a:r>
            <a:r>
              <a:rPr lang="en-US"/>
              <a:t>. Het dashboard </a:t>
            </a:r>
            <a:r>
              <a:rPr lang="en-US" err="1"/>
              <a:t>moet</a:t>
            </a:r>
            <a:r>
              <a:rPr lang="en-US"/>
              <a:t> de </a:t>
            </a:r>
            <a:r>
              <a:rPr lang="en-US" err="1"/>
              <a:t>consument</a:t>
            </a:r>
            <a:r>
              <a:rPr lang="en-US"/>
              <a:t> </a:t>
            </a:r>
            <a:r>
              <a:rPr lang="en-US" err="1"/>
              <a:t>helpen</a:t>
            </a:r>
            <a:r>
              <a:rPr lang="en-US"/>
              <a:t> om </a:t>
            </a:r>
            <a:r>
              <a:rPr lang="en-US" err="1"/>
              <a:t>inzicht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krijgen</a:t>
            </a:r>
            <a:r>
              <a:rPr lang="en-US"/>
              <a:t> in </a:t>
            </a:r>
            <a:r>
              <a:rPr lang="en-US" err="1"/>
              <a:t>hun</a:t>
            </a:r>
            <a:r>
              <a:rPr lang="en-US"/>
              <a:t> </a:t>
            </a:r>
            <a:r>
              <a:rPr lang="en-US" err="1"/>
              <a:t>energieconsumptie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levering.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46896-FB21-4C53-B927-621F195E166B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Jens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/>
              <a:t>Proces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C2C67D-60FC-42AB-BABB-8E843136B068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7004853-87F2-4308-84A5-2B9824BDF820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AE0F5-4436-41DD-9FBE-6893FEEE3719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1782057-B61C-4689-9308-776EE4A1B5E3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Freeform: Shape 62" descr="timeline ">
            <a:extLst>
              <a:ext uri="{FF2B5EF4-FFF2-40B4-BE49-F238E27FC236}">
                <a16:creationId xmlns:a16="http://schemas.microsoft.com/office/drawing/2014/main" id="{CE8AA98D-F06D-4D79-BA85-9796B5A14A60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16A1F772-27E8-493E-80B3-9E99FADFAC19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 descr="timeline endpoints">
            <a:extLst>
              <a:ext uri="{FF2B5EF4-FFF2-40B4-BE49-F238E27FC236}">
                <a16:creationId xmlns:a16="http://schemas.microsoft.com/office/drawing/2014/main" id="{31BA7554-AD16-49A3-B665-411363B392F5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74" name="Text Placeholder 15">
            <a:extLst>
              <a:ext uri="{FF2B5EF4-FFF2-40B4-BE49-F238E27FC236}">
                <a16:creationId xmlns:a16="http://schemas.microsoft.com/office/drawing/2014/main" id="{55080F03-39B2-4B75-AACC-5CFFB18CAE98}"/>
              </a:ext>
            </a:extLst>
          </p:cNvPr>
          <p:cNvSpPr txBox="1">
            <a:spLocks/>
          </p:cNvSpPr>
          <p:nvPr/>
        </p:nvSpPr>
        <p:spPr>
          <a:xfrm>
            <a:off x="1823914" y="4817717"/>
            <a:ext cx="1796396" cy="3021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12 December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F6834-E128-4EFB-B357-B923CB5316B3}"/>
              </a:ext>
            </a:extLst>
          </p:cNvPr>
          <p:cNvSpPr txBox="1"/>
          <p:nvPr/>
        </p:nvSpPr>
        <p:spPr>
          <a:xfrm>
            <a:off x="1823914" y="5119903"/>
            <a:ext cx="179639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400"/>
              <a:t>Influx, </a:t>
            </a:r>
            <a:r>
              <a:rPr lang="nl-NL" sz="1400" err="1"/>
              <a:t>docker</a:t>
            </a:r>
            <a:r>
              <a:rPr lang="nl-NL" sz="1400"/>
              <a:t>, </a:t>
            </a:r>
            <a:r>
              <a:rPr lang="nl-NL" sz="1400" err="1"/>
              <a:t>angular</a:t>
            </a:r>
            <a:r>
              <a:rPr lang="nl-NL" sz="1400"/>
              <a:t> &amp; datamodel, </a:t>
            </a:r>
            <a:r>
              <a:rPr lang="nl-NL" sz="1400" err="1"/>
              <a:t>wireframes</a:t>
            </a:r>
            <a:endParaRPr lang="nl-NL" sz="1400"/>
          </a:p>
        </p:txBody>
      </p:sp>
      <p:sp>
        <p:nvSpPr>
          <p:cNvPr id="78" name="Text Placeholder 15">
            <a:extLst>
              <a:ext uri="{FF2B5EF4-FFF2-40B4-BE49-F238E27FC236}">
                <a16:creationId xmlns:a16="http://schemas.microsoft.com/office/drawing/2014/main" id="{4DC90FC2-D7FE-4D69-A65C-FCDC1278F705}"/>
              </a:ext>
            </a:extLst>
          </p:cNvPr>
          <p:cNvSpPr txBox="1">
            <a:spLocks/>
          </p:cNvSpPr>
          <p:nvPr/>
        </p:nvSpPr>
        <p:spPr>
          <a:xfrm>
            <a:off x="4152247" y="4823753"/>
            <a:ext cx="1796396" cy="3021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19 December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99D3AB-4496-415D-9728-99B6B760F788}"/>
              </a:ext>
            </a:extLst>
          </p:cNvPr>
          <p:cNvSpPr txBox="1"/>
          <p:nvPr/>
        </p:nvSpPr>
        <p:spPr>
          <a:xfrm>
            <a:off x="4152247" y="5125939"/>
            <a:ext cx="1796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/>
              <a:t>Dashboard, widgets, grafieken, toevoegen &amp; interval</a:t>
            </a:r>
          </a:p>
        </p:txBody>
      </p:sp>
      <p:sp>
        <p:nvSpPr>
          <p:cNvPr id="82" name="Text Placeholder 15">
            <a:extLst>
              <a:ext uri="{FF2B5EF4-FFF2-40B4-BE49-F238E27FC236}">
                <a16:creationId xmlns:a16="http://schemas.microsoft.com/office/drawing/2014/main" id="{41D0D834-EF2C-4D5B-A134-D40DA7EF4F54}"/>
              </a:ext>
            </a:extLst>
          </p:cNvPr>
          <p:cNvSpPr txBox="1">
            <a:spLocks/>
          </p:cNvSpPr>
          <p:nvPr/>
        </p:nvSpPr>
        <p:spPr>
          <a:xfrm>
            <a:off x="6480580" y="4817717"/>
            <a:ext cx="1796396" cy="3021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12 Januari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91F229-E2ED-43CE-B31A-BFB6EEA4BA45}"/>
              </a:ext>
            </a:extLst>
          </p:cNvPr>
          <p:cNvSpPr txBox="1"/>
          <p:nvPr/>
        </p:nvSpPr>
        <p:spPr>
          <a:xfrm>
            <a:off x="6480580" y="5119903"/>
            <a:ext cx="1796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/>
              <a:t>Enkele waarde, sockets, </a:t>
            </a:r>
            <a:r>
              <a:rPr lang="nl-NL" sz="1400" err="1"/>
              <a:t>settings</a:t>
            </a:r>
            <a:r>
              <a:rPr lang="nl-NL" sz="1400"/>
              <a:t>, Influx </a:t>
            </a:r>
            <a:r>
              <a:rPr lang="nl-NL" sz="1400" err="1"/>
              <a:t>queries</a:t>
            </a:r>
            <a:r>
              <a:rPr lang="nl-NL" sz="1400"/>
              <a:t> &amp; bewerken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A7EA8EBD-653E-41C3-B9CD-1A77EECF46D9}"/>
              </a:ext>
            </a:extLst>
          </p:cNvPr>
          <p:cNvSpPr txBox="1">
            <a:spLocks/>
          </p:cNvSpPr>
          <p:nvPr/>
        </p:nvSpPr>
        <p:spPr>
          <a:xfrm>
            <a:off x="8808913" y="4817717"/>
            <a:ext cx="1796396" cy="3021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16 Januari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F21334-4068-4F2C-8C89-45428DC6D6F6}"/>
              </a:ext>
            </a:extLst>
          </p:cNvPr>
          <p:cNvSpPr txBox="1"/>
          <p:nvPr/>
        </p:nvSpPr>
        <p:spPr>
          <a:xfrm>
            <a:off x="8808913" y="5119903"/>
            <a:ext cx="179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/>
              <a:t>Weer, eenheden, meerdere grafieken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7559A29-A389-46D4-A299-10383D45815F}"/>
              </a:ext>
            </a:extLst>
          </p:cNvPr>
          <p:cNvSpPr txBox="1">
            <a:spLocks/>
          </p:cNvSpPr>
          <p:nvPr/>
        </p:nvSpPr>
        <p:spPr>
          <a:xfrm>
            <a:off x="963706" y="59453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800"/>
              <a:t>User </a:t>
            </a:r>
            <a:r>
              <a:rPr lang="nl-NL" sz="1800" err="1"/>
              <a:t>stories</a:t>
            </a:r>
            <a:r>
              <a:rPr lang="nl-NL" sz="1800"/>
              <a:t> zijn te vinden in het </a:t>
            </a:r>
            <a:r>
              <a:rPr lang="nl-NL" sz="1800" err="1"/>
              <a:t>Jira</a:t>
            </a:r>
            <a:r>
              <a:rPr lang="nl-NL" sz="1800"/>
              <a:t> Board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DB1A6-A1AB-4D22-80E6-AA5DEAB312CD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Jens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Korte Demo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BF7A0-A9A2-4959-85FF-E89C9740FC7F}"/>
              </a:ext>
            </a:extLst>
          </p:cNvPr>
          <p:cNvSpPr txBox="1"/>
          <p:nvPr/>
        </p:nvSpPr>
        <p:spPr>
          <a:xfrm>
            <a:off x="3048000" y="30540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3600">
                <a:hlinkClick r:id="rId2"/>
              </a:rPr>
              <a:t>Link naar dashboard</a:t>
            </a:r>
            <a:endParaRPr lang="nl-NL" sz="360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err="1"/>
              <a:t>Uitdagingen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217740"/>
            <a:ext cx="3924300" cy="1997867"/>
          </a:xfrm>
        </p:spPr>
        <p:txBody>
          <a:bodyPr>
            <a:normAutofit/>
          </a:bodyPr>
          <a:lstStyle/>
          <a:p>
            <a:r>
              <a:rPr lang="en-US"/>
              <a:t>Real-Time data</a:t>
            </a:r>
          </a:p>
          <a:p>
            <a:r>
              <a:rPr lang="en-US"/>
              <a:t>​Flux Queries</a:t>
            </a:r>
          </a:p>
          <a:p>
            <a:r>
              <a:rPr lang="en-US"/>
              <a:t>​</a:t>
            </a:r>
            <a:r>
              <a:rPr lang="en-US" err="1"/>
              <a:t>Omgaan</a:t>
            </a:r>
            <a:r>
              <a:rPr lang="en-US"/>
              <a:t> met </a:t>
            </a:r>
            <a:r>
              <a:rPr lang="en-US" err="1"/>
              <a:t>vele</a:t>
            </a:r>
            <a:r>
              <a:rPr lang="en-US"/>
              <a:t> </a:t>
            </a:r>
            <a:r>
              <a:rPr lang="en-US" err="1"/>
              <a:t>grafieken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EC9DC0-1B31-4DAB-8762-333453F05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84" y="2677427"/>
            <a:ext cx="4189515" cy="3076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9D444-229F-4227-A31D-3AF65CB8C518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Jens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Korte </a:t>
            </a:r>
            <a:r>
              <a:rPr lang="en-US" err="1"/>
              <a:t>Technische</a:t>
            </a:r>
            <a:r>
              <a:rPr lang="en-US"/>
              <a:t> </a:t>
            </a:r>
            <a:r>
              <a:rPr lang="en-US" err="1"/>
              <a:t>toelichting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6" y="2347320"/>
            <a:ext cx="2915643" cy="823912"/>
          </a:xfrm>
        </p:spPr>
        <p:txBody>
          <a:bodyPr/>
          <a:lstStyle/>
          <a:p>
            <a:r>
              <a:rPr lang="en-US"/>
              <a:t>Frontend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3404990"/>
            <a:ext cx="2915643" cy="19978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/>
              <a:t>Angular</a:t>
            </a:r>
          </a:p>
          <a:p>
            <a:pPr marL="742950" lvl="1" indent="-285750">
              <a:buFontTx/>
              <a:buChar char="-"/>
            </a:pPr>
            <a:r>
              <a:rPr lang="en-US"/>
              <a:t>Components</a:t>
            </a:r>
          </a:p>
          <a:p>
            <a:pPr marL="742950" lvl="1" indent="-285750">
              <a:buFontTx/>
              <a:buChar char="-"/>
            </a:pPr>
            <a:r>
              <a:rPr lang="en-US"/>
              <a:t>Observables</a:t>
            </a:r>
          </a:p>
          <a:p>
            <a:pPr marL="742950" lvl="1" indent="-285750">
              <a:buFontTx/>
              <a:buChar char="-"/>
            </a:pPr>
            <a:r>
              <a:rPr lang="en-US"/>
              <a:t>Client-side</a:t>
            </a:r>
          </a:p>
          <a:p>
            <a:pPr marL="285750" indent="-285750">
              <a:buFontTx/>
              <a:buChar char="-"/>
            </a:pPr>
            <a:r>
              <a:rPr lang="en-US"/>
              <a:t>Chart.js</a:t>
            </a:r>
          </a:p>
          <a:p>
            <a:pPr marL="742950" lvl="1" indent="-285750">
              <a:buFontTx/>
              <a:buChar char="-"/>
            </a:pPr>
            <a:r>
              <a:rPr lang="en-US" err="1"/>
              <a:t>Dynamisch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Bootstrap 5</a:t>
            </a:r>
          </a:p>
          <a:p>
            <a:pPr marL="285750" indent="-285750">
              <a:buFontTx/>
              <a:buChar char="-"/>
            </a:pPr>
            <a:r>
              <a:rPr lang="en-US" err="1"/>
              <a:t>FontAwesome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89717" y="2347320"/>
            <a:ext cx="2930002" cy="823912"/>
          </a:xfrm>
        </p:spPr>
        <p:txBody>
          <a:bodyPr/>
          <a:lstStyle/>
          <a:p>
            <a:r>
              <a:rPr lang="en-US"/>
              <a:t>Backend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89717" y="3404990"/>
            <a:ext cx="2930002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REST endpoints</a:t>
            </a:r>
          </a:p>
          <a:p>
            <a:pPr marL="285750" indent="-285750">
              <a:buFontTx/>
              <a:buChar char="-"/>
            </a:pPr>
            <a:r>
              <a:rPr lang="en-US"/>
              <a:t>Socket.IO</a:t>
            </a:r>
          </a:p>
          <a:p>
            <a:pPr marL="285750" indent="-285750">
              <a:buFontTx/>
              <a:buChar char="-"/>
            </a:pPr>
            <a:r>
              <a:rPr lang="en-US"/>
              <a:t>SQLite</a:t>
            </a:r>
          </a:p>
          <a:p>
            <a:pPr marL="285750" indent="-285750">
              <a:buFontTx/>
              <a:buChar char="-"/>
            </a:pPr>
            <a:r>
              <a:rPr lang="en-US" err="1"/>
              <a:t>InfluxDB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Express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5526FD3-5EDD-45A8-B36D-94514426E009}"/>
              </a:ext>
            </a:extLst>
          </p:cNvPr>
          <p:cNvSpPr txBox="1">
            <a:spLocks/>
          </p:cNvSpPr>
          <p:nvPr/>
        </p:nvSpPr>
        <p:spPr>
          <a:xfrm>
            <a:off x="8219719" y="2347320"/>
            <a:ext cx="293000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Deployment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69DF269-140C-43B4-83C7-F17C75328503}"/>
              </a:ext>
            </a:extLst>
          </p:cNvPr>
          <p:cNvSpPr txBox="1">
            <a:spLocks/>
          </p:cNvSpPr>
          <p:nvPr/>
        </p:nvSpPr>
        <p:spPr>
          <a:xfrm>
            <a:off x="8219719" y="3404990"/>
            <a:ext cx="2930002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/>
              <a:t>Docker</a:t>
            </a:r>
          </a:p>
          <a:p>
            <a:pPr marL="285750" indent="-285750">
              <a:buFontTx/>
              <a:buChar char="-"/>
            </a:pPr>
            <a:r>
              <a:rPr lang="en-US" err="1"/>
              <a:t>Lokaal</a:t>
            </a:r>
            <a:r>
              <a:rPr lang="en-US"/>
              <a:t> (security)</a:t>
            </a:r>
          </a:p>
          <a:p>
            <a:pPr marL="285750" indent="-285750">
              <a:buFontTx/>
              <a:buChar char="-"/>
            </a:pPr>
            <a:r>
              <a:rPr lang="en-US" err="1"/>
              <a:t>Testen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Installatiescript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5365F-C236-4568-AEBE-75F929469C63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Jens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Overdracht</a:t>
            </a:r>
            <a:endParaRPr lang="en-US"/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D6537205-120F-8072-C72B-D2696588A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1" y="2069900"/>
            <a:ext cx="2896671" cy="823912"/>
          </a:xfrm>
        </p:spPr>
        <p:txBody>
          <a:bodyPr/>
          <a:lstStyle/>
          <a:p>
            <a:pPr algn="ctr"/>
            <a:r>
              <a:rPr lang="en-US" sz="2800"/>
              <a:t>GitHub</a:t>
            </a:r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69368-175F-4079-887F-DE193D41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62" y="3068888"/>
            <a:ext cx="2896671" cy="117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CAA10-E950-4BC6-ADF3-C5132B3E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7" y="4483388"/>
            <a:ext cx="9516803" cy="197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23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F160-A301-7444-AABA-BB8DDEE1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3147" y="0"/>
            <a:ext cx="10515600" cy="1325563"/>
          </a:xfrm>
        </p:spPr>
        <p:txBody>
          <a:bodyPr/>
          <a:lstStyle/>
          <a:p>
            <a:r>
              <a:rPr lang="en-US" err="1"/>
              <a:t>Architectuur</a:t>
            </a:r>
            <a:r>
              <a:rPr lang="en-US"/>
              <a:t> </a:t>
            </a:r>
            <a:br>
              <a:rPr lang="en-US"/>
            </a:br>
            <a:r>
              <a:rPr lang="en-US"/>
              <a:t>Development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B5DE-1C1C-D427-47C6-758723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05D6F-29AF-4D4C-A4C2-A29D37A691E5}"/>
              </a:ext>
            </a:extLst>
          </p:cNvPr>
          <p:cNvSpPr txBox="1"/>
          <p:nvPr/>
        </p:nvSpPr>
        <p:spPr>
          <a:xfrm>
            <a:off x="0" y="6488668"/>
            <a:ext cx="139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>
                <a:solidFill>
                  <a:schemeClr val="bg1">
                    <a:lumMod val="75000"/>
                  </a:schemeClr>
                </a:solidFill>
              </a:rPr>
              <a:t>Sylvester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3A347C-56FC-17F0-D8AC-EBDFA1ED77A6}"/>
                  </a:ext>
                </a:extLst>
              </p14:cNvPr>
              <p14:cNvContentPartPr/>
              <p14:nvPr/>
            </p14:nvContentPartPr>
            <p14:xfrm>
              <a:off x="11186286" y="4458644"/>
              <a:ext cx="9446" cy="944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3A347C-56FC-17F0-D8AC-EBDFA1ED77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3236" y="2805594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FBA47B-A5BD-0B0E-AAF2-8DB8200ACFCB}"/>
                  </a:ext>
                </a:extLst>
              </p14:cNvPr>
              <p14:cNvContentPartPr/>
              <p14:nvPr/>
            </p14:nvContentPartPr>
            <p14:xfrm>
              <a:off x="11148501" y="4401967"/>
              <a:ext cx="9446" cy="944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FBA47B-A5BD-0B0E-AAF2-8DB8200ACF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5451" y="2748917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18B852-E9C2-17F9-AC85-AC8F09591682}"/>
                  </a:ext>
                </a:extLst>
              </p14:cNvPr>
              <p14:cNvContentPartPr/>
              <p14:nvPr/>
            </p14:nvContentPartPr>
            <p14:xfrm>
              <a:off x="11157947" y="4373628"/>
              <a:ext cx="9446" cy="944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18B852-E9C2-17F9-AC85-AC8F09591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4897" y="2720578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C334D7-0F07-CE67-B58A-151326757D8E}"/>
                  </a:ext>
                </a:extLst>
              </p14:cNvPr>
              <p14:cNvContentPartPr/>
              <p14:nvPr/>
            </p14:nvContentPartPr>
            <p14:xfrm>
              <a:off x="11167393" y="4364181"/>
              <a:ext cx="9446" cy="944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C334D7-0F07-CE67-B58A-151326757D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14343" y="2711131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BCE9E5-D2C0-FB15-934B-D36A4B163E1D}"/>
                  </a:ext>
                </a:extLst>
              </p14:cNvPr>
              <p14:cNvContentPartPr/>
              <p14:nvPr/>
            </p14:nvContentPartPr>
            <p14:xfrm>
              <a:off x="9316987" y="4458644"/>
              <a:ext cx="1831913" cy="12196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BCE9E5-D2C0-FB15-934B-D36A4B163E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4004" y="4395666"/>
                <a:ext cx="1957520" cy="134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212B8A-5FEF-5A0A-85CE-8BE6DECB2BB0}"/>
                  </a:ext>
                </a:extLst>
              </p14:cNvPr>
              <p14:cNvContentPartPr/>
              <p14:nvPr/>
            </p14:nvContentPartPr>
            <p14:xfrm>
              <a:off x="9287583" y="5677215"/>
              <a:ext cx="9446" cy="944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212B8A-5FEF-5A0A-85CE-8BE6DECB2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4533" y="4024165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5B4293-504F-CE68-89E6-FC466310576E}"/>
                  </a:ext>
                </a:extLst>
              </p14:cNvPr>
              <p14:cNvContentPartPr/>
              <p14:nvPr/>
            </p14:nvContentPartPr>
            <p14:xfrm>
              <a:off x="9268691" y="5677215"/>
              <a:ext cx="9446" cy="944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5B4293-504F-CE68-89E6-FC4663105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5641" y="4024165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084DFEE-7E5B-4EC1-9A37-FC9F33E9F115}"/>
                  </a:ext>
                </a:extLst>
              </p14:cNvPr>
              <p14:cNvContentPartPr/>
              <p14:nvPr/>
            </p14:nvContentPartPr>
            <p14:xfrm>
              <a:off x="9259244" y="5677215"/>
              <a:ext cx="9446" cy="944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084DFEE-7E5B-4EC1-9A37-FC9F33E9F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6194" y="4024165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C8E4FC-1303-2D36-597E-C214BF0C3AA5}"/>
                  </a:ext>
                </a:extLst>
              </p14:cNvPr>
              <p14:cNvContentPartPr/>
              <p14:nvPr/>
            </p14:nvContentPartPr>
            <p14:xfrm>
              <a:off x="9249798" y="5677215"/>
              <a:ext cx="9446" cy="9446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C8E4FC-1303-2D36-597E-C214BF0C3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748" y="4024165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D511E2-0C75-C7D0-5A58-2551378A09CF}"/>
                  </a:ext>
                </a:extLst>
              </p14:cNvPr>
              <p14:cNvContentPartPr/>
              <p14:nvPr/>
            </p14:nvContentPartPr>
            <p14:xfrm>
              <a:off x="9249798" y="5677215"/>
              <a:ext cx="9446" cy="944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D511E2-0C75-C7D0-5A58-2551378A09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748" y="4024165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BB3F37-F870-5A99-57D2-C355A9920046}"/>
                  </a:ext>
                </a:extLst>
              </p14:cNvPr>
              <p14:cNvContentPartPr/>
              <p14:nvPr/>
            </p14:nvContentPartPr>
            <p14:xfrm>
              <a:off x="9230906" y="5658322"/>
              <a:ext cx="9446" cy="944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BB3F37-F870-5A99-57D2-C355A99200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7856" y="4005272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D6BD41-90FF-8B16-5D9A-86F1130CB32C}"/>
                  </a:ext>
                </a:extLst>
              </p14:cNvPr>
              <p14:cNvContentPartPr/>
              <p14:nvPr/>
            </p14:nvContentPartPr>
            <p14:xfrm>
              <a:off x="11118949" y="5289917"/>
              <a:ext cx="71311" cy="28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D6BD41-90FF-8B16-5D9A-86F1130CB3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056238" y="5227050"/>
                <a:ext cx="196374" cy="408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F1D3EE-1ACB-7300-CFD5-38E0FC0CCB62}"/>
                  </a:ext>
                </a:extLst>
              </p14:cNvPr>
              <p14:cNvContentPartPr/>
              <p14:nvPr/>
            </p14:nvContentPartPr>
            <p14:xfrm>
              <a:off x="5112327" y="2172644"/>
              <a:ext cx="9446" cy="944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F1D3EE-1ACB-7300-CFD5-38E0FC0CC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9277" y="519594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6E92BA-BC5C-5C40-4A00-068AC8972493}"/>
                  </a:ext>
                </a:extLst>
              </p14:cNvPr>
              <p14:cNvContentPartPr/>
              <p14:nvPr/>
            </p14:nvContentPartPr>
            <p14:xfrm>
              <a:off x="8201261" y="1728669"/>
              <a:ext cx="9446" cy="9446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6E92BA-BC5C-5C40-4A00-068AC8972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211" y="75619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60F9D4-EC6F-2FB8-E7B6-B3EBDBE0A3C7}"/>
                  </a:ext>
                </a:extLst>
              </p14:cNvPr>
              <p14:cNvContentPartPr/>
              <p14:nvPr/>
            </p14:nvContentPartPr>
            <p14:xfrm>
              <a:off x="8201261" y="1728669"/>
              <a:ext cx="9446" cy="9446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60F9D4-EC6F-2FB8-E7B6-B3EBDBE0A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211" y="75619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8A7885-6668-915D-82DB-EA87029B70D7}"/>
                  </a:ext>
                </a:extLst>
              </p14:cNvPr>
              <p14:cNvContentPartPr/>
              <p14:nvPr/>
            </p14:nvContentPartPr>
            <p14:xfrm>
              <a:off x="8201261" y="1728669"/>
              <a:ext cx="9446" cy="944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8A7885-6668-915D-82DB-EA87029B7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211" y="75619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3A8647-A6DD-CB51-5738-CDDB3EB694F9}"/>
                  </a:ext>
                </a:extLst>
              </p14:cNvPr>
              <p14:cNvContentPartPr/>
              <p14:nvPr/>
            </p14:nvContentPartPr>
            <p14:xfrm>
              <a:off x="8201261" y="1728669"/>
              <a:ext cx="9446" cy="9446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3A8647-A6DD-CB51-5738-CDDB3EB694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211" y="75619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5976E4-8FE2-B596-0A6D-151162B05C84}"/>
                  </a:ext>
                </a:extLst>
              </p14:cNvPr>
              <p14:cNvContentPartPr/>
              <p14:nvPr/>
            </p14:nvContentPartPr>
            <p14:xfrm>
              <a:off x="5310699" y="6234545"/>
              <a:ext cx="9446" cy="944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5976E4-8FE2-B596-0A6D-151162B05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49" y="4581495"/>
                <a:ext cx="3306100" cy="3306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72D8D1-67B2-A44D-6DB0-471F89815944}"/>
                  </a:ext>
                </a:extLst>
              </p14:cNvPr>
              <p14:cNvContentPartPr/>
              <p14:nvPr/>
            </p14:nvContentPartPr>
            <p14:xfrm>
              <a:off x="5207454" y="6111381"/>
              <a:ext cx="3682522" cy="15137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72D8D1-67B2-A44D-6DB0-471F898159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44459" y="6048607"/>
                <a:ext cx="3808153" cy="276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744B0C-3DCC-1870-ECE1-DC4AD8E15940}"/>
                  </a:ext>
                </a:extLst>
              </p14:cNvPr>
              <p14:cNvContentPartPr/>
              <p14:nvPr/>
            </p14:nvContentPartPr>
            <p14:xfrm>
              <a:off x="8862501" y="6243991"/>
              <a:ext cx="9446" cy="40536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744B0C-3DCC-1870-ECE1-DC4AD8E159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09451" y="6181046"/>
                <a:ext cx="3306100" cy="53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A8C8C5-687F-96F1-F692-52D3D16B3768}"/>
                  </a:ext>
                </a:extLst>
              </p14:cNvPr>
              <p14:cNvContentPartPr/>
              <p14:nvPr/>
            </p14:nvContentPartPr>
            <p14:xfrm>
              <a:off x="8456654" y="6610786"/>
              <a:ext cx="396399" cy="4409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A8C8C5-687F-96F1-F692-52D3D16B37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93705" y="6548562"/>
                <a:ext cx="521937" cy="168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E7D9A7-1A40-60BE-11B6-56795B40D9BF}"/>
                  </a:ext>
                </a:extLst>
              </p14:cNvPr>
              <p14:cNvContentPartPr/>
              <p14:nvPr/>
            </p14:nvContentPartPr>
            <p14:xfrm>
              <a:off x="7846215" y="6591235"/>
              <a:ext cx="893483" cy="110947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E7D9A7-1A40-60BE-11B6-56795B40D9B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83243" y="6528604"/>
                <a:ext cx="1019067" cy="235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9EFE98A-AB33-52FC-2D9C-3FE5FB8FFCA2}"/>
                  </a:ext>
                </a:extLst>
              </p14:cNvPr>
              <p14:cNvContentPartPr/>
              <p14:nvPr/>
            </p14:nvContentPartPr>
            <p14:xfrm>
              <a:off x="6417266" y="6668252"/>
              <a:ext cx="1349466" cy="2957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9EFE98A-AB33-52FC-2D9C-3FE5FB8FFC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4291" y="6605901"/>
                <a:ext cx="1475056" cy="15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6DE5CEB-4B5F-0474-BE3B-B039678925E6}"/>
                  </a:ext>
                </a:extLst>
              </p14:cNvPr>
              <p14:cNvContentPartPr/>
              <p14:nvPr/>
            </p14:nvContentPartPr>
            <p14:xfrm>
              <a:off x="5245667" y="6650181"/>
              <a:ext cx="1141907" cy="29004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6DE5CEB-4B5F-0474-BE3B-B039678925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82688" y="6588282"/>
                <a:ext cx="1267506" cy="15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279D81-2610-4956-C50F-2E199EB10365}"/>
                  </a:ext>
                </a:extLst>
              </p14:cNvPr>
              <p14:cNvContentPartPr/>
              <p14:nvPr/>
            </p14:nvContentPartPr>
            <p14:xfrm>
              <a:off x="5235129" y="6291821"/>
              <a:ext cx="9857" cy="34891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279D81-2610-4956-C50F-2E199EB103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75647" y="6228873"/>
                <a:ext cx="128481" cy="47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BB7514-8D67-2A0D-2C05-98301601DC29}"/>
                  </a:ext>
                </a:extLst>
              </p14:cNvPr>
              <p14:cNvContentPartPr/>
              <p14:nvPr/>
            </p14:nvContentPartPr>
            <p14:xfrm>
              <a:off x="5451158" y="6291356"/>
              <a:ext cx="1704453" cy="377991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BB7514-8D67-2A0D-2C05-98301601DC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88177" y="6228417"/>
                <a:ext cx="1830056" cy="503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B627D0-CD8A-F6BF-B15D-4457E3056A15}"/>
                  </a:ext>
                </a:extLst>
              </p14:cNvPr>
              <p14:cNvContentPartPr/>
              <p14:nvPr/>
            </p14:nvContentPartPr>
            <p14:xfrm>
              <a:off x="11166850" y="4297958"/>
              <a:ext cx="6535" cy="653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B627D0-CD8A-F6BF-B15D-4457E3056A1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088430" y="4219538"/>
                <a:ext cx="163375" cy="163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3DEB4F-3DF6-1A8E-780E-EA0A22A590CE}"/>
                  </a:ext>
                </a:extLst>
              </p14:cNvPr>
              <p14:cNvContentPartPr/>
              <p14:nvPr/>
            </p14:nvContentPartPr>
            <p14:xfrm>
              <a:off x="11153780" y="4311028"/>
              <a:ext cx="6535" cy="653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3DEB4F-3DF6-1A8E-780E-EA0A22A590C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90405" y="4147653"/>
                <a:ext cx="326750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453EAE-0E69-8437-EDA2-C119E426E2DC}"/>
                  </a:ext>
                </a:extLst>
              </p14:cNvPr>
              <p14:cNvContentPartPr/>
              <p14:nvPr/>
            </p14:nvContentPartPr>
            <p14:xfrm>
              <a:off x="11173385" y="4330634"/>
              <a:ext cx="6535" cy="653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453EAE-0E69-8437-EDA2-C119E426E2D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010010" y="4167259"/>
                <a:ext cx="326750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D20E07-9095-DC38-3250-51725AA55284}"/>
                  </a:ext>
                </a:extLst>
              </p14:cNvPr>
              <p14:cNvContentPartPr/>
              <p14:nvPr/>
            </p14:nvContentPartPr>
            <p14:xfrm>
              <a:off x="11127640" y="4304494"/>
              <a:ext cx="23574" cy="1570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D20E07-9095-DC38-3250-51725AA552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18844" y="4295771"/>
                <a:ext cx="40815" cy="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FEA799-5A23-6E45-396B-184B5C4D3686}"/>
                  </a:ext>
                </a:extLst>
              </p14:cNvPr>
              <p14:cNvContentPartPr/>
              <p14:nvPr/>
            </p14:nvContentPartPr>
            <p14:xfrm>
              <a:off x="11166850" y="4304493"/>
              <a:ext cx="6535" cy="653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FEA799-5A23-6E45-396B-184B5C4D368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003475" y="4141118"/>
                <a:ext cx="326750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58787EC-9334-9827-BD6B-FE35ECABF260}"/>
                  </a:ext>
                </a:extLst>
              </p14:cNvPr>
              <p14:cNvContentPartPr/>
              <p14:nvPr/>
            </p14:nvContentPartPr>
            <p14:xfrm>
              <a:off x="11164261" y="4304493"/>
              <a:ext cx="6535" cy="653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58787EC-9334-9827-BD6B-FE35ECABF26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146108" y="4141118"/>
                <a:ext cx="42114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7EDD2-6C1A-F75F-3CE4-E13ED0C4478C}"/>
                  </a:ext>
                </a:extLst>
              </p14:cNvPr>
              <p14:cNvContentPartPr/>
              <p14:nvPr/>
            </p14:nvContentPartPr>
            <p14:xfrm>
              <a:off x="11160315" y="4304493"/>
              <a:ext cx="6535" cy="653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7EDD2-6C1A-F75F-3CE4-E13ED0C4478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96940" y="4141118"/>
                <a:ext cx="326750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FABC7EC-FCDE-709E-6227-B4F60BF10009}"/>
                  </a:ext>
                </a:extLst>
              </p14:cNvPr>
              <p14:cNvContentPartPr/>
              <p14:nvPr/>
            </p14:nvContentPartPr>
            <p14:xfrm>
              <a:off x="11160315" y="4304493"/>
              <a:ext cx="6535" cy="653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FABC7EC-FCDE-709E-6227-B4F60BF1000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96940" y="4141118"/>
                <a:ext cx="326750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C7B5CB-B7F0-2BF1-CA0E-03FEAAB27238}"/>
                  </a:ext>
                </a:extLst>
              </p14:cNvPr>
              <p14:cNvContentPartPr/>
              <p14:nvPr/>
            </p14:nvContentPartPr>
            <p14:xfrm>
              <a:off x="11160315" y="4304493"/>
              <a:ext cx="6535" cy="653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C7B5CB-B7F0-2BF1-CA0E-03FEAAB2723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96940" y="4141118"/>
                <a:ext cx="326750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5A1EFF3-3F64-CEFA-3B15-C342942381F3}"/>
                  </a:ext>
                </a:extLst>
              </p14:cNvPr>
              <p14:cNvContentPartPr/>
              <p14:nvPr/>
            </p14:nvContentPartPr>
            <p14:xfrm>
              <a:off x="11153780" y="4304493"/>
              <a:ext cx="6535" cy="653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5A1EFF3-3F64-CEFA-3B15-C342942381F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90405" y="4141118"/>
                <a:ext cx="326750" cy="32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0D04BA4-77A5-142E-5BA3-0DBDEEED3B4E}"/>
                  </a:ext>
                </a:extLst>
              </p14:cNvPr>
              <p14:cNvContentPartPr/>
              <p14:nvPr/>
            </p14:nvContentPartPr>
            <p14:xfrm>
              <a:off x="11166850" y="4304493"/>
              <a:ext cx="6535" cy="653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0D04BA4-77A5-142E-5BA3-0DBDEEED3B4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003475" y="4141118"/>
                <a:ext cx="326750" cy="32675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F9955120-72A7-CD6D-31B5-C30C910CCE22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3274741" y="929727"/>
            <a:ext cx="8606882" cy="601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1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{EAE25FEB-2F4F-4655-B4AC-31D91AAD5391}tf67328976_win32</Template>
  <TotalTime>0</TotalTime>
  <Words>388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Arial,Sans-Serif</vt:lpstr>
      <vt:lpstr>Calibri</vt:lpstr>
      <vt:lpstr>Tenorite</vt:lpstr>
      <vt:lpstr>Office Theme</vt:lpstr>
      <vt:lpstr>Oplevering Energy Dashboard</vt:lpstr>
      <vt:lpstr>AGENDA</vt:lpstr>
      <vt:lpstr>Doelstelling</vt:lpstr>
      <vt:lpstr>Proces</vt:lpstr>
      <vt:lpstr>Korte Demo</vt:lpstr>
      <vt:lpstr>Uitdagingen</vt:lpstr>
      <vt:lpstr>Korte Technische toelichting</vt:lpstr>
      <vt:lpstr>Overdracht</vt:lpstr>
      <vt:lpstr>Architectuur  Development view</vt:lpstr>
      <vt:lpstr>PowerPoint Presentation</vt:lpstr>
      <vt:lpstr>Architectuur | Development view - FRONTEND</vt:lpstr>
      <vt:lpstr>ARCHITECTUUR | DEVELOPMENT VIEW - bACKEND</vt:lpstr>
      <vt:lpstr>Architectuur | Physical view</vt:lpstr>
      <vt:lpstr>USER EXPERIENCE</vt:lpstr>
      <vt:lpstr>WIREFRAMES - Dashboard</vt:lpstr>
      <vt:lpstr>WIREFRAMES - Widget settingspagina</vt:lpstr>
      <vt:lpstr>WIREFRAMES - Widget form</vt:lpstr>
      <vt:lpstr>WIREFRAMES - Widget edit form</vt:lpstr>
      <vt:lpstr>WIREFRAMES Bevestigingspagina widget verwijdering </vt:lpstr>
      <vt:lpstr>Weersettingspagina</vt:lpstr>
      <vt:lpstr>Datamodel</vt:lpstr>
      <vt:lpstr>Code &amp; codestyle</vt:lpstr>
      <vt:lpstr>Security</vt:lpstr>
      <vt:lpstr>continuous integration &amp; continuous delivery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Energy Dashboard</dc:title>
  <dc:creator>Jens de Vlaming</dc:creator>
  <cp:lastModifiedBy>Jens de Vlaming</cp:lastModifiedBy>
  <cp:revision>1</cp:revision>
  <dcterms:created xsi:type="dcterms:W3CDTF">2023-01-17T18:12:20Z</dcterms:created>
  <dcterms:modified xsi:type="dcterms:W3CDTF">2023-01-20T13:32:56Z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