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34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19669F-ECDF-A6E0-0284-26734466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BC1D5F-543B-B083-ABB0-B8D3EEECB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088690-31F3-C803-BA8D-287B7F6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A42C3F-B002-4C1F-B6E8-9D7720CD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0BD900-9199-3214-606C-74E3F9C7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5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BD7A8C-AC3F-C466-FDC3-8C7C83E7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AA0E4F-50DD-9227-A8A9-E4C695F1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A3DF79-2D93-5718-C110-1E82D3A4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6E0B2E-BC86-77A6-4C56-820E5EAA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6C95AE-71D4-2CBA-83A1-7D1C99C2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68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E4E12AC-8B4F-F4E2-F397-2DB7B737B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B0572B-C429-40A4-C634-4FACDC4C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0EEAB0-2DBC-06DD-0CE3-795F3E4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12171C-5111-AF31-ED4A-FFAFA52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696A44-0805-22FE-5645-392F56C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46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F9013-487E-E1C1-947B-DA6B3FF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4268CC-97B3-0B38-31EB-B6BABAD9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6F6AE8-E2DC-5EF4-3979-5CBDFDA6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DDD0D7-B887-C7D7-698D-D2836E33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6A78A8-7AF7-4F70-C7F1-0FB8D84D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2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3B207-2E80-848E-0714-A0A23C66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3E52EE-9716-3F49-5495-5B5218C2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083B6D-F15D-B498-4EBF-84F2EC1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BDFB53-FA1E-0BDE-B17C-8F199D3B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DED885-185E-D9AA-8105-E0683668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3BAB1-F3EC-27AD-7C8C-F6F2AF04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80DC22-BB95-62E1-D4F7-1077F133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DD7473D-1267-37B4-9E43-17445CB1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D186B13-04A2-7BC8-D844-8CA4A7C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9C6812-35E9-54EF-DCA6-CE41FDD0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6B2BA8-7AE2-D896-3F05-269A0D91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325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B5B4AA-C97C-99F4-81DB-813E26C5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D0D57E-DB70-E979-A483-4F394432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E4A094-2BD9-D609-99B5-93895D57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19D72EC-680C-5A9D-8FEF-7C7138AD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CBF73E3-94B1-E072-44B0-8FCD66B52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32D0CA2-5A57-1531-3EFE-DF422609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A17C2C1-0E10-9488-8511-A06F9925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27107F5-D357-EE23-8AB8-208D5458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42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23B57-8D10-7826-6CC9-703D3C96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67B6AC0-FB83-31CE-EE30-54EEF0D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4256618-CFBE-B85A-A798-B6D5B798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FDEF850-FA58-4CF5-1FA1-D664C13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39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D394CE3-4496-B44F-C733-8691E825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32DCD5-19BC-B629-CF6F-FDD881E2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C77ACC3-4AE9-A694-CB55-5042B4A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65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47B36-A2B2-4A84-9309-B60AA7F7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C07A32-E615-FC96-8681-3BE52E2D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AE0635-63B2-4B7D-3495-05E8E81D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42A0E73-C463-A408-EFCA-20F9D5DD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9FACC0-9820-BE2B-2068-F0E199FA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7D31B4-2906-3279-2E2F-E48BF5E6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2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E7DF98-404F-898E-46E9-ACFA2B63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844828-667B-F4BA-4F6E-52E9A9810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DC4D3BA-89F7-297A-8250-5D4E1673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51261B7-FEAF-19D3-C98E-35B67E41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0243C0-6CCA-5AE4-A72A-C845DF8D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A61DF28-A14F-8D18-2999-AE7AB5DD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89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DDB00E-5DE1-A79F-F0E9-48B06DE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7EF83F-71FB-7EFC-9C1F-745C285D8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20638B-97AF-7624-D01D-A3898E8D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76981-FA7C-4353-9E70-B4B267509F26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DF1E31-821F-5ABE-6CD4-15874CE9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B80A90-7D07-6E3E-91A3-1807CA4D1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56EB6-2C88-413B-A40D-68A1A45DDC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2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E5C77C-283E-D945-525F-F8BFDB71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 err="1"/>
              <a:t>Pear</a:t>
            </a:r>
            <a:r>
              <a:rPr lang="cs-CZ" dirty="0"/>
              <a:t> </a:t>
            </a:r>
            <a:r>
              <a:rPr lang="cs-CZ" dirty="0" err="1"/>
              <a:t>Packer</a:t>
            </a:r>
            <a:endParaRPr lang="cs-CZ" dirty="0"/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072B8A2E-C0F9-0ED7-10B5-7A9FE49B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02" y="385763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5A30496A-0381-1946-B3BE-8108500EDE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We</a:t>
            </a:r>
            <a:r>
              <a:rPr lang="cs-CZ" sz="3200" dirty="0"/>
              <a:t> </a:t>
            </a:r>
            <a:r>
              <a:rPr lang="cs-CZ" sz="3200" dirty="0" err="1"/>
              <a:t>allow</a:t>
            </a:r>
            <a:r>
              <a:rPr lang="cs-CZ" sz="3200" dirty="0"/>
              <a:t> </a:t>
            </a:r>
            <a:r>
              <a:rPr lang="cs-CZ" sz="3200" dirty="0" err="1"/>
              <a:t>students</a:t>
            </a:r>
            <a:r>
              <a:rPr lang="cs-CZ" sz="3200" dirty="0"/>
              <a:t> to </a:t>
            </a:r>
            <a:r>
              <a:rPr lang="cs-CZ" sz="3200" dirty="0" err="1"/>
              <a:t>create</a:t>
            </a:r>
            <a:r>
              <a:rPr lang="cs-CZ" sz="3200" dirty="0"/>
              <a:t> </a:t>
            </a:r>
            <a:r>
              <a:rPr lang="cs-CZ" sz="3200" dirty="0" err="1"/>
              <a:t>questions</a:t>
            </a:r>
            <a:r>
              <a:rPr lang="cs-CZ" sz="3200" dirty="0"/>
              <a:t> on </a:t>
            </a:r>
            <a:r>
              <a:rPr lang="cs-CZ" sz="3200" dirty="0" err="1"/>
              <a:t>topics</a:t>
            </a:r>
            <a:r>
              <a:rPr lang="cs-CZ" sz="3200" dirty="0"/>
              <a:t> and </a:t>
            </a:r>
            <a:r>
              <a:rPr lang="cs-CZ" sz="3200" dirty="0" err="1"/>
              <a:t>from</a:t>
            </a:r>
            <a:r>
              <a:rPr lang="cs-CZ" sz="3200" dirty="0"/>
              <a:t> study </a:t>
            </a:r>
            <a:r>
              <a:rPr lang="cs-CZ" sz="3200" dirty="0" err="1"/>
              <a:t>materials</a:t>
            </a:r>
            <a:r>
              <a:rPr lang="cs-CZ" sz="3200" dirty="0"/>
              <a:t> </a:t>
            </a:r>
            <a:r>
              <a:rPr lang="cs-CZ" sz="3200" dirty="0" err="1"/>
              <a:t>automatically</a:t>
            </a:r>
            <a:r>
              <a:rPr lang="cs-CZ" sz="3200" dirty="0"/>
              <a:t>, so </a:t>
            </a:r>
            <a:r>
              <a:rPr lang="cs-CZ" sz="3200" dirty="0" err="1"/>
              <a:t>they</a:t>
            </a:r>
            <a:r>
              <a:rPr lang="cs-CZ" sz="3200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Can</a:t>
            </a:r>
            <a:r>
              <a:rPr lang="cs-CZ" sz="3200" dirty="0"/>
              <a:t> test </a:t>
            </a:r>
            <a:r>
              <a:rPr lang="cs-CZ" sz="3200" dirty="0" err="1"/>
              <a:t>their</a:t>
            </a:r>
            <a:r>
              <a:rPr lang="cs-CZ" sz="3200" dirty="0"/>
              <a:t> </a:t>
            </a:r>
            <a:r>
              <a:rPr lang="cs-CZ" sz="3200" dirty="0" err="1"/>
              <a:t>knowledge</a:t>
            </a:r>
            <a:r>
              <a:rPr lang="cs-CZ" sz="32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Have</a:t>
            </a:r>
            <a:r>
              <a:rPr lang="cs-CZ" sz="3200" dirty="0"/>
              <a:t> </a:t>
            </a:r>
            <a:r>
              <a:rPr lang="cs-CZ" sz="3200" dirty="0" err="1"/>
              <a:t>fun</a:t>
            </a:r>
            <a:r>
              <a:rPr lang="cs-CZ" sz="3200" dirty="0"/>
              <a:t>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Save</a:t>
            </a:r>
            <a:r>
              <a:rPr lang="cs-CZ" sz="3200" dirty="0"/>
              <a:t> a ton </a:t>
            </a:r>
            <a:r>
              <a:rPr lang="cs-CZ" sz="3200" dirty="0" err="1"/>
              <a:t>of</a:t>
            </a:r>
            <a:r>
              <a:rPr lang="cs-CZ" sz="3200" dirty="0"/>
              <a:t> </a:t>
            </a:r>
            <a:r>
              <a:rPr lang="cs-CZ" sz="3200" dirty="0" err="1"/>
              <a:t>time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We</a:t>
            </a:r>
            <a:r>
              <a:rPr lang="cs-CZ" sz="3200" dirty="0"/>
              <a:t> </a:t>
            </a:r>
            <a:r>
              <a:rPr lang="cs-CZ" sz="3200" dirty="0" err="1"/>
              <a:t>allow</a:t>
            </a:r>
            <a:r>
              <a:rPr lang="cs-CZ" sz="3200" dirty="0"/>
              <a:t> </a:t>
            </a:r>
            <a:r>
              <a:rPr lang="cs-CZ" sz="3200" dirty="0" err="1"/>
              <a:t>companies</a:t>
            </a:r>
            <a:r>
              <a:rPr lang="cs-CZ" sz="3200" dirty="0"/>
              <a:t> to </a:t>
            </a:r>
            <a:r>
              <a:rPr lang="cs-CZ" sz="3200" dirty="0" err="1"/>
              <a:t>find</a:t>
            </a:r>
            <a:r>
              <a:rPr lang="cs-CZ" sz="3200" dirty="0"/>
              <a:t> </a:t>
            </a:r>
            <a:r>
              <a:rPr lang="cs-CZ" sz="3200" dirty="0" err="1"/>
              <a:t>needed</a:t>
            </a:r>
            <a:r>
              <a:rPr lang="cs-CZ" sz="3200" dirty="0"/>
              <a:t> talent </a:t>
            </a:r>
            <a:r>
              <a:rPr lang="cs-CZ" sz="3200" dirty="0" err="1"/>
              <a:t>with</a:t>
            </a:r>
            <a:r>
              <a:rPr lang="cs-CZ" sz="3200" dirty="0"/>
              <a:t> maximum </a:t>
            </a:r>
            <a:r>
              <a:rPr lang="cs-CZ" sz="3200" dirty="0" err="1"/>
              <a:t>cost</a:t>
            </a:r>
            <a:r>
              <a:rPr lang="cs-CZ" sz="3200" dirty="0"/>
              <a:t> </a:t>
            </a:r>
            <a:r>
              <a:rPr lang="cs-CZ" sz="3200" dirty="0" err="1"/>
              <a:t>efficiency</a:t>
            </a:r>
            <a:r>
              <a:rPr lang="cs-CZ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95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96BCE-FFA1-6B83-E2EA-4229EAF1D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E58F1-FF38-9D79-39C7-5ABBE291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do </a:t>
            </a:r>
            <a:r>
              <a:rPr lang="cs-CZ" dirty="0" err="1"/>
              <a:t>we</a:t>
            </a:r>
            <a:r>
              <a:rPr lang="cs-CZ" dirty="0"/>
              <a:t> make </a:t>
            </a:r>
            <a:r>
              <a:rPr lang="cs-CZ" dirty="0" err="1"/>
              <a:t>money</a:t>
            </a:r>
            <a:r>
              <a:rPr lang="cs-CZ" dirty="0"/>
              <a:t>?</a:t>
            </a:r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963ABE0E-A1B1-404A-FD1B-C0833F1F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42" y="385763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4BE62C98-1B31-F172-BCDF-4A8859034F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46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Students</a:t>
            </a:r>
            <a:r>
              <a:rPr lang="cs-CZ" sz="3200" dirty="0"/>
              <a:t> go to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platform</a:t>
            </a:r>
            <a:r>
              <a:rPr lang="cs-CZ" sz="3200" dirty="0"/>
              <a:t> to make </a:t>
            </a:r>
            <a:r>
              <a:rPr lang="cs-CZ" sz="3200" dirty="0" err="1"/>
              <a:t>their</a:t>
            </a:r>
            <a:r>
              <a:rPr lang="cs-CZ" sz="3200" dirty="0"/>
              <a:t> learning </a:t>
            </a:r>
            <a:r>
              <a:rPr lang="cs-CZ" sz="3200" dirty="0" err="1"/>
              <a:t>easier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Students</a:t>
            </a:r>
            <a:r>
              <a:rPr lang="cs-CZ" sz="3200" dirty="0"/>
              <a:t> and </a:t>
            </a:r>
            <a:r>
              <a:rPr lang="cs-CZ" sz="3200" dirty="0" err="1"/>
              <a:t>teachers</a:t>
            </a:r>
            <a:r>
              <a:rPr lang="cs-CZ" sz="3200" dirty="0"/>
              <a:t> </a:t>
            </a:r>
            <a:r>
              <a:rPr lang="cs-CZ" sz="3200" dirty="0" err="1"/>
              <a:t>share</a:t>
            </a:r>
            <a:r>
              <a:rPr lang="cs-CZ" sz="3200" dirty="0"/>
              <a:t> </a:t>
            </a:r>
            <a:r>
              <a:rPr lang="cs-CZ" sz="3200" dirty="0" err="1"/>
              <a:t>created</a:t>
            </a:r>
            <a:r>
              <a:rPr lang="cs-CZ" sz="3200" dirty="0"/>
              <a:t> </a:t>
            </a:r>
            <a:r>
              <a:rPr lang="cs-CZ" sz="3200" dirty="0" err="1"/>
              <a:t>materials</a:t>
            </a:r>
            <a:r>
              <a:rPr lang="cs-CZ" sz="3200" dirty="0"/>
              <a:t> </a:t>
            </a:r>
            <a:r>
              <a:rPr lang="cs-CZ" sz="3200" dirty="0" err="1"/>
              <a:t>with</a:t>
            </a:r>
            <a:r>
              <a:rPr lang="cs-CZ" sz="3200" dirty="0"/>
              <a:t> </a:t>
            </a:r>
            <a:r>
              <a:rPr lang="cs-CZ" sz="3200" dirty="0" err="1"/>
              <a:t>others</a:t>
            </a:r>
            <a:r>
              <a:rPr lang="cs-CZ" sz="3200" dirty="0"/>
              <a:t> and play multiplayer </a:t>
            </a:r>
            <a:r>
              <a:rPr lang="cs-CZ" sz="3200" dirty="0" err="1"/>
              <a:t>games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=&gt; </a:t>
            </a:r>
            <a:r>
              <a:rPr lang="cs-CZ" sz="3200" dirty="0" err="1"/>
              <a:t>Lots</a:t>
            </a:r>
            <a:r>
              <a:rPr lang="cs-CZ" sz="3200" dirty="0"/>
              <a:t> </a:t>
            </a:r>
            <a:r>
              <a:rPr lang="cs-CZ" sz="3200" dirty="0" err="1"/>
              <a:t>of</a:t>
            </a:r>
            <a:r>
              <a:rPr lang="cs-CZ" sz="3200" dirty="0"/>
              <a:t> </a:t>
            </a:r>
            <a:r>
              <a:rPr lang="cs-CZ" sz="3200" dirty="0" err="1"/>
              <a:t>students</a:t>
            </a:r>
            <a:r>
              <a:rPr lang="cs-CZ" sz="3200" dirty="0"/>
              <a:t> on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platform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Some</a:t>
            </a:r>
            <a:r>
              <a:rPr lang="cs-CZ" sz="3200" dirty="0"/>
              <a:t> </a:t>
            </a:r>
            <a:r>
              <a:rPr lang="cs-CZ" sz="3200" dirty="0" err="1"/>
              <a:t>students</a:t>
            </a:r>
            <a:r>
              <a:rPr lang="cs-CZ" sz="3200" dirty="0"/>
              <a:t> </a:t>
            </a:r>
            <a:r>
              <a:rPr lang="cs-CZ" sz="3200" dirty="0" err="1"/>
              <a:t>buy</a:t>
            </a:r>
            <a:r>
              <a:rPr lang="cs-CZ" sz="3200" dirty="0"/>
              <a:t>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premium</a:t>
            </a:r>
            <a:r>
              <a:rPr lang="cs-CZ" sz="3200" dirty="0"/>
              <a:t> =&gt; $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Companies</a:t>
            </a:r>
            <a:r>
              <a:rPr lang="cs-CZ" sz="3200" dirty="0"/>
              <a:t> </a:t>
            </a:r>
            <a:r>
              <a:rPr lang="cs-CZ" sz="3200" dirty="0" err="1"/>
              <a:t>see</a:t>
            </a:r>
            <a:r>
              <a:rPr lang="cs-CZ" sz="3200" dirty="0"/>
              <a:t>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traction</a:t>
            </a:r>
            <a:r>
              <a:rPr lang="cs-CZ" sz="3200" dirty="0"/>
              <a:t> and </a:t>
            </a:r>
            <a:r>
              <a:rPr lang="cs-CZ" sz="3200" dirty="0" err="1"/>
              <a:t>want</a:t>
            </a:r>
            <a:r>
              <a:rPr lang="cs-CZ" sz="3200" dirty="0"/>
              <a:t> to </a:t>
            </a:r>
            <a:r>
              <a:rPr lang="cs-CZ" sz="3200" dirty="0" err="1"/>
              <a:t>advertise</a:t>
            </a:r>
            <a:r>
              <a:rPr lang="cs-CZ" sz="3200" dirty="0"/>
              <a:t> </a:t>
            </a:r>
            <a:r>
              <a:rPr lang="cs-CZ" sz="3200" dirty="0" err="1"/>
              <a:t>their</a:t>
            </a:r>
            <a:r>
              <a:rPr lang="cs-CZ" sz="3200" dirty="0"/>
              <a:t> </a:t>
            </a:r>
            <a:r>
              <a:rPr lang="cs-CZ" sz="3200" dirty="0" err="1"/>
              <a:t>jobs</a:t>
            </a:r>
            <a:r>
              <a:rPr lang="cs-CZ" sz="3200" dirty="0"/>
              <a:t> on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platform</a:t>
            </a:r>
            <a:r>
              <a:rPr lang="cs-CZ" sz="3200" dirty="0"/>
              <a:t> =&gt; $$$</a:t>
            </a:r>
          </a:p>
        </p:txBody>
      </p:sp>
    </p:spTree>
    <p:extLst>
      <p:ext uri="{BB962C8B-B14F-4D97-AF65-F5344CB8AC3E}">
        <p14:creationId xmlns:p14="http://schemas.microsoft.com/office/powerpoint/2010/main" val="11379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83F2-548D-D780-9747-1E119CD2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B90CC6-12BD-3017-B2C0-7FE4195A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/>
              <a:t>Team</a:t>
            </a:r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76192CEC-1A41-D557-CB16-CCAE01435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02" y="385763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69BDC8BB-0457-8833-7DE2-BF5A39609B9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4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We</a:t>
            </a:r>
            <a:r>
              <a:rPr lang="cs-CZ" sz="3200" dirty="0"/>
              <a:t> are </a:t>
            </a:r>
            <a:r>
              <a:rPr lang="cs-CZ" sz="3200" dirty="0" err="1"/>
              <a:t>all</a:t>
            </a:r>
            <a:r>
              <a:rPr lang="cs-CZ" sz="3200" dirty="0"/>
              <a:t> software </a:t>
            </a:r>
            <a:r>
              <a:rPr lang="cs-CZ" sz="3200" dirty="0" err="1"/>
              <a:t>specialists</a:t>
            </a:r>
            <a:r>
              <a:rPr lang="cs-CZ" sz="3200" dirty="0"/>
              <a:t> -&gt; </a:t>
            </a:r>
            <a:r>
              <a:rPr lang="cs-CZ" sz="3200" dirty="0" err="1"/>
              <a:t>highly</a:t>
            </a:r>
            <a:r>
              <a:rPr lang="cs-CZ" sz="3200" dirty="0"/>
              <a:t> </a:t>
            </a:r>
            <a:r>
              <a:rPr lang="cs-CZ" sz="3200" dirty="0" err="1"/>
              <a:t>technical</a:t>
            </a:r>
            <a:r>
              <a:rPr lang="cs-CZ" sz="3200" dirty="0"/>
              <a:t>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CEO – Ladislav Nagy – </a:t>
            </a:r>
            <a:r>
              <a:rPr lang="cs-CZ" sz="3200" dirty="0" err="1"/>
              <a:t>Built</a:t>
            </a:r>
            <a:r>
              <a:rPr lang="cs-CZ" sz="3200" dirty="0"/>
              <a:t> up a </a:t>
            </a:r>
            <a:r>
              <a:rPr lang="cs-CZ" sz="3200" dirty="0" err="1"/>
              <a:t>Youtube</a:t>
            </a:r>
            <a:r>
              <a:rPr lang="cs-CZ" sz="3200" dirty="0"/>
              <a:t> </a:t>
            </a:r>
            <a:r>
              <a:rPr lang="cs-CZ" sz="3200" dirty="0" err="1"/>
              <a:t>channel</a:t>
            </a:r>
            <a:r>
              <a:rPr lang="cs-CZ" sz="3200" dirty="0"/>
              <a:t> </a:t>
            </a:r>
            <a:r>
              <a:rPr lang="cs-CZ" sz="3200" dirty="0" err="1"/>
              <a:t>with</a:t>
            </a:r>
            <a:r>
              <a:rPr lang="cs-CZ" sz="3200" dirty="0"/>
              <a:t> </a:t>
            </a:r>
            <a:r>
              <a:rPr lang="cs-CZ" sz="3200" dirty="0" err="1"/>
              <a:t>over</a:t>
            </a:r>
            <a:r>
              <a:rPr lang="cs-CZ" sz="3200" dirty="0"/>
              <a:t> 10000 </a:t>
            </a:r>
            <a:r>
              <a:rPr lang="cs-CZ" sz="3200" dirty="0" err="1"/>
              <a:t>subscribers</a:t>
            </a:r>
            <a:r>
              <a:rPr lang="cs-CZ" sz="3200" dirty="0"/>
              <a:t> and </a:t>
            </a:r>
            <a:r>
              <a:rPr lang="cs-CZ" sz="3200" dirty="0" err="1"/>
              <a:t>over</a:t>
            </a:r>
            <a:r>
              <a:rPr lang="cs-CZ" sz="3200" dirty="0"/>
              <a:t> 16 </a:t>
            </a:r>
            <a:r>
              <a:rPr lang="cs-CZ" sz="3200" dirty="0" err="1"/>
              <a:t>years</a:t>
            </a:r>
            <a:r>
              <a:rPr lang="cs-CZ" sz="3200" dirty="0"/>
              <a:t> </a:t>
            </a:r>
            <a:r>
              <a:rPr lang="cs-CZ" sz="3200" dirty="0" err="1"/>
              <a:t>of</a:t>
            </a:r>
            <a:r>
              <a:rPr lang="cs-CZ" sz="3200" dirty="0"/>
              <a:t> </a:t>
            </a:r>
            <a:r>
              <a:rPr lang="cs-CZ" sz="3200" dirty="0" err="1"/>
              <a:t>watch</a:t>
            </a:r>
            <a:r>
              <a:rPr lang="cs-CZ" sz="3200" dirty="0"/>
              <a:t> </a:t>
            </a:r>
            <a:r>
              <a:rPr lang="cs-CZ" sz="3200" dirty="0" err="1"/>
              <a:t>time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CPTO – Jan Krátký – </a:t>
            </a:r>
            <a:r>
              <a:rPr lang="cs-CZ" sz="3200" dirty="0" err="1"/>
              <a:t>Built</a:t>
            </a:r>
            <a:r>
              <a:rPr lang="cs-CZ" sz="3200" dirty="0"/>
              <a:t> a </a:t>
            </a:r>
            <a:r>
              <a:rPr lang="cs-CZ" sz="3200" dirty="0" err="1"/>
              <a:t>platform</a:t>
            </a:r>
            <a:r>
              <a:rPr lang="cs-CZ" sz="3200" dirty="0"/>
              <a:t> </a:t>
            </a:r>
            <a:r>
              <a:rPr lang="cs-CZ" sz="3200" dirty="0" err="1"/>
              <a:t>for</a:t>
            </a:r>
            <a:r>
              <a:rPr lang="cs-CZ" sz="3200" dirty="0"/>
              <a:t> student </a:t>
            </a:r>
            <a:r>
              <a:rPr lang="cs-CZ" sz="3200" dirty="0" err="1"/>
              <a:t>project</a:t>
            </a:r>
            <a:r>
              <a:rPr lang="cs-CZ" sz="3200" dirty="0"/>
              <a:t> </a:t>
            </a:r>
            <a:r>
              <a:rPr lang="cs-CZ" sz="3200" dirty="0" err="1"/>
              <a:t>offers</a:t>
            </a:r>
            <a:r>
              <a:rPr lang="cs-CZ" sz="3200" dirty="0"/>
              <a:t> and </a:t>
            </a:r>
            <a:r>
              <a:rPr lang="cs-CZ" sz="3200" dirty="0" err="1"/>
              <a:t>companies</a:t>
            </a:r>
            <a:r>
              <a:rPr lang="cs-CZ" sz="3200" dirty="0"/>
              <a:t> </a:t>
            </a:r>
            <a:r>
              <a:rPr lang="cs-CZ" sz="3200" dirty="0" err="1"/>
              <a:t>liked</a:t>
            </a:r>
            <a:r>
              <a:rPr lang="cs-CZ" sz="3200" dirty="0"/>
              <a:t> </a:t>
            </a:r>
            <a:r>
              <a:rPr lang="cs-CZ" sz="3200" dirty="0" err="1"/>
              <a:t>it</a:t>
            </a:r>
            <a:r>
              <a:rPr lang="cs-CZ" sz="3200" dirty="0"/>
              <a:t> and </a:t>
            </a:r>
            <a:r>
              <a:rPr lang="cs-CZ" sz="3200" dirty="0" err="1"/>
              <a:t>gave</a:t>
            </a:r>
            <a:r>
              <a:rPr lang="cs-CZ" sz="3200" dirty="0"/>
              <a:t> </a:t>
            </a:r>
            <a:r>
              <a:rPr lang="cs-CZ" sz="3200" dirty="0" err="1"/>
              <a:t>him</a:t>
            </a:r>
            <a:r>
              <a:rPr lang="cs-CZ" sz="3200" dirty="0"/>
              <a:t> </a:t>
            </a:r>
            <a:r>
              <a:rPr lang="cs-CZ" sz="3200" dirty="0" err="1"/>
              <a:t>their</a:t>
            </a:r>
            <a:r>
              <a:rPr lang="cs-CZ" sz="3200" dirty="0"/>
              <a:t> </a:t>
            </a:r>
            <a:r>
              <a:rPr lang="cs-CZ" sz="3200" dirty="0" err="1"/>
              <a:t>offers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CTO – </a:t>
            </a:r>
            <a:r>
              <a:rPr lang="cs-CZ" sz="3200" dirty="0" err="1"/>
              <a:t>Egor</a:t>
            </a:r>
            <a:r>
              <a:rPr lang="cs-CZ" sz="3200" dirty="0"/>
              <a:t> </a:t>
            </a:r>
            <a:r>
              <a:rPr lang="cs-CZ" sz="3200" dirty="0" err="1"/>
              <a:t>Ulianov</a:t>
            </a:r>
            <a:r>
              <a:rPr lang="cs-CZ" sz="3200" dirty="0"/>
              <a:t> – 5 </a:t>
            </a:r>
            <a:r>
              <a:rPr lang="cs-CZ" sz="3200" dirty="0" err="1"/>
              <a:t>years</a:t>
            </a:r>
            <a:r>
              <a:rPr lang="cs-CZ" sz="3200" dirty="0"/>
              <a:t> </a:t>
            </a:r>
            <a:r>
              <a:rPr lang="cs-CZ" sz="3200" dirty="0" err="1"/>
              <a:t>of</a:t>
            </a:r>
            <a:r>
              <a:rPr lang="cs-CZ" sz="3200" dirty="0"/>
              <a:t> </a:t>
            </a:r>
            <a:r>
              <a:rPr lang="cs-CZ" sz="3200" dirty="0" err="1"/>
              <a:t>experience</a:t>
            </a:r>
            <a:r>
              <a:rPr lang="cs-CZ" sz="3200" dirty="0"/>
              <a:t> </a:t>
            </a:r>
            <a:r>
              <a:rPr lang="cs-CZ" sz="3200" dirty="0" err="1"/>
              <a:t>with</a:t>
            </a:r>
            <a:r>
              <a:rPr lang="cs-CZ" sz="3200" dirty="0"/>
              <a:t> </a:t>
            </a:r>
            <a:r>
              <a:rPr lang="cs-CZ" sz="3200" dirty="0" err="1"/>
              <a:t>contacts</a:t>
            </a:r>
            <a:r>
              <a:rPr lang="cs-CZ" sz="3200" dirty="0"/>
              <a:t> in </a:t>
            </a:r>
            <a:r>
              <a:rPr lang="cs-CZ" sz="3200" dirty="0" err="1"/>
              <a:t>European</a:t>
            </a:r>
            <a:r>
              <a:rPr lang="cs-CZ" sz="3200" dirty="0"/>
              <a:t>, </a:t>
            </a:r>
            <a:r>
              <a:rPr lang="cs-CZ" sz="3200" dirty="0" err="1"/>
              <a:t>Japanese</a:t>
            </a:r>
            <a:r>
              <a:rPr lang="cs-CZ" sz="3200" dirty="0"/>
              <a:t> and </a:t>
            </a:r>
            <a:r>
              <a:rPr lang="cs-CZ" sz="3200" dirty="0" err="1"/>
              <a:t>American</a:t>
            </a:r>
            <a:r>
              <a:rPr lang="cs-CZ" sz="3200" dirty="0"/>
              <a:t> </a:t>
            </a:r>
            <a:r>
              <a:rPr lang="cs-CZ" sz="3200" dirty="0" err="1"/>
              <a:t>enterprises</a:t>
            </a:r>
            <a:endParaRPr lang="cs-CZ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CMO – Lucia </a:t>
            </a:r>
            <a:r>
              <a:rPr lang="cs-CZ" sz="3200" dirty="0" err="1"/>
              <a:t>Domaníková</a:t>
            </a:r>
            <a:r>
              <a:rPr lang="cs-CZ" sz="3200" dirty="0"/>
              <a:t> – Ex-marketing </a:t>
            </a:r>
            <a:r>
              <a:rPr lang="cs-CZ" sz="3200" dirty="0" err="1"/>
              <a:t>school</a:t>
            </a:r>
            <a:r>
              <a:rPr lang="cs-CZ" sz="3200" dirty="0"/>
              <a:t> student </a:t>
            </a:r>
            <a:r>
              <a:rPr lang="cs-CZ" sz="3200" dirty="0" err="1"/>
              <a:t>with</a:t>
            </a:r>
            <a:r>
              <a:rPr lang="cs-CZ" sz="3200" dirty="0"/>
              <a:t> </a:t>
            </a:r>
            <a:r>
              <a:rPr lang="cs-CZ" sz="3200" dirty="0" err="1"/>
              <a:t>great</a:t>
            </a:r>
            <a:r>
              <a:rPr lang="cs-CZ" sz="3200" dirty="0"/>
              <a:t> </a:t>
            </a:r>
            <a:r>
              <a:rPr lang="cs-CZ" sz="3200" dirty="0" err="1"/>
              <a:t>contacts</a:t>
            </a:r>
            <a:r>
              <a:rPr lang="cs-CZ" sz="3200" dirty="0"/>
              <a:t> in student </a:t>
            </a:r>
            <a:r>
              <a:rPr lang="cs-CZ" sz="3200" dirty="0" err="1"/>
              <a:t>circles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80069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632D-71D7-311C-D996-CE491972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348E4-6D58-FB29-10C8-1C8C032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 err="1"/>
              <a:t>Traction</a:t>
            </a:r>
            <a:endParaRPr lang="cs-CZ" dirty="0"/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F6E3490E-EFD4-6EAF-2D76-C655E730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02" y="367732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9D850A1A-B410-DB71-C707-5AE3B58F2C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Average</a:t>
            </a:r>
            <a:r>
              <a:rPr lang="cs-CZ" sz="3200" dirty="0"/>
              <a:t> 300 </a:t>
            </a:r>
            <a:r>
              <a:rPr lang="cs-CZ" sz="3200" dirty="0" err="1"/>
              <a:t>answered</a:t>
            </a:r>
            <a:r>
              <a:rPr lang="cs-CZ" sz="3200" dirty="0"/>
              <a:t> </a:t>
            </a:r>
            <a:r>
              <a:rPr lang="cs-CZ" sz="3200" dirty="0" err="1"/>
              <a:t>questions</a:t>
            </a:r>
            <a:r>
              <a:rPr lang="cs-CZ" sz="3200" dirty="0"/>
              <a:t> per </a:t>
            </a:r>
            <a:r>
              <a:rPr lang="cs-CZ" sz="3200" dirty="0" err="1"/>
              <a:t>day</a:t>
            </a:r>
            <a:r>
              <a:rPr lang="cs-CZ" sz="3200" dirty="0"/>
              <a:t> last </a:t>
            </a:r>
            <a:r>
              <a:rPr lang="cs-CZ" sz="3200" dirty="0" err="1"/>
              <a:t>week</a:t>
            </a:r>
            <a:endParaRPr lang="cs-CZ" sz="3200" dirty="0"/>
          </a:p>
        </p:txBody>
      </p:sp>
      <p:pic>
        <p:nvPicPr>
          <p:cNvPr id="4" name="Zástupný obsah 6" descr="Obsah obrázku diagram, Vykreslený graf, řada/pruh&#10;&#10;Obsah vygenerovaný umělou inteligencí může být nesprávný.">
            <a:extLst>
              <a:ext uri="{FF2B5EF4-FFF2-40B4-BE49-F238E27FC236}">
                <a16:creationId xmlns:a16="http://schemas.microsoft.com/office/drawing/2014/main" id="{3C2513A8-E84E-639B-8910-95882EBCB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463438"/>
            <a:ext cx="11544300" cy="41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3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E6EA6-E531-F259-D0D1-3529C507F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A5650-90F0-38FB-8B77-547241DF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/>
              <a:t>Market </a:t>
            </a:r>
            <a:r>
              <a:rPr lang="cs-CZ" dirty="0" err="1"/>
              <a:t>size</a:t>
            </a:r>
            <a:endParaRPr lang="cs-CZ" dirty="0"/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6F3DC842-0C5C-3609-0001-F4F88130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02" y="385763"/>
            <a:ext cx="1240316" cy="1240316"/>
          </a:xfrm>
          <a:prstGeom prst="rect">
            <a:avLst/>
          </a:prstGeom>
        </p:spPr>
      </p:pic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25F18BE8-4500-22DC-48D2-2717919B4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43895"/>
              </p:ext>
            </p:extLst>
          </p:nvPr>
        </p:nvGraphicFramePr>
        <p:xfrm>
          <a:off x="838200" y="1938464"/>
          <a:ext cx="10515600" cy="4125659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128107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6679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1">
                          <a:effectLst/>
                          <a:latin typeface="Google Sans Text"/>
                        </a:rPr>
                        <a:t>Student Learning Market (EdTech)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Company Recruitment Market (HR Tech)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9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0">
                          <a:effectLst/>
                          <a:latin typeface="Google Sans Text"/>
                        </a:rPr>
                        <a:t>🎓 </a:t>
                      </a:r>
                      <a:r>
                        <a:rPr lang="cs-CZ" b="1">
                          <a:effectLst/>
                          <a:latin typeface="Google Sans Text"/>
                        </a:rPr>
                        <a:t>Empowering Students</a:t>
                      </a: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💼 </a:t>
                      </a:r>
                      <a:r>
                        <a:rPr lang="en-US" b="1">
                          <a:effectLst/>
                          <a:latin typeface="Google Sans Text"/>
                        </a:rPr>
                        <a:t>Connecting Companies with Talent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8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TAM: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Global Digital Study Aids: </a:t>
                      </a:r>
                      <a:r>
                        <a:rPr lang="en-US" b="1">
                          <a:effectLst/>
                          <a:latin typeface="Google Sans Text"/>
                        </a:rPr>
                        <a:t>$20B+ Annually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TAM: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Global Student Recruitment: </a:t>
                      </a:r>
                      <a:r>
                        <a:rPr lang="en-US" b="1">
                          <a:effectLst/>
                          <a:latin typeface="Google Sans Text"/>
                        </a:rPr>
                        <a:t>$50B+ Annually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27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>
                          <a:effectLst/>
                          <a:latin typeface="Google Sans Text"/>
                        </a:rPr>
                        <a:t>(Based on ~250M global students &amp; avg. spend)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>
                          <a:effectLst/>
                          <a:latin typeface="Google Sans Text"/>
                        </a:rPr>
                        <a:t>(Based on online recruitment &amp; grad hiring spend)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4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cs-CZ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4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1" dirty="0">
                          <a:effectLst/>
                          <a:latin typeface="Google Sans Text"/>
                        </a:rPr>
                        <a:t>SAM (</a:t>
                      </a:r>
                      <a:r>
                        <a:rPr lang="cs-CZ" b="1" dirty="0" err="1">
                          <a:effectLst/>
                          <a:latin typeface="Google Sans Text"/>
                        </a:rPr>
                        <a:t>Czechia</a:t>
                      </a:r>
                      <a:r>
                        <a:rPr lang="cs-CZ" b="1" dirty="0">
                          <a:effectLst/>
                          <a:latin typeface="Google Sans Text"/>
                        </a:rPr>
                        <a:t>):</a:t>
                      </a:r>
                      <a:endParaRPr lang="cs-CZ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1" dirty="0">
                          <a:effectLst/>
                          <a:latin typeface="Google Sans Text"/>
                        </a:rPr>
                        <a:t>SAM (</a:t>
                      </a:r>
                      <a:r>
                        <a:rPr lang="cs-CZ" b="1" dirty="0" err="1">
                          <a:effectLst/>
                          <a:latin typeface="Google Sans Text"/>
                        </a:rPr>
                        <a:t>Czechia</a:t>
                      </a:r>
                      <a:r>
                        <a:rPr lang="cs-CZ" b="1" dirty="0">
                          <a:effectLst/>
                          <a:latin typeface="Google Sans Text"/>
                        </a:rPr>
                        <a:t>):</a:t>
                      </a:r>
                      <a:endParaRPr lang="cs-CZ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0" dirty="0">
                          <a:effectLst/>
                          <a:latin typeface="Google Sans Text"/>
                        </a:rPr>
                        <a:t>• ~300k University </a:t>
                      </a:r>
                      <a:r>
                        <a:rPr lang="cs-CZ" b="0" dirty="0" err="1">
                          <a:effectLst/>
                          <a:latin typeface="Google Sans Text"/>
                        </a:rPr>
                        <a:t>Students</a:t>
                      </a:r>
                      <a:endParaRPr lang="cs-CZ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>
                          <a:effectLst/>
                          <a:latin typeface="Google Sans Text"/>
                        </a:rPr>
                        <a:t>• ~5,000 Companies Hiring Students/Grads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2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0">
                          <a:effectLst/>
                          <a:latin typeface="Google Sans Text"/>
                        </a:rPr>
                        <a:t>• </a:t>
                      </a:r>
                      <a:r>
                        <a:rPr lang="cs-CZ" b="1">
                          <a:effectLst/>
                          <a:latin typeface="Google Sans Text"/>
                        </a:rPr>
                        <a:t>Potential: $1.5M Annually</a:t>
                      </a: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0">
                          <a:effectLst/>
                          <a:latin typeface="Google Sans Text"/>
                        </a:rPr>
                        <a:t>• </a:t>
                      </a:r>
                      <a:r>
                        <a:rPr lang="cs-CZ" b="1">
                          <a:effectLst/>
                          <a:latin typeface="Google Sans Text"/>
                        </a:rPr>
                        <a:t>Potential: $5M Annually</a:t>
                      </a: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8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 dirty="0">
                          <a:effectLst/>
                          <a:latin typeface="Google Sans Text"/>
                        </a:rPr>
                        <a:t>(Assuming 50k premium users @ $30/yr)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 dirty="0">
                          <a:effectLst/>
                          <a:latin typeface="Google Sans Text"/>
                        </a:rPr>
                        <a:t>(Assuming avg. $1k spend/company/yr)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6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6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 dirty="0">
                          <a:effectLst/>
                          <a:latin typeface="Google Sans Text"/>
                        </a:rPr>
                        <a:t>SOM (</a:t>
                      </a:r>
                      <a:r>
                        <a:rPr lang="cs-CZ" b="1" dirty="0" err="1">
                          <a:effectLst/>
                          <a:latin typeface="Google Sans Text"/>
                        </a:rPr>
                        <a:t>Czechia</a:t>
                      </a:r>
                      <a:r>
                        <a:rPr lang="en-US" b="1" dirty="0">
                          <a:effectLst/>
                          <a:latin typeface="Google Sans Text"/>
                        </a:rPr>
                        <a:t>, Yr 3-5):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 dirty="0">
                          <a:effectLst/>
                          <a:latin typeface="Google Sans Text"/>
                        </a:rPr>
                        <a:t>SOM (</a:t>
                      </a:r>
                      <a:r>
                        <a:rPr lang="cs-CZ" b="1" dirty="0" err="1">
                          <a:effectLst/>
                          <a:latin typeface="Google Sans Text"/>
                        </a:rPr>
                        <a:t>Czechia</a:t>
                      </a:r>
                      <a:r>
                        <a:rPr lang="en-US" b="1" dirty="0">
                          <a:effectLst/>
                          <a:latin typeface="Google Sans Text"/>
                        </a:rPr>
                        <a:t>, Yr 3-5):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1">
                          <a:effectLst/>
                          <a:latin typeface="Google Sans Text"/>
                        </a:rPr>
                        <a:t>Projected: $150k - $300k Annually</a:t>
                      </a: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cs-CZ" b="1">
                          <a:effectLst/>
                          <a:latin typeface="Google Sans Text"/>
                        </a:rPr>
                        <a:t>Projected: $150k - $250k Annually</a:t>
                      </a:r>
                      <a:endParaRPr lang="cs-CZ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5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>
                          <a:effectLst/>
                          <a:latin typeface="Google Sans Text"/>
                        </a:rPr>
                        <a:t>(Targeting 10-20% of addressable premium students)</a:t>
                      </a:r>
                      <a:endParaRPr lang="en-US" b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0" i="1" dirty="0">
                          <a:effectLst/>
                          <a:latin typeface="Google Sans Text"/>
                        </a:rPr>
                        <a:t>(Targeting 3-5% of addressable company spend)</a:t>
                      </a:r>
                      <a:endParaRPr lang="en-US" b="0" dirty="0">
                        <a:effectLst/>
                        <a:latin typeface="Google Sans Text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2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5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C3C4-5893-98D9-84BA-91331737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F3713-11C8-357F-D6EA-9FF667FA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/>
              <a:t>Try </a:t>
            </a:r>
            <a:r>
              <a:rPr lang="cs-CZ" dirty="0" err="1"/>
              <a:t>our</a:t>
            </a:r>
            <a:r>
              <a:rPr lang="cs-CZ" dirty="0"/>
              <a:t> demo!</a:t>
            </a:r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EE022E09-62F5-A09F-47C7-C7911F5D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02" y="385763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70037A8D-C8F4-AE16-0104-7927D9C68C6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4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https://smartgourd.github.io/PearPacker</a:t>
            </a:r>
          </a:p>
        </p:txBody>
      </p:sp>
    </p:spTree>
    <p:extLst>
      <p:ext uri="{BB962C8B-B14F-4D97-AF65-F5344CB8AC3E}">
        <p14:creationId xmlns:p14="http://schemas.microsoft.com/office/powerpoint/2010/main" val="362644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36997-A5E7-690B-E45C-8D66F930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0EF2A-19FC-03F4-263A-97816923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-761521"/>
            <a:ext cx="9144000" cy="2387600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are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asking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?</a:t>
            </a:r>
          </a:p>
        </p:txBody>
      </p:sp>
      <p:pic>
        <p:nvPicPr>
          <p:cNvPr id="5" name="Obrázek 4" descr="Obsah obrázku ovoce, jablko, hruška&#10;&#10;Obsah vygenerovaný umělou inteligencí může být nesprávný.">
            <a:extLst>
              <a:ext uri="{FF2B5EF4-FFF2-40B4-BE49-F238E27FC236}">
                <a16:creationId xmlns:a16="http://schemas.microsoft.com/office/drawing/2014/main" id="{299A84CF-4446-F7CA-D353-751D990A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02" y="385763"/>
            <a:ext cx="1240316" cy="1240316"/>
          </a:xfrm>
          <a:prstGeom prst="rect">
            <a:avLst/>
          </a:prstGeom>
        </p:spPr>
      </p:pic>
      <p:sp>
        <p:nvSpPr>
          <p:cNvPr id="10" name="Zástupný obsah 8">
            <a:extLst>
              <a:ext uri="{FF2B5EF4-FFF2-40B4-BE49-F238E27FC236}">
                <a16:creationId xmlns:a16="http://schemas.microsoft.com/office/drawing/2014/main" id="{AD638EEB-09B3-E3D5-060F-A808C2878E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4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 err="1"/>
              <a:t>We</a:t>
            </a:r>
            <a:r>
              <a:rPr lang="cs-CZ" sz="3200" dirty="0"/>
              <a:t> are </a:t>
            </a:r>
            <a:r>
              <a:rPr lang="cs-CZ" sz="3200" dirty="0" err="1"/>
              <a:t>seeking</a:t>
            </a:r>
            <a:r>
              <a:rPr lang="cs-CZ" sz="3200" dirty="0"/>
              <a:t> $150000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3200" dirty="0"/>
              <a:t>Via a Post-Money SAFE </a:t>
            </a:r>
            <a:r>
              <a:rPr lang="cs-CZ" sz="3200" dirty="0" err="1"/>
              <a:t>at</a:t>
            </a:r>
            <a:r>
              <a:rPr lang="cs-CZ" sz="3200" dirty="0"/>
              <a:t> $3M </a:t>
            </a:r>
            <a:r>
              <a:rPr lang="cs-CZ" sz="3200" dirty="0" err="1"/>
              <a:t>valuation</a:t>
            </a:r>
            <a:r>
              <a:rPr lang="cs-CZ" sz="3200" dirty="0"/>
              <a:t> and 20% </a:t>
            </a:r>
            <a:r>
              <a:rPr lang="cs-CZ" sz="3200" dirty="0" err="1"/>
              <a:t>discount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1818059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399</Words>
  <Application>Microsoft Office PowerPoint</Application>
  <PresentationFormat>Širokoúhlá obrazovka</PresentationFormat>
  <Paragraphs>50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 Text</vt:lpstr>
      <vt:lpstr>Motiv Office</vt:lpstr>
      <vt:lpstr>Pear Packer</vt:lpstr>
      <vt:lpstr>How do we make money?</vt:lpstr>
      <vt:lpstr>Team</vt:lpstr>
      <vt:lpstr>Traction</vt:lpstr>
      <vt:lpstr>Market size</vt:lpstr>
      <vt:lpstr>Try our demo!</vt:lpstr>
      <vt:lpstr>What are we asking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Ladislav Nagy</dc:creator>
  <cp:lastModifiedBy>Ladislav Nagy</cp:lastModifiedBy>
  <cp:revision>38</cp:revision>
  <dcterms:created xsi:type="dcterms:W3CDTF">2025-05-11T14:48:21Z</dcterms:created>
  <dcterms:modified xsi:type="dcterms:W3CDTF">2025-05-11T16:54:24Z</dcterms:modified>
</cp:coreProperties>
</file>