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3BAD2-F108-413A-A167-3666028FABB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9EF342-B2BC-46B6-9B37-831792345043}">
      <dgm:prSet/>
      <dgm:spPr/>
      <dgm:t>
        <a:bodyPr/>
        <a:lstStyle/>
        <a:p>
          <a:r>
            <a:rPr lang="en-US"/>
            <a:t>Python + Scrapy</a:t>
          </a:r>
        </a:p>
      </dgm:t>
    </dgm:pt>
    <dgm:pt modelId="{63897372-A1C7-4E10-8FD8-7C396213D855}" type="parTrans" cxnId="{2AF780EC-7BF9-4848-AFB4-69BBA55EF595}">
      <dgm:prSet/>
      <dgm:spPr/>
      <dgm:t>
        <a:bodyPr/>
        <a:lstStyle/>
        <a:p>
          <a:endParaRPr lang="en-US"/>
        </a:p>
      </dgm:t>
    </dgm:pt>
    <dgm:pt modelId="{B586381B-5077-4EFF-8475-F7C4A714A984}" type="sibTrans" cxnId="{2AF780EC-7BF9-4848-AFB4-69BBA55EF595}">
      <dgm:prSet/>
      <dgm:spPr/>
      <dgm:t>
        <a:bodyPr/>
        <a:lstStyle/>
        <a:p>
          <a:endParaRPr lang="en-US"/>
        </a:p>
      </dgm:t>
    </dgm:pt>
    <dgm:pt modelId="{A2F7778A-BCE1-4D1D-8760-9D38A701D380}">
      <dgm:prSet/>
      <dgm:spPr/>
      <dgm:t>
        <a:bodyPr/>
        <a:lstStyle/>
        <a:p>
          <a:r>
            <a:rPr lang="en-US"/>
            <a:t>Android + Kotlin</a:t>
          </a:r>
        </a:p>
      </dgm:t>
    </dgm:pt>
    <dgm:pt modelId="{8F77E23F-6EB5-4753-A39F-0CE391071EAE}" type="parTrans" cxnId="{EBDC03D0-8358-488D-91C0-69C147841F2E}">
      <dgm:prSet/>
      <dgm:spPr/>
      <dgm:t>
        <a:bodyPr/>
        <a:lstStyle/>
        <a:p>
          <a:endParaRPr lang="en-US"/>
        </a:p>
      </dgm:t>
    </dgm:pt>
    <dgm:pt modelId="{B99CB13B-1C5E-4AD9-B46B-6F9CAA2E6AA2}" type="sibTrans" cxnId="{EBDC03D0-8358-488D-91C0-69C147841F2E}">
      <dgm:prSet/>
      <dgm:spPr/>
      <dgm:t>
        <a:bodyPr/>
        <a:lstStyle/>
        <a:p>
          <a:endParaRPr lang="en-US"/>
        </a:p>
      </dgm:t>
    </dgm:pt>
    <dgm:pt modelId="{88FE52FE-D46B-418D-9BD6-3D6DD820D4FB}">
      <dgm:prSet/>
      <dgm:spPr/>
      <dgm:t>
        <a:bodyPr/>
        <a:lstStyle/>
        <a:p>
          <a:r>
            <a:rPr lang="en-US"/>
            <a:t>.NET Core</a:t>
          </a:r>
        </a:p>
      </dgm:t>
    </dgm:pt>
    <dgm:pt modelId="{F49DD2BA-C9DF-4FFD-8276-BF4B4283181E}" type="parTrans" cxnId="{BA52D6DD-374F-4E51-A3B9-8D554C458C5B}">
      <dgm:prSet/>
      <dgm:spPr/>
      <dgm:t>
        <a:bodyPr/>
        <a:lstStyle/>
        <a:p>
          <a:endParaRPr lang="en-US"/>
        </a:p>
      </dgm:t>
    </dgm:pt>
    <dgm:pt modelId="{047AACE0-8648-4F5B-9C9F-7A464CD88F01}" type="sibTrans" cxnId="{BA52D6DD-374F-4E51-A3B9-8D554C458C5B}">
      <dgm:prSet/>
      <dgm:spPr/>
      <dgm:t>
        <a:bodyPr/>
        <a:lstStyle/>
        <a:p>
          <a:endParaRPr lang="en-US"/>
        </a:p>
      </dgm:t>
    </dgm:pt>
    <dgm:pt modelId="{9A1599C4-9207-4110-A61D-3090C69752AF}">
      <dgm:prSet/>
      <dgm:spPr/>
      <dgm:t>
        <a:bodyPr/>
        <a:lstStyle/>
        <a:p>
          <a:r>
            <a:rPr lang="en-US"/>
            <a:t>ML.NET</a:t>
          </a:r>
        </a:p>
      </dgm:t>
    </dgm:pt>
    <dgm:pt modelId="{B0AD6E97-2706-4F2C-8DEC-6EA5F31D0AB1}" type="parTrans" cxnId="{5E0A1EB9-BB29-4927-974F-D2481BB99006}">
      <dgm:prSet/>
      <dgm:spPr/>
      <dgm:t>
        <a:bodyPr/>
        <a:lstStyle/>
        <a:p>
          <a:endParaRPr lang="en-US"/>
        </a:p>
      </dgm:t>
    </dgm:pt>
    <dgm:pt modelId="{E36185F7-F4BA-4D9E-A959-8D4428204D38}" type="sibTrans" cxnId="{5E0A1EB9-BB29-4927-974F-D2481BB99006}">
      <dgm:prSet/>
      <dgm:spPr/>
      <dgm:t>
        <a:bodyPr/>
        <a:lstStyle/>
        <a:p>
          <a:endParaRPr lang="en-US"/>
        </a:p>
      </dgm:t>
    </dgm:pt>
    <dgm:pt modelId="{94A8AFE2-F6F8-4D90-B097-514B365C2D17}">
      <dgm:prSet/>
      <dgm:spPr/>
      <dgm:t>
        <a:bodyPr/>
        <a:lstStyle/>
        <a:p>
          <a:r>
            <a:rPr lang="en-US"/>
            <a:t>Accord Framework</a:t>
          </a:r>
        </a:p>
      </dgm:t>
    </dgm:pt>
    <dgm:pt modelId="{590740C8-0FE8-4E5D-AA51-3D69EB4FEC16}" type="parTrans" cxnId="{7C37CA43-00CC-418F-8D56-9CBE65E2BC84}">
      <dgm:prSet/>
      <dgm:spPr/>
      <dgm:t>
        <a:bodyPr/>
        <a:lstStyle/>
        <a:p>
          <a:endParaRPr lang="en-US"/>
        </a:p>
      </dgm:t>
    </dgm:pt>
    <dgm:pt modelId="{B4D10C2A-9671-4E64-95AF-0630C1325459}" type="sibTrans" cxnId="{7C37CA43-00CC-418F-8D56-9CBE65E2BC84}">
      <dgm:prSet/>
      <dgm:spPr/>
      <dgm:t>
        <a:bodyPr/>
        <a:lstStyle/>
        <a:p>
          <a:endParaRPr lang="en-US"/>
        </a:p>
      </dgm:t>
    </dgm:pt>
    <dgm:pt modelId="{3FCF5945-EAEC-4622-BA67-980E5CBA6CA4}">
      <dgm:prSet/>
      <dgm:spPr/>
      <dgm:t>
        <a:bodyPr/>
        <a:lstStyle/>
        <a:p>
          <a:r>
            <a:rPr lang="en-US"/>
            <a:t>Google NLP Api</a:t>
          </a:r>
        </a:p>
      </dgm:t>
    </dgm:pt>
    <dgm:pt modelId="{6F982C87-844A-4A85-A349-A44E566963B9}" type="parTrans" cxnId="{0B5CAF3E-FFF3-481C-9BAA-40480F920707}">
      <dgm:prSet/>
      <dgm:spPr/>
      <dgm:t>
        <a:bodyPr/>
        <a:lstStyle/>
        <a:p>
          <a:endParaRPr lang="en-US"/>
        </a:p>
      </dgm:t>
    </dgm:pt>
    <dgm:pt modelId="{24303F0E-C281-499B-816D-72116CF1A361}" type="sibTrans" cxnId="{0B5CAF3E-FFF3-481C-9BAA-40480F920707}">
      <dgm:prSet/>
      <dgm:spPr/>
      <dgm:t>
        <a:bodyPr/>
        <a:lstStyle/>
        <a:p>
          <a:endParaRPr lang="en-US"/>
        </a:p>
      </dgm:t>
    </dgm:pt>
    <dgm:pt modelId="{968EAE02-8A01-4723-A53F-3FB143C636DE}">
      <dgm:prSet/>
      <dgm:spPr/>
      <dgm:t>
        <a:bodyPr/>
        <a:lstStyle/>
        <a:p>
          <a:r>
            <a:rPr lang="en-US"/>
            <a:t>MySql</a:t>
          </a:r>
        </a:p>
      </dgm:t>
    </dgm:pt>
    <dgm:pt modelId="{2F6EFBA4-F1DF-415F-947B-0CE3918655DC}" type="parTrans" cxnId="{ACD8FC87-0A13-4995-9BB9-4C7E53E9AA69}">
      <dgm:prSet/>
      <dgm:spPr/>
      <dgm:t>
        <a:bodyPr/>
        <a:lstStyle/>
        <a:p>
          <a:endParaRPr lang="en-US"/>
        </a:p>
      </dgm:t>
    </dgm:pt>
    <dgm:pt modelId="{ACB43497-BEEE-4EF3-975D-007C2FA85EBF}" type="sibTrans" cxnId="{ACD8FC87-0A13-4995-9BB9-4C7E53E9AA69}">
      <dgm:prSet/>
      <dgm:spPr/>
      <dgm:t>
        <a:bodyPr/>
        <a:lstStyle/>
        <a:p>
          <a:endParaRPr lang="en-US"/>
        </a:p>
      </dgm:t>
    </dgm:pt>
    <dgm:pt modelId="{1D9CDE24-2F83-4513-978B-CC7A6AAAE848}">
      <dgm:prSet/>
      <dgm:spPr/>
      <dgm:t>
        <a:bodyPr/>
        <a:lstStyle/>
        <a:p>
          <a:r>
            <a:rPr lang="en-US"/>
            <a:t>Azure (App service)</a:t>
          </a:r>
        </a:p>
      </dgm:t>
    </dgm:pt>
    <dgm:pt modelId="{32F5C8BC-F910-4739-A84B-8D17187228FA}" type="parTrans" cxnId="{04ED9D40-1FC8-4BB5-A8A5-BE3E24399560}">
      <dgm:prSet/>
      <dgm:spPr/>
      <dgm:t>
        <a:bodyPr/>
        <a:lstStyle/>
        <a:p>
          <a:endParaRPr lang="en-US"/>
        </a:p>
      </dgm:t>
    </dgm:pt>
    <dgm:pt modelId="{DCAFB10C-3D6F-4260-A5DB-4E0DAF697EB7}" type="sibTrans" cxnId="{04ED9D40-1FC8-4BB5-A8A5-BE3E24399560}">
      <dgm:prSet/>
      <dgm:spPr/>
      <dgm:t>
        <a:bodyPr/>
        <a:lstStyle/>
        <a:p>
          <a:endParaRPr lang="en-US"/>
        </a:p>
      </dgm:t>
    </dgm:pt>
    <dgm:pt modelId="{4BF4372E-13A9-4FA1-9BEC-F32A26C16583}" type="pres">
      <dgm:prSet presAssocID="{6A73BAD2-F108-413A-A167-3666028FABB4}" presName="diagram" presStyleCnt="0">
        <dgm:presLayoutVars>
          <dgm:dir/>
          <dgm:resizeHandles val="exact"/>
        </dgm:presLayoutVars>
      </dgm:prSet>
      <dgm:spPr/>
    </dgm:pt>
    <dgm:pt modelId="{3B34DD18-5C9A-45D4-AFFE-7B496A4F2D5C}" type="pres">
      <dgm:prSet presAssocID="{FB9EF342-B2BC-46B6-9B37-831792345043}" presName="node" presStyleLbl="node1" presStyleIdx="0" presStyleCnt="8">
        <dgm:presLayoutVars>
          <dgm:bulletEnabled val="1"/>
        </dgm:presLayoutVars>
      </dgm:prSet>
      <dgm:spPr/>
    </dgm:pt>
    <dgm:pt modelId="{D0D3A7AC-C769-464F-88EC-22D52977873D}" type="pres">
      <dgm:prSet presAssocID="{B586381B-5077-4EFF-8475-F7C4A714A984}" presName="sibTrans" presStyleCnt="0"/>
      <dgm:spPr/>
    </dgm:pt>
    <dgm:pt modelId="{61C908B9-4D94-4525-B446-18AF041DBC0B}" type="pres">
      <dgm:prSet presAssocID="{A2F7778A-BCE1-4D1D-8760-9D38A701D380}" presName="node" presStyleLbl="node1" presStyleIdx="1" presStyleCnt="8">
        <dgm:presLayoutVars>
          <dgm:bulletEnabled val="1"/>
        </dgm:presLayoutVars>
      </dgm:prSet>
      <dgm:spPr/>
    </dgm:pt>
    <dgm:pt modelId="{D1B93971-DB1A-47DF-9866-5288085BCCBC}" type="pres">
      <dgm:prSet presAssocID="{B99CB13B-1C5E-4AD9-B46B-6F9CAA2E6AA2}" presName="sibTrans" presStyleCnt="0"/>
      <dgm:spPr/>
    </dgm:pt>
    <dgm:pt modelId="{B23D740D-E8F4-4589-842E-EDC55E4CAE64}" type="pres">
      <dgm:prSet presAssocID="{88FE52FE-D46B-418D-9BD6-3D6DD820D4FB}" presName="node" presStyleLbl="node1" presStyleIdx="2" presStyleCnt="8">
        <dgm:presLayoutVars>
          <dgm:bulletEnabled val="1"/>
        </dgm:presLayoutVars>
      </dgm:prSet>
      <dgm:spPr/>
    </dgm:pt>
    <dgm:pt modelId="{5A257E33-C2E3-42F2-BF2D-D7C5D37894E5}" type="pres">
      <dgm:prSet presAssocID="{047AACE0-8648-4F5B-9C9F-7A464CD88F01}" presName="sibTrans" presStyleCnt="0"/>
      <dgm:spPr/>
    </dgm:pt>
    <dgm:pt modelId="{CEA81E34-9DD4-4593-BB2C-3399830D6FEB}" type="pres">
      <dgm:prSet presAssocID="{9A1599C4-9207-4110-A61D-3090C69752AF}" presName="node" presStyleLbl="node1" presStyleIdx="3" presStyleCnt="8">
        <dgm:presLayoutVars>
          <dgm:bulletEnabled val="1"/>
        </dgm:presLayoutVars>
      </dgm:prSet>
      <dgm:spPr/>
    </dgm:pt>
    <dgm:pt modelId="{17E72658-CCCD-4528-A11A-549839CDB8FB}" type="pres">
      <dgm:prSet presAssocID="{E36185F7-F4BA-4D9E-A959-8D4428204D38}" presName="sibTrans" presStyleCnt="0"/>
      <dgm:spPr/>
    </dgm:pt>
    <dgm:pt modelId="{AD7DE02F-303E-4FA3-9618-67C53922A45A}" type="pres">
      <dgm:prSet presAssocID="{94A8AFE2-F6F8-4D90-B097-514B365C2D17}" presName="node" presStyleLbl="node1" presStyleIdx="4" presStyleCnt="8">
        <dgm:presLayoutVars>
          <dgm:bulletEnabled val="1"/>
        </dgm:presLayoutVars>
      </dgm:prSet>
      <dgm:spPr/>
    </dgm:pt>
    <dgm:pt modelId="{5E09AD8A-A982-4978-A834-CC3B35C009F8}" type="pres">
      <dgm:prSet presAssocID="{B4D10C2A-9671-4E64-95AF-0630C1325459}" presName="sibTrans" presStyleCnt="0"/>
      <dgm:spPr/>
    </dgm:pt>
    <dgm:pt modelId="{73DAD2AE-EC73-4216-A7EB-166656FA588C}" type="pres">
      <dgm:prSet presAssocID="{3FCF5945-EAEC-4622-BA67-980E5CBA6CA4}" presName="node" presStyleLbl="node1" presStyleIdx="5" presStyleCnt="8">
        <dgm:presLayoutVars>
          <dgm:bulletEnabled val="1"/>
        </dgm:presLayoutVars>
      </dgm:prSet>
      <dgm:spPr/>
    </dgm:pt>
    <dgm:pt modelId="{EFA64701-ACF6-44B9-BB6B-EA36FA8E6B09}" type="pres">
      <dgm:prSet presAssocID="{24303F0E-C281-499B-816D-72116CF1A361}" presName="sibTrans" presStyleCnt="0"/>
      <dgm:spPr/>
    </dgm:pt>
    <dgm:pt modelId="{3CC7776D-18FA-43FF-A72F-683A5AE6F444}" type="pres">
      <dgm:prSet presAssocID="{968EAE02-8A01-4723-A53F-3FB143C636DE}" presName="node" presStyleLbl="node1" presStyleIdx="6" presStyleCnt="8">
        <dgm:presLayoutVars>
          <dgm:bulletEnabled val="1"/>
        </dgm:presLayoutVars>
      </dgm:prSet>
      <dgm:spPr/>
    </dgm:pt>
    <dgm:pt modelId="{58BDD00F-0025-455E-9DBD-11425AB9C85D}" type="pres">
      <dgm:prSet presAssocID="{ACB43497-BEEE-4EF3-975D-007C2FA85EBF}" presName="sibTrans" presStyleCnt="0"/>
      <dgm:spPr/>
    </dgm:pt>
    <dgm:pt modelId="{5173C64B-48A9-46AD-86FA-669CAC70B35A}" type="pres">
      <dgm:prSet presAssocID="{1D9CDE24-2F83-4513-978B-CC7A6AAAE848}" presName="node" presStyleLbl="node1" presStyleIdx="7" presStyleCnt="8">
        <dgm:presLayoutVars>
          <dgm:bulletEnabled val="1"/>
        </dgm:presLayoutVars>
      </dgm:prSet>
      <dgm:spPr/>
    </dgm:pt>
  </dgm:ptLst>
  <dgm:cxnLst>
    <dgm:cxn modelId="{EABF5F07-1440-4368-818C-7F1C659E3556}" type="presOf" srcId="{A2F7778A-BCE1-4D1D-8760-9D38A701D380}" destId="{61C908B9-4D94-4525-B446-18AF041DBC0B}" srcOrd="0" destOrd="0" presId="urn:microsoft.com/office/officeart/2005/8/layout/default"/>
    <dgm:cxn modelId="{0B5CAF3E-FFF3-481C-9BAA-40480F920707}" srcId="{6A73BAD2-F108-413A-A167-3666028FABB4}" destId="{3FCF5945-EAEC-4622-BA67-980E5CBA6CA4}" srcOrd="5" destOrd="0" parTransId="{6F982C87-844A-4A85-A349-A44E566963B9}" sibTransId="{24303F0E-C281-499B-816D-72116CF1A361}"/>
    <dgm:cxn modelId="{04ED9D40-1FC8-4BB5-A8A5-BE3E24399560}" srcId="{6A73BAD2-F108-413A-A167-3666028FABB4}" destId="{1D9CDE24-2F83-4513-978B-CC7A6AAAE848}" srcOrd="7" destOrd="0" parTransId="{32F5C8BC-F910-4739-A84B-8D17187228FA}" sibTransId="{DCAFB10C-3D6F-4260-A5DB-4E0DAF697EB7}"/>
    <dgm:cxn modelId="{24A30060-04FA-4C82-8052-6658ED16F834}" type="presOf" srcId="{968EAE02-8A01-4723-A53F-3FB143C636DE}" destId="{3CC7776D-18FA-43FF-A72F-683A5AE6F444}" srcOrd="0" destOrd="0" presId="urn:microsoft.com/office/officeart/2005/8/layout/default"/>
    <dgm:cxn modelId="{1A993A62-7ECD-4EF5-8F95-C76682AA7B09}" type="presOf" srcId="{88FE52FE-D46B-418D-9BD6-3D6DD820D4FB}" destId="{B23D740D-E8F4-4589-842E-EDC55E4CAE64}" srcOrd="0" destOrd="0" presId="urn:microsoft.com/office/officeart/2005/8/layout/default"/>
    <dgm:cxn modelId="{7C37CA43-00CC-418F-8D56-9CBE65E2BC84}" srcId="{6A73BAD2-F108-413A-A167-3666028FABB4}" destId="{94A8AFE2-F6F8-4D90-B097-514B365C2D17}" srcOrd="4" destOrd="0" parTransId="{590740C8-0FE8-4E5D-AA51-3D69EB4FEC16}" sibTransId="{B4D10C2A-9671-4E64-95AF-0630C1325459}"/>
    <dgm:cxn modelId="{538D7472-DADD-4CA3-96A7-C351E245B755}" type="presOf" srcId="{1D9CDE24-2F83-4513-978B-CC7A6AAAE848}" destId="{5173C64B-48A9-46AD-86FA-669CAC70B35A}" srcOrd="0" destOrd="0" presId="urn:microsoft.com/office/officeart/2005/8/layout/default"/>
    <dgm:cxn modelId="{AB14B47E-703E-4432-B46B-31265ACAD308}" type="presOf" srcId="{94A8AFE2-F6F8-4D90-B097-514B365C2D17}" destId="{AD7DE02F-303E-4FA3-9618-67C53922A45A}" srcOrd="0" destOrd="0" presId="urn:microsoft.com/office/officeart/2005/8/layout/default"/>
    <dgm:cxn modelId="{ACD8FC87-0A13-4995-9BB9-4C7E53E9AA69}" srcId="{6A73BAD2-F108-413A-A167-3666028FABB4}" destId="{968EAE02-8A01-4723-A53F-3FB143C636DE}" srcOrd="6" destOrd="0" parTransId="{2F6EFBA4-F1DF-415F-947B-0CE3918655DC}" sibTransId="{ACB43497-BEEE-4EF3-975D-007C2FA85EBF}"/>
    <dgm:cxn modelId="{9389C48B-6EBF-4E5F-BCDF-FCE007EC9721}" type="presOf" srcId="{9A1599C4-9207-4110-A61D-3090C69752AF}" destId="{CEA81E34-9DD4-4593-BB2C-3399830D6FEB}" srcOrd="0" destOrd="0" presId="urn:microsoft.com/office/officeart/2005/8/layout/default"/>
    <dgm:cxn modelId="{9A6404A6-E528-451E-AEA5-4B6BB7D39E9F}" type="presOf" srcId="{FB9EF342-B2BC-46B6-9B37-831792345043}" destId="{3B34DD18-5C9A-45D4-AFFE-7B496A4F2D5C}" srcOrd="0" destOrd="0" presId="urn:microsoft.com/office/officeart/2005/8/layout/default"/>
    <dgm:cxn modelId="{5E0A1EB9-BB29-4927-974F-D2481BB99006}" srcId="{6A73BAD2-F108-413A-A167-3666028FABB4}" destId="{9A1599C4-9207-4110-A61D-3090C69752AF}" srcOrd="3" destOrd="0" parTransId="{B0AD6E97-2706-4F2C-8DEC-6EA5F31D0AB1}" sibTransId="{E36185F7-F4BA-4D9E-A959-8D4428204D38}"/>
    <dgm:cxn modelId="{EBDC03D0-8358-488D-91C0-69C147841F2E}" srcId="{6A73BAD2-F108-413A-A167-3666028FABB4}" destId="{A2F7778A-BCE1-4D1D-8760-9D38A701D380}" srcOrd="1" destOrd="0" parTransId="{8F77E23F-6EB5-4753-A39F-0CE391071EAE}" sibTransId="{B99CB13B-1C5E-4AD9-B46B-6F9CAA2E6AA2}"/>
    <dgm:cxn modelId="{BA52D6DD-374F-4E51-A3B9-8D554C458C5B}" srcId="{6A73BAD2-F108-413A-A167-3666028FABB4}" destId="{88FE52FE-D46B-418D-9BD6-3D6DD820D4FB}" srcOrd="2" destOrd="0" parTransId="{F49DD2BA-C9DF-4FFD-8276-BF4B4283181E}" sibTransId="{047AACE0-8648-4F5B-9C9F-7A464CD88F01}"/>
    <dgm:cxn modelId="{2AF780EC-7BF9-4848-AFB4-69BBA55EF595}" srcId="{6A73BAD2-F108-413A-A167-3666028FABB4}" destId="{FB9EF342-B2BC-46B6-9B37-831792345043}" srcOrd="0" destOrd="0" parTransId="{63897372-A1C7-4E10-8FD8-7C396213D855}" sibTransId="{B586381B-5077-4EFF-8475-F7C4A714A984}"/>
    <dgm:cxn modelId="{792794EE-F4F4-484C-974F-A4BF2C4EE2E5}" type="presOf" srcId="{6A73BAD2-F108-413A-A167-3666028FABB4}" destId="{4BF4372E-13A9-4FA1-9BEC-F32A26C16583}" srcOrd="0" destOrd="0" presId="urn:microsoft.com/office/officeart/2005/8/layout/default"/>
    <dgm:cxn modelId="{CCF7BAFB-2FEC-439A-AF8B-23A41F357034}" type="presOf" srcId="{3FCF5945-EAEC-4622-BA67-980E5CBA6CA4}" destId="{73DAD2AE-EC73-4216-A7EB-166656FA588C}" srcOrd="0" destOrd="0" presId="urn:microsoft.com/office/officeart/2005/8/layout/default"/>
    <dgm:cxn modelId="{39D967FC-85FE-4DBD-97F1-B791900EE9FB}" type="presParOf" srcId="{4BF4372E-13A9-4FA1-9BEC-F32A26C16583}" destId="{3B34DD18-5C9A-45D4-AFFE-7B496A4F2D5C}" srcOrd="0" destOrd="0" presId="urn:microsoft.com/office/officeart/2005/8/layout/default"/>
    <dgm:cxn modelId="{01214823-2766-4799-AB7E-FD2DFEFFC8D3}" type="presParOf" srcId="{4BF4372E-13A9-4FA1-9BEC-F32A26C16583}" destId="{D0D3A7AC-C769-464F-88EC-22D52977873D}" srcOrd="1" destOrd="0" presId="urn:microsoft.com/office/officeart/2005/8/layout/default"/>
    <dgm:cxn modelId="{E7800236-FAC3-4955-85A4-0D2E6AD6311D}" type="presParOf" srcId="{4BF4372E-13A9-4FA1-9BEC-F32A26C16583}" destId="{61C908B9-4D94-4525-B446-18AF041DBC0B}" srcOrd="2" destOrd="0" presId="urn:microsoft.com/office/officeart/2005/8/layout/default"/>
    <dgm:cxn modelId="{4B68DFA5-74C3-4219-B894-CEE68CAE2BDF}" type="presParOf" srcId="{4BF4372E-13A9-4FA1-9BEC-F32A26C16583}" destId="{D1B93971-DB1A-47DF-9866-5288085BCCBC}" srcOrd="3" destOrd="0" presId="urn:microsoft.com/office/officeart/2005/8/layout/default"/>
    <dgm:cxn modelId="{40D16963-EE05-459E-A265-CAE28906DD6D}" type="presParOf" srcId="{4BF4372E-13A9-4FA1-9BEC-F32A26C16583}" destId="{B23D740D-E8F4-4589-842E-EDC55E4CAE64}" srcOrd="4" destOrd="0" presId="urn:microsoft.com/office/officeart/2005/8/layout/default"/>
    <dgm:cxn modelId="{4A911D4F-7B5A-4669-AB4E-75AFFE8D89B3}" type="presParOf" srcId="{4BF4372E-13A9-4FA1-9BEC-F32A26C16583}" destId="{5A257E33-C2E3-42F2-BF2D-D7C5D37894E5}" srcOrd="5" destOrd="0" presId="urn:microsoft.com/office/officeart/2005/8/layout/default"/>
    <dgm:cxn modelId="{10A82377-2CAE-435C-89E7-D5FE6B896C2F}" type="presParOf" srcId="{4BF4372E-13A9-4FA1-9BEC-F32A26C16583}" destId="{CEA81E34-9DD4-4593-BB2C-3399830D6FEB}" srcOrd="6" destOrd="0" presId="urn:microsoft.com/office/officeart/2005/8/layout/default"/>
    <dgm:cxn modelId="{14835F0F-4033-4A35-8589-353586732E3D}" type="presParOf" srcId="{4BF4372E-13A9-4FA1-9BEC-F32A26C16583}" destId="{17E72658-CCCD-4528-A11A-549839CDB8FB}" srcOrd="7" destOrd="0" presId="urn:microsoft.com/office/officeart/2005/8/layout/default"/>
    <dgm:cxn modelId="{922E135A-AB31-4799-B5A6-CB78B260E8EA}" type="presParOf" srcId="{4BF4372E-13A9-4FA1-9BEC-F32A26C16583}" destId="{AD7DE02F-303E-4FA3-9618-67C53922A45A}" srcOrd="8" destOrd="0" presId="urn:microsoft.com/office/officeart/2005/8/layout/default"/>
    <dgm:cxn modelId="{DB8D02E7-DCA6-43DA-AF79-476E8F4FFC72}" type="presParOf" srcId="{4BF4372E-13A9-4FA1-9BEC-F32A26C16583}" destId="{5E09AD8A-A982-4978-A834-CC3B35C009F8}" srcOrd="9" destOrd="0" presId="urn:microsoft.com/office/officeart/2005/8/layout/default"/>
    <dgm:cxn modelId="{8D2E82E6-29C4-47AB-A5B8-852A6CACD4C8}" type="presParOf" srcId="{4BF4372E-13A9-4FA1-9BEC-F32A26C16583}" destId="{73DAD2AE-EC73-4216-A7EB-166656FA588C}" srcOrd="10" destOrd="0" presId="urn:microsoft.com/office/officeart/2005/8/layout/default"/>
    <dgm:cxn modelId="{F5A357C6-5BA6-453C-B1A5-2940D42F26C0}" type="presParOf" srcId="{4BF4372E-13A9-4FA1-9BEC-F32A26C16583}" destId="{EFA64701-ACF6-44B9-BB6B-EA36FA8E6B09}" srcOrd="11" destOrd="0" presId="urn:microsoft.com/office/officeart/2005/8/layout/default"/>
    <dgm:cxn modelId="{3188DE6E-9945-4CDE-9717-076CE78EE5A4}" type="presParOf" srcId="{4BF4372E-13A9-4FA1-9BEC-F32A26C16583}" destId="{3CC7776D-18FA-43FF-A72F-683A5AE6F444}" srcOrd="12" destOrd="0" presId="urn:microsoft.com/office/officeart/2005/8/layout/default"/>
    <dgm:cxn modelId="{2FED425A-0DDA-4DD6-8933-F6BC8C806091}" type="presParOf" srcId="{4BF4372E-13A9-4FA1-9BEC-F32A26C16583}" destId="{58BDD00F-0025-455E-9DBD-11425AB9C85D}" srcOrd="13" destOrd="0" presId="urn:microsoft.com/office/officeart/2005/8/layout/default"/>
    <dgm:cxn modelId="{830070C8-09E4-4B02-9315-2D480FF6F8BA}" type="presParOf" srcId="{4BF4372E-13A9-4FA1-9BEC-F32A26C16583}" destId="{5173C64B-48A9-46AD-86FA-669CAC70B35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4DD18-5C9A-45D4-AFFE-7B496A4F2D5C}">
      <dsp:nvSpPr>
        <dsp:cNvPr id="0" name=""/>
        <dsp:cNvSpPr/>
      </dsp:nvSpPr>
      <dsp:spPr>
        <a:xfrm>
          <a:off x="258549" y="809"/>
          <a:ext cx="2340118" cy="1404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Python + Scrapy</a:t>
          </a:r>
        </a:p>
      </dsp:txBody>
      <dsp:txXfrm>
        <a:off x="258549" y="809"/>
        <a:ext cx="2340118" cy="1404070"/>
      </dsp:txXfrm>
    </dsp:sp>
    <dsp:sp modelId="{61C908B9-4D94-4525-B446-18AF041DBC0B}">
      <dsp:nvSpPr>
        <dsp:cNvPr id="0" name=""/>
        <dsp:cNvSpPr/>
      </dsp:nvSpPr>
      <dsp:spPr>
        <a:xfrm>
          <a:off x="2832679" y="809"/>
          <a:ext cx="2340118" cy="1404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Android + Kotlin</a:t>
          </a:r>
        </a:p>
      </dsp:txBody>
      <dsp:txXfrm>
        <a:off x="2832679" y="809"/>
        <a:ext cx="2340118" cy="1404070"/>
      </dsp:txXfrm>
    </dsp:sp>
    <dsp:sp modelId="{B23D740D-E8F4-4589-842E-EDC55E4CAE64}">
      <dsp:nvSpPr>
        <dsp:cNvPr id="0" name=""/>
        <dsp:cNvSpPr/>
      </dsp:nvSpPr>
      <dsp:spPr>
        <a:xfrm>
          <a:off x="5406809" y="809"/>
          <a:ext cx="2340118" cy="1404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.NET Core</a:t>
          </a:r>
        </a:p>
      </dsp:txBody>
      <dsp:txXfrm>
        <a:off x="5406809" y="809"/>
        <a:ext cx="2340118" cy="1404070"/>
      </dsp:txXfrm>
    </dsp:sp>
    <dsp:sp modelId="{CEA81E34-9DD4-4593-BB2C-3399830D6FEB}">
      <dsp:nvSpPr>
        <dsp:cNvPr id="0" name=""/>
        <dsp:cNvSpPr/>
      </dsp:nvSpPr>
      <dsp:spPr>
        <a:xfrm>
          <a:off x="7980939" y="809"/>
          <a:ext cx="2340118" cy="1404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ML.NET</a:t>
          </a:r>
        </a:p>
      </dsp:txBody>
      <dsp:txXfrm>
        <a:off x="7980939" y="809"/>
        <a:ext cx="2340118" cy="1404070"/>
      </dsp:txXfrm>
    </dsp:sp>
    <dsp:sp modelId="{AD7DE02F-303E-4FA3-9618-67C53922A45A}">
      <dsp:nvSpPr>
        <dsp:cNvPr id="0" name=""/>
        <dsp:cNvSpPr/>
      </dsp:nvSpPr>
      <dsp:spPr>
        <a:xfrm>
          <a:off x="258549" y="1638892"/>
          <a:ext cx="2340118" cy="1404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Accord Framework</a:t>
          </a:r>
        </a:p>
      </dsp:txBody>
      <dsp:txXfrm>
        <a:off x="258549" y="1638892"/>
        <a:ext cx="2340118" cy="1404070"/>
      </dsp:txXfrm>
    </dsp:sp>
    <dsp:sp modelId="{73DAD2AE-EC73-4216-A7EB-166656FA588C}">
      <dsp:nvSpPr>
        <dsp:cNvPr id="0" name=""/>
        <dsp:cNvSpPr/>
      </dsp:nvSpPr>
      <dsp:spPr>
        <a:xfrm>
          <a:off x="2832679" y="1638892"/>
          <a:ext cx="2340118" cy="1404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Google NLP Api</a:t>
          </a:r>
        </a:p>
      </dsp:txBody>
      <dsp:txXfrm>
        <a:off x="2832679" y="1638892"/>
        <a:ext cx="2340118" cy="1404070"/>
      </dsp:txXfrm>
    </dsp:sp>
    <dsp:sp modelId="{3CC7776D-18FA-43FF-A72F-683A5AE6F444}">
      <dsp:nvSpPr>
        <dsp:cNvPr id="0" name=""/>
        <dsp:cNvSpPr/>
      </dsp:nvSpPr>
      <dsp:spPr>
        <a:xfrm>
          <a:off x="5406809" y="1638892"/>
          <a:ext cx="2340118" cy="1404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MySql</a:t>
          </a:r>
        </a:p>
      </dsp:txBody>
      <dsp:txXfrm>
        <a:off x="5406809" y="1638892"/>
        <a:ext cx="2340118" cy="1404070"/>
      </dsp:txXfrm>
    </dsp:sp>
    <dsp:sp modelId="{5173C64B-48A9-46AD-86FA-669CAC70B35A}">
      <dsp:nvSpPr>
        <dsp:cNvPr id="0" name=""/>
        <dsp:cNvSpPr/>
      </dsp:nvSpPr>
      <dsp:spPr>
        <a:xfrm>
          <a:off x="7980939" y="1638892"/>
          <a:ext cx="2340118" cy="1404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Azure (App service)</a:t>
          </a:r>
        </a:p>
      </dsp:txBody>
      <dsp:txXfrm>
        <a:off x="7980939" y="1638892"/>
        <a:ext cx="2340118" cy="1404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D60-8C1E-4E9F-9498-AB107C069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Stocky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9FBA-2C5F-4D13-9A32-FA8D766CE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- Angry Raccoons-</a:t>
            </a:r>
          </a:p>
        </p:txBody>
      </p:sp>
    </p:spTree>
    <p:extLst>
      <p:ext uri="{BB962C8B-B14F-4D97-AF65-F5344CB8AC3E}">
        <p14:creationId xmlns:p14="http://schemas.microsoft.com/office/powerpoint/2010/main" val="176724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EB80-B862-4BF6-AD0E-862DFB3A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Problema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3DAF-1E76-4B4D-90DC-2ED093C6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Impactul</a:t>
            </a:r>
            <a:r>
              <a:rPr lang="en-US" sz="3600" dirty="0"/>
              <a:t> </a:t>
            </a:r>
            <a:r>
              <a:rPr lang="en-US" sz="3600" dirty="0" err="1"/>
              <a:t>sitirlor</a:t>
            </a:r>
            <a:r>
              <a:rPr lang="en-US" sz="3600" dirty="0"/>
              <a:t> negative/ positive </a:t>
            </a:r>
            <a:r>
              <a:rPr lang="en-US" sz="3600" dirty="0" err="1"/>
              <a:t>asupra</a:t>
            </a:r>
            <a:r>
              <a:rPr lang="en-US" sz="3600" dirty="0"/>
              <a:t> </a:t>
            </a:r>
            <a:r>
              <a:rPr lang="en-US" sz="3600" dirty="0" err="1"/>
              <a:t>bursei</a:t>
            </a:r>
            <a:r>
              <a:rPr lang="en-US" sz="3600" dirty="0"/>
              <a:t> de </a:t>
            </a:r>
            <a:r>
              <a:rPr lang="en-US" sz="3600" dirty="0" err="1"/>
              <a:t>valori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2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1052-4D7A-462D-96DD-18C09130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Solutia?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8E9C-9605-4C7B-BB76-8759851C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 </a:t>
            </a:r>
            <a:r>
              <a:rPr lang="en-US" sz="2800" dirty="0" err="1"/>
              <a:t>aplicatie</a:t>
            </a:r>
            <a:r>
              <a:rPr lang="en-US" sz="2800" dirty="0"/>
              <a:t> </a:t>
            </a:r>
            <a:r>
              <a:rPr lang="en-US" sz="2800" dirty="0" err="1"/>
              <a:t>mobila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monitorizarea</a:t>
            </a:r>
            <a:r>
              <a:rPr lang="en-US" sz="2800" dirty="0"/>
              <a:t> in </a:t>
            </a:r>
            <a:r>
              <a:rPr lang="en-US" sz="2800" dirty="0" err="1"/>
              <a:t>timp</a:t>
            </a:r>
            <a:r>
              <a:rPr lang="en-US" sz="2800" dirty="0"/>
              <a:t> real a </a:t>
            </a:r>
            <a:r>
              <a:rPr lang="en-US" sz="2800" dirty="0" err="1"/>
              <a:t>evolutiei</a:t>
            </a:r>
            <a:r>
              <a:rPr lang="en-US" sz="2800" dirty="0"/>
              <a:t> </a:t>
            </a:r>
            <a:r>
              <a:rPr lang="en-US" sz="2800" dirty="0" err="1"/>
              <a:t>fluctuatilor</a:t>
            </a:r>
            <a:r>
              <a:rPr lang="en-US" sz="2800" dirty="0"/>
              <a:t> de la bursa.</a:t>
            </a:r>
          </a:p>
          <a:p>
            <a:r>
              <a:rPr lang="en-US" sz="2800" dirty="0"/>
              <a:t>Predictor </a:t>
            </a:r>
            <a:r>
              <a:rPr lang="en-US" sz="2800" dirty="0" err="1"/>
              <a:t>asupra</a:t>
            </a:r>
            <a:r>
              <a:rPr lang="en-US" sz="2800" dirty="0"/>
              <a:t> </a:t>
            </a:r>
            <a:r>
              <a:rPr lang="en-US" sz="2800" dirty="0" err="1"/>
              <a:t>cresterii</a:t>
            </a:r>
            <a:r>
              <a:rPr lang="en-US" sz="2800" dirty="0"/>
              <a:t> / </a:t>
            </a:r>
            <a:r>
              <a:rPr lang="en-US" sz="2800" dirty="0" err="1"/>
              <a:t>scaderii</a:t>
            </a:r>
            <a:r>
              <a:rPr lang="en-US" sz="2800" dirty="0"/>
              <a:t> </a:t>
            </a:r>
            <a:r>
              <a:rPr lang="en-US" sz="2800" dirty="0" err="1"/>
              <a:t>pretului</a:t>
            </a:r>
            <a:r>
              <a:rPr lang="en-US" sz="2800" dirty="0"/>
              <a:t> in </a:t>
            </a:r>
            <a:r>
              <a:rPr lang="en-US" sz="2800" dirty="0" err="1"/>
              <a:t>functie</a:t>
            </a:r>
            <a:r>
              <a:rPr lang="en-US" sz="2800" dirty="0"/>
              <a:t> de </a:t>
            </a:r>
            <a:r>
              <a:rPr lang="en-US" sz="2800" dirty="0" err="1"/>
              <a:t>impactul</a:t>
            </a:r>
            <a:r>
              <a:rPr lang="en-US" sz="2800" dirty="0"/>
              <a:t> </a:t>
            </a:r>
            <a:r>
              <a:rPr lang="en-US" sz="2800" dirty="0" err="1"/>
              <a:t>articolului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8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912F-1872-49DE-9DFC-8BE08268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FB7F-A706-4CDD-AAC7-2D1C9DD8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Web Crawler pe FTSE100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salvarea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en-US" sz="2400" dirty="0"/>
              <a:t>-o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MySql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Aplicatie</a:t>
            </a:r>
            <a:r>
              <a:rPr lang="en-US" sz="2400" dirty="0"/>
              <a:t> mobile Android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vizualizarea</a:t>
            </a:r>
            <a:r>
              <a:rPr lang="en-US" sz="2400" dirty="0"/>
              <a:t> </a:t>
            </a:r>
            <a:r>
              <a:rPr lang="en-US" sz="2400" dirty="0" err="1"/>
              <a:t>informatiilor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Analiza</a:t>
            </a:r>
            <a:r>
              <a:rPr lang="en-US" sz="2400" dirty="0"/>
              <a:t> pe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sentimentlor</a:t>
            </a:r>
            <a:r>
              <a:rPr lang="en-US" sz="2400" dirty="0"/>
              <a:t> a </a:t>
            </a:r>
            <a:r>
              <a:rPr lang="en-US" sz="2400" dirty="0" err="1"/>
              <a:t>articolelor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clasificarea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in </a:t>
            </a:r>
            <a:r>
              <a:rPr lang="en-US" sz="2400" dirty="0" err="1"/>
              <a:t>categorii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ML -&gt; Naïve </a:t>
            </a:r>
            <a:r>
              <a:rPr lang="en-US" sz="2400" dirty="0" err="1"/>
              <a:t>Baise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prezicerea</a:t>
            </a:r>
            <a:r>
              <a:rPr lang="en-US" sz="2400" dirty="0"/>
              <a:t> </a:t>
            </a:r>
            <a:r>
              <a:rPr lang="en-US" sz="2400" dirty="0" err="1"/>
              <a:t>valorii</a:t>
            </a:r>
            <a:r>
              <a:rPr lang="en-US" sz="2400" dirty="0"/>
              <a:t> </a:t>
            </a:r>
            <a:r>
              <a:rPr lang="en-US" sz="2400" dirty="0" err="1"/>
              <a:t>bursei</a:t>
            </a:r>
            <a:r>
              <a:rPr lang="en-US" sz="2400" dirty="0"/>
              <a:t> in </a:t>
            </a:r>
            <a:r>
              <a:rPr lang="en-US" sz="2400" dirty="0" err="1"/>
              <a:t>functie</a:t>
            </a:r>
            <a:r>
              <a:rPr lang="en-US" sz="2400" dirty="0"/>
              <a:t> de impact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tipul</a:t>
            </a:r>
            <a:r>
              <a:rPr lang="en-US" sz="2400" dirty="0"/>
              <a:t> </a:t>
            </a:r>
            <a:r>
              <a:rPr lang="en-US" sz="2400" dirty="0" err="1"/>
              <a:t>articolului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78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8AFA2D-DDC7-43DC-B747-849AC1E8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Tehnologii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2F1C9A-0F15-45D6-8671-FE5DE5116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55940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3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A9BFC-7ACD-4FAD-98FB-9893FDB3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150087"/>
            <a:ext cx="2560320" cy="4551680"/>
          </a:xfrm>
          <a:prstGeom prst="rect">
            <a:avLst/>
          </a:prstGeom>
        </p:spPr>
      </p:pic>
      <p:cxnSp>
        <p:nvCxnSpPr>
          <p:cNvPr id="110" name="Straight Connector 9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10B96-3138-4200-AE45-EA55EAAF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1" y="1150087"/>
            <a:ext cx="2560320" cy="4551680"/>
          </a:xfrm>
          <a:prstGeom prst="rect">
            <a:avLst/>
          </a:prstGeom>
        </p:spPr>
      </p:pic>
      <p:cxnSp>
        <p:nvCxnSpPr>
          <p:cNvPr id="111" name="Straight Connector 10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22A16A-76C3-44B0-8B6A-9742F458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26" y="1150087"/>
            <a:ext cx="2560320" cy="4551680"/>
          </a:xfrm>
          <a:prstGeom prst="rect">
            <a:avLst/>
          </a:prstGeom>
        </p:spPr>
      </p:pic>
      <p:cxnSp>
        <p:nvCxnSpPr>
          <p:cNvPr id="112" name="Straight Connector 10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E4FCD-ABDD-4EDF-93C7-AC64712B3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662" y="1150087"/>
            <a:ext cx="256032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38224-A5D6-452B-9580-26B0D3EF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 fontScale="90000"/>
          </a:bodyPr>
          <a:lstStyle/>
          <a:p>
            <a:r>
              <a:rPr lang="en-US" sz="7200" b="1" dirty="0" err="1">
                <a:solidFill>
                  <a:schemeClr val="accent1"/>
                </a:solidFill>
              </a:rPr>
              <a:t>Multumim</a:t>
            </a:r>
            <a:r>
              <a:rPr lang="en-US" sz="8000" b="1" dirty="0">
                <a:solidFill>
                  <a:schemeClr val="accent1"/>
                </a:solidFill>
              </a:rPr>
              <a:t>!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8EB12-1EDC-4475-A24E-D3CB0FBE5F17}"/>
              </a:ext>
            </a:extLst>
          </p:cNvPr>
          <p:cNvSpPr txBox="1"/>
          <p:nvPr/>
        </p:nvSpPr>
        <p:spPr>
          <a:xfrm>
            <a:off x="4170218" y="3934691"/>
            <a:ext cx="369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3210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Stocky</vt:lpstr>
      <vt:lpstr>Problema?</vt:lpstr>
      <vt:lpstr>Solutia?</vt:lpstr>
      <vt:lpstr>Workflow</vt:lpstr>
      <vt:lpstr>Tehnologii</vt:lpstr>
      <vt:lpstr>PowerPoint Presentation</vt:lpstr>
      <vt:lpstr>Multumim!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Stocky</dc:title>
  <dc:creator>Cosmin Maria</dc:creator>
  <cp:lastModifiedBy>Cosmin Maria</cp:lastModifiedBy>
  <cp:revision>1</cp:revision>
  <dcterms:created xsi:type="dcterms:W3CDTF">2019-11-03T10:11:57Z</dcterms:created>
  <dcterms:modified xsi:type="dcterms:W3CDTF">2019-11-03T10:14:49Z</dcterms:modified>
</cp:coreProperties>
</file>