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Граф реализован на основе динамической структуры предложенной </a:t>
            </a:r>
            <a:r>
              <a:rPr lang="ru-RU" dirty="0" err="1" smtClean="0"/>
              <a:t>Никлаусом</a:t>
            </a:r>
            <a:r>
              <a:rPr lang="ru-RU" dirty="0" smtClean="0"/>
              <a:t> Виртом.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ris83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16632"/>
            <a:ext cx="5544616" cy="645687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Vertex {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Id,X,Y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Label;//</a:t>
            </a:r>
            <a:r>
              <a:rPr lang="ru-RU" dirty="0" smtClean="0"/>
              <a:t>метка, 0 - вершина не помечена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Vertex *</a:t>
            </a:r>
            <a:r>
              <a:rPr lang="en-US" dirty="0" err="1" smtClean="0"/>
              <a:t>NextVertex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Edge *</a:t>
            </a:r>
            <a:r>
              <a:rPr lang="en-US" dirty="0" err="1" smtClean="0"/>
              <a:t>FirstEdge</a:t>
            </a:r>
            <a:r>
              <a:rPr lang="en-US" dirty="0" smtClean="0"/>
              <a:t>; //</a:t>
            </a:r>
            <a:r>
              <a:rPr lang="ru-RU" dirty="0" smtClean="0"/>
              <a:t>список смежности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Edge *</a:t>
            </a:r>
            <a:r>
              <a:rPr lang="en-US" dirty="0" err="1" smtClean="0"/>
              <a:t>LastEdge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Edge {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Vertex *</a:t>
            </a:r>
            <a:r>
              <a:rPr lang="en-US" dirty="0" err="1" smtClean="0"/>
              <a:t>IncidentVertex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Edge *</a:t>
            </a:r>
            <a:r>
              <a:rPr lang="en-US" dirty="0" err="1" smtClean="0"/>
              <a:t>NextEdge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Weight;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char Label;//</a:t>
            </a:r>
            <a:r>
              <a:rPr lang="ru-RU" dirty="0" smtClean="0"/>
              <a:t>метка, 0 - ребро не помечено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Прима-Ярника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373014"/>
            <a:ext cx="8800008" cy="2200002"/>
          </a:xfrm>
        </p:spPr>
      </p:pic>
      <p:pic>
        <p:nvPicPr>
          <p:cNvPr id="5" name="Рисунок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080" y="3861048"/>
            <a:ext cx="8787416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Ярни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8859476" cy="446449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/>
          </a:p>
        </p:txBody>
      </p:sp>
      <p:pic>
        <p:nvPicPr>
          <p:cNvPr id="4" name="Содержимое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494504" cy="2088232"/>
          </a:xfrm>
        </p:spPr>
      </p:pic>
      <p:pic>
        <p:nvPicPr>
          <p:cNvPr id="5" name="Рисунок 4" descr="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5969" y="4221088"/>
            <a:ext cx="8494503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раскал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260648"/>
            <a:ext cx="9001000" cy="571081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76</Words>
  <Application>Microsoft Office PowerPoint</Application>
  <PresentationFormat>Экран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Алгоритм Прима-Ярника</vt:lpstr>
      <vt:lpstr>Слайд 6</vt:lpstr>
      <vt:lpstr>Алгоритм Краскала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Юрий</dc:creator>
  <cp:lastModifiedBy>Proximion</cp:lastModifiedBy>
  <cp:revision>7</cp:revision>
  <dcterms:created xsi:type="dcterms:W3CDTF">2013-04-01T13:50:04Z</dcterms:created>
  <dcterms:modified xsi:type="dcterms:W3CDTF">2013-04-01T15:13:50Z</dcterms:modified>
</cp:coreProperties>
</file>