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8"/>
  </p:notesMasterIdLst>
  <p:sldIdLst>
    <p:sldId id="256" r:id="rId2"/>
    <p:sldId id="305" r:id="rId3"/>
    <p:sldId id="258" r:id="rId4"/>
    <p:sldId id="260" r:id="rId5"/>
    <p:sldId id="261" r:id="rId6"/>
    <p:sldId id="263" r:id="rId7"/>
    <p:sldId id="308" r:id="rId8"/>
    <p:sldId id="307" r:id="rId9"/>
    <p:sldId id="309" r:id="rId10"/>
    <p:sldId id="267" r:id="rId11"/>
    <p:sldId id="310" r:id="rId12"/>
    <p:sldId id="311" r:id="rId13"/>
    <p:sldId id="312" r:id="rId14"/>
    <p:sldId id="313" r:id="rId15"/>
    <p:sldId id="314" r:id="rId16"/>
    <p:sldId id="316" r:id="rId17"/>
    <p:sldId id="315" r:id="rId18"/>
    <p:sldId id="317" r:id="rId19"/>
    <p:sldId id="318" r:id="rId20"/>
    <p:sldId id="319" r:id="rId21"/>
    <p:sldId id="320" r:id="rId22"/>
    <p:sldId id="321" r:id="rId23"/>
    <p:sldId id="322" r:id="rId24"/>
    <p:sldId id="324" r:id="rId25"/>
    <p:sldId id="325" r:id="rId26"/>
    <p:sldId id="282" r:id="rId27"/>
  </p:sldIdLst>
  <p:sldSz cx="9144000" cy="5143500" type="screen16x9"/>
  <p:notesSz cx="6858000" cy="9144000"/>
  <p:embeddedFontLst>
    <p:embeddedFont>
      <p:font typeface="Black Han Sans" panose="020B0604020202020204" charset="-127"/>
      <p:regular r:id="rId29"/>
    </p:embeddedFont>
    <p:embeddedFont>
      <p:font typeface="ABeeZee" panose="020B0604020202020204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077F"/>
    <a:srgbClr val="E5A2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B4AE79-645F-4C6C-9333-2CC9324A5C47}">
  <a:tblStyle styleId="{0EB4AE79-645F-4C6C-9333-2CC9324A5C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9" name="Google Shape;437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8" name="Google Shape;438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7" name="Google Shape;4467;g99f2f57a71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8" name="Google Shape;4468;g99f2f57a71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9" name="Google Shape;437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965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9" name="Google Shape;437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566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" name="Google Shape;4495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6" name="Google Shape;4496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7" name="Google Shape;5117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8" name="Google Shape;5118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4945033" y="3106601"/>
            <a:ext cx="4198961" cy="2036907"/>
            <a:chOff x="4643125" y="3610400"/>
            <a:chExt cx="2050875" cy="994875"/>
          </a:xfrm>
        </p:grpSpPr>
        <p:sp>
          <p:nvSpPr>
            <p:cNvPr id="10" name="Google Shape;10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2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3639669" y="3663500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flipH="1">
            <a:off x="8" y="1"/>
            <a:ext cx="4198961" cy="2036907"/>
            <a:chOff x="4643125" y="3610400"/>
            <a:chExt cx="2050875" cy="994875"/>
          </a:xfrm>
        </p:grpSpPr>
        <p:sp>
          <p:nvSpPr>
            <p:cNvPr id="95" name="Google Shape;95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6" name="Google Shape;4056;p28"/>
          <p:cNvGrpSpPr/>
          <p:nvPr/>
        </p:nvGrpSpPr>
        <p:grpSpPr>
          <a:xfrm>
            <a:off x="7165541" y="51528"/>
            <a:ext cx="1978228" cy="4794296"/>
            <a:chOff x="5728375" y="1492875"/>
            <a:chExt cx="1308525" cy="3171250"/>
          </a:xfrm>
        </p:grpSpPr>
        <p:sp>
          <p:nvSpPr>
            <p:cNvPr id="4057" name="Google Shape;4057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2" name="Google Shape;4132;p28"/>
          <p:cNvGrpSpPr/>
          <p:nvPr/>
        </p:nvGrpSpPr>
        <p:grpSpPr>
          <a:xfrm flipH="1">
            <a:off x="266" y="51528"/>
            <a:ext cx="1978228" cy="4794296"/>
            <a:chOff x="5728375" y="1492875"/>
            <a:chExt cx="1308525" cy="3171250"/>
          </a:xfrm>
        </p:grpSpPr>
        <p:sp>
          <p:nvSpPr>
            <p:cNvPr id="4133" name="Google Shape;4133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8" name="Google Shape;4208;p28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0" name="Google Shape;4210;p29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4211" name="Google Shape;4211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0" name="Google Shape;4230;p29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4231" name="Google Shape;4231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0" name="Google Shape;4250;p29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251" name="Google Shape;4251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8" name="Google Shape;4288;p29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289" name="Google Shape;4289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3"/>
          <p:cNvGrpSpPr/>
          <p:nvPr/>
        </p:nvGrpSpPr>
        <p:grpSpPr>
          <a:xfrm>
            <a:off x="4738143" y="3686402"/>
            <a:ext cx="4405850" cy="1428689"/>
            <a:chOff x="800100" y="2815500"/>
            <a:chExt cx="1339775" cy="434450"/>
          </a:xfrm>
        </p:grpSpPr>
        <p:sp>
          <p:nvSpPr>
            <p:cNvPr id="178" name="Google Shape;178;p3"/>
            <p:cNvSpPr/>
            <p:nvPr/>
          </p:nvSpPr>
          <p:spPr>
            <a:xfrm>
              <a:off x="1376350" y="3185050"/>
              <a:ext cx="122650" cy="64600"/>
            </a:xfrm>
            <a:custGeom>
              <a:avLst/>
              <a:gdLst/>
              <a:ahLst/>
              <a:cxnLst/>
              <a:rect l="l" t="t" r="r" b="b"/>
              <a:pathLst>
                <a:path w="4906" h="2584" extrusionOk="0">
                  <a:moveTo>
                    <a:pt x="4775" y="0"/>
                  </a:moveTo>
                  <a:lnTo>
                    <a:pt x="1" y="2489"/>
                  </a:lnTo>
                  <a:lnTo>
                    <a:pt x="1" y="2584"/>
                  </a:lnTo>
                  <a:lnTo>
                    <a:pt x="393" y="2584"/>
                  </a:lnTo>
                  <a:lnTo>
                    <a:pt x="4906" y="238"/>
                  </a:lnTo>
                  <a:cubicBezTo>
                    <a:pt x="4834" y="179"/>
                    <a:pt x="4787" y="96"/>
                    <a:pt x="477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00100" y="2952275"/>
              <a:ext cx="104775" cy="297100"/>
            </a:xfrm>
            <a:custGeom>
              <a:avLst/>
              <a:gdLst/>
              <a:ahLst/>
              <a:cxnLst/>
              <a:rect l="l" t="t" r="r" b="b"/>
              <a:pathLst>
                <a:path w="4191" h="11884" extrusionOk="0">
                  <a:moveTo>
                    <a:pt x="3929" y="1"/>
                  </a:moveTo>
                  <a:lnTo>
                    <a:pt x="0" y="11883"/>
                  </a:lnTo>
                  <a:lnTo>
                    <a:pt x="274" y="11883"/>
                  </a:lnTo>
                  <a:lnTo>
                    <a:pt x="4191" y="24"/>
                  </a:lnTo>
                  <a:lnTo>
                    <a:pt x="4191" y="24"/>
                  </a:lnTo>
                  <a:cubicBezTo>
                    <a:pt x="4167" y="48"/>
                    <a:pt x="4131" y="60"/>
                    <a:pt x="4108" y="60"/>
                  </a:cubicBezTo>
                  <a:cubicBezTo>
                    <a:pt x="4096" y="62"/>
                    <a:pt x="4086" y="63"/>
                    <a:pt x="4075" y="63"/>
                  </a:cubicBezTo>
                  <a:cubicBezTo>
                    <a:pt x="4009" y="63"/>
                    <a:pt x="3960" y="32"/>
                    <a:pt x="3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904875" y="2946325"/>
              <a:ext cx="142600" cy="33075"/>
            </a:xfrm>
            <a:custGeom>
              <a:avLst/>
              <a:gdLst/>
              <a:ahLst/>
              <a:cxnLst/>
              <a:rect l="l" t="t" r="r" b="b"/>
              <a:pathLst>
                <a:path w="5704" h="1323" extrusionOk="0">
                  <a:moveTo>
                    <a:pt x="71" y="1"/>
                  </a:moveTo>
                  <a:cubicBezTo>
                    <a:pt x="71" y="12"/>
                    <a:pt x="95" y="24"/>
                    <a:pt x="95" y="36"/>
                  </a:cubicBezTo>
                  <a:cubicBezTo>
                    <a:pt x="107" y="131"/>
                    <a:pt x="60" y="203"/>
                    <a:pt x="0" y="251"/>
                  </a:cubicBezTo>
                  <a:lnTo>
                    <a:pt x="5632" y="1322"/>
                  </a:lnTo>
                  <a:cubicBezTo>
                    <a:pt x="5632" y="1215"/>
                    <a:pt x="5655" y="1132"/>
                    <a:pt x="5703" y="1060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048625" y="3121050"/>
              <a:ext cx="184275" cy="128900"/>
            </a:xfrm>
            <a:custGeom>
              <a:avLst/>
              <a:gdLst/>
              <a:ahLst/>
              <a:cxnLst/>
              <a:rect l="l" t="t" r="r" b="b"/>
              <a:pathLst>
                <a:path w="7371" h="5156" extrusionOk="0">
                  <a:moveTo>
                    <a:pt x="7240" y="0"/>
                  </a:moveTo>
                  <a:lnTo>
                    <a:pt x="1" y="5156"/>
                  </a:lnTo>
                  <a:lnTo>
                    <a:pt x="477" y="5156"/>
                  </a:lnTo>
                  <a:lnTo>
                    <a:pt x="7371" y="262"/>
                  </a:lnTo>
                  <a:cubicBezTo>
                    <a:pt x="7359" y="215"/>
                    <a:pt x="7359" y="203"/>
                    <a:pt x="7359" y="179"/>
                  </a:cubicBezTo>
                  <a:cubicBezTo>
                    <a:pt x="7299" y="155"/>
                    <a:pt x="7240" y="72"/>
                    <a:pt x="72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033150" y="2989475"/>
              <a:ext cx="25925" cy="257800"/>
            </a:xfrm>
            <a:custGeom>
              <a:avLst/>
              <a:gdLst/>
              <a:ahLst/>
              <a:cxnLst/>
              <a:rect l="l" t="t" r="r" b="b"/>
              <a:pathLst>
                <a:path w="1037" h="10312" extrusionOk="0">
                  <a:moveTo>
                    <a:pt x="751" y="1"/>
                  </a:moveTo>
                  <a:lnTo>
                    <a:pt x="1" y="10300"/>
                  </a:lnTo>
                  <a:lnTo>
                    <a:pt x="24" y="10300"/>
                  </a:lnTo>
                  <a:cubicBezTo>
                    <a:pt x="49" y="10296"/>
                    <a:pt x="73" y="10295"/>
                    <a:pt x="98" y="10295"/>
                  </a:cubicBezTo>
                  <a:cubicBezTo>
                    <a:pt x="158" y="10295"/>
                    <a:pt x="219" y="10303"/>
                    <a:pt x="286" y="10312"/>
                  </a:cubicBezTo>
                  <a:lnTo>
                    <a:pt x="1036" y="49"/>
                  </a:lnTo>
                  <a:lnTo>
                    <a:pt x="1013" y="49"/>
                  </a:lnTo>
                  <a:cubicBezTo>
                    <a:pt x="917" y="49"/>
                    <a:pt x="822" y="25"/>
                    <a:pt x="75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053400" y="2846600"/>
              <a:ext cx="15500" cy="122375"/>
            </a:xfrm>
            <a:custGeom>
              <a:avLst/>
              <a:gdLst/>
              <a:ahLst/>
              <a:cxnLst/>
              <a:rect l="l" t="t" r="r" b="b"/>
              <a:pathLst>
                <a:path w="620" h="4895" extrusionOk="0">
                  <a:moveTo>
                    <a:pt x="357" y="1"/>
                  </a:moveTo>
                  <a:lnTo>
                    <a:pt x="0" y="4894"/>
                  </a:lnTo>
                  <a:cubicBezTo>
                    <a:pt x="24" y="4882"/>
                    <a:pt x="48" y="4882"/>
                    <a:pt x="72" y="4882"/>
                  </a:cubicBezTo>
                  <a:cubicBezTo>
                    <a:pt x="89" y="4879"/>
                    <a:pt x="108" y="4878"/>
                    <a:pt x="126" y="4878"/>
                  </a:cubicBezTo>
                  <a:cubicBezTo>
                    <a:pt x="172" y="4878"/>
                    <a:pt x="220" y="4886"/>
                    <a:pt x="262" y="4894"/>
                  </a:cubicBezTo>
                  <a:lnTo>
                    <a:pt x="619" y="1"/>
                  </a:lnTo>
                  <a:cubicBezTo>
                    <a:pt x="607" y="1"/>
                    <a:pt x="596" y="1"/>
                    <a:pt x="584" y="13"/>
                  </a:cubicBezTo>
                  <a:cubicBezTo>
                    <a:pt x="549" y="18"/>
                    <a:pt x="515" y="21"/>
                    <a:pt x="482" y="21"/>
                  </a:cubicBezTo>
                  <a:cubicBezTo>
                    <a:pt x="435" y="21"/>
                    <a:pt x="392" y="15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066500" y="2977275"/>
              <a:ext cx="92300" cy="25925"/>
            </a:xfrm>
            <a:custGeom>
              <a:avLst/>
              <a:gdLst/>
              <a:ahLst/>
              <a:cxnLst/>
              <a:rect l="l" t="t" r="r" b="b"/>
              <a:pathLst>
                <a:path w="3692" h="1037" extrusionOk="0">
                  <a:moveTo>
                    <a:pt x="24" y="1"/>
                  </a:moveTo>
                  <a:lnTo>
                    <a:pt x="24" y="25"/>
                  </a:lnTo>
                  <a:cubicBezTo>
                    <a:pt x="36" y="120"/>
                    <a:pt x="24" y="203"/>
                    <a:pt x="0" y="275"/>
                  </a:cubicBezTo>
                  <a:lnTo>
                    <a:pt x="3655" y="1037"/>
                  </a:lnTo>
                  <a:lnTo>
                    <a:pt x="3655" y="1013"/>
                  </a:lnTo>
                  <a:cubicBezTo>
                    <a:pt x="3643" y="918"/>
                    <a:pt x="3643" y="834"/>
                    <a:pt x="3691" y="75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1237650" y="3057050"/>
              <a:ext cx="96150" cy="61950"/>
            </a:xfrm>
            <a:custGeom>
              <a:avLst/>
              <a:gdLst/>
              <a:ahLst/>
              <a:cxnLst/>
              <a:rect l="l" t="t" r="r" b="b"/>
              <a:pathLst>
                <a:path w="3846" h="2478" extrusionOk="0">
                  <a:moveTo>
                    <a:pt x="3715" y="1"/>
                  </a:moveTo>
                  <a:lnTo>
                    <a:pt x="0" y="2263"/>
                  </a:lnTo>
                  <a:cubicBezTo>
                    <a:pt x="84" y="2287"/>
                    <a:pt x="179" y="2370"/>
                    <a:pt x="191" y="2477"/>
                  </a:cubicBezTo>
                  <a:lnTo>
                    <a:pt x="3846" y="239"/>
                  </a:lnTo>
                  <a:cubicBezTo>
                    <a:pt x="3786" y="167"/>
                    <a:pt x="3751" y="96"/>
                    <a:pt x="37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1071550" y="2841850"/>
              <a:ext cx="93775" cy="152425"/>
            </a:xfrm>
            <a:custGeom>
              <a:avLst/>
              <a:gdLst/>
              <a:ahLst/>
              <a:cxnLst/>
              <a:rect l="l" t="t" r="r" b="b"/>
              <a:pathLst>
                <a:path w="3751" h="6097" extrusionOk="0">
                  <a:moveTo>
                    <a:pt x="227" y="0"/>
                  </a:moveTo>
                  <a:cubicBezTo>
                    <a:pt x="167" y="60"/>
                    <a:pt x="96" y="119"/>
                    <a:pt x="1" y="143"/>
                  </a:cubicBezTo>
                  <a:lnTo>
                    <a:pt x="3525" y="6096"/>
                  </a:lnTo>
                  <a:cubicBezTo>
                    <a:pt x="3584" y="6025"/>
                    <a:pt x="3668" y="5965"/>
                    <a:pt x="3751" y="593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169475" y="3008825"/>
              <a:ext cx="65525" cy="109275"/>
            </a:xfrm>
            <a:custGeom>
              <a:avLst/>
              <a:gdLst/>
              <a:ahLst/>
              <a:cxnLst/>
              <a:rect l="l" t="t" r="r" b="b"/>
              <a:pathLst>
                <a:path w="2621" h="4371" extrusionOk="0">
                  <a:moveTo>
                    <a:pt x="251" y="1"/>
                  </a:moveTo>
                  <a:cubicBezTo>
                    <a:pt x="191" y="60"/>
                    <a:pt x="108" y="84"/>
                    <a:pt x="13" y="108"/>
                  </a:cubicBezTo>
                  <a:lnTo>
                    <a:pt x="1" y="108"/>
                  </a:lnTo>
                  <a:lnTo>
                    <a:pt x="2406" y="4370"/>
                  </a:lnTo>
                  <a:cubicBezTo>
                    <a:pt x="2441" y="4287"/>
                    <a:pt x="2513" y="4216"/>
                    <a:pt x="2620" y="4192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32575" y="3125225"/>
              <a:ext cx="48550" cy="124150"/>
            </a:xfrm>
            <a:custGeom>
              <a:avLst/>
              <a:gdLst/>
              <a:ahLst/>
              <a:cxnLst/>
              <a:rect l="l" t="t" r="r" b="b"/>
              <a:pathLst>
                <a:path w="1942" h="4966" extrusionOk="0">
                  <a:moveTo>
                    <a:pt x="275" y="0"/>
                  </a:moveTo>
                  <a:cubicBezTo>
                    <a:pt x="239" y="12"/>
                    <a:pt x="215" y="36"/>
                    <a:pt x="167" y="48"/>
                  </a:cubicBezTo>
                  <a:cubicBezTo>
                    <a:pt x="108" y="48"/>
                    <a:pt x="48" y="36"/>
                    <a:pt x="1" y="12"/>
                  </a:cubicBezTo>
                  <a:lnTo>
                    <a:pt x="1" y="72"/>
                  </a:lnTo>
                  <a:lnTo>
                    <a:pt x="1656" y="4965"/>
                  </a:lnTo>
                  <a:lnTo>
                    <a:pt x="1942" y="496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356400" y="3074925"/>
              <a:ext cx="20275" cy="174450"/>
            </a:xfrm>
            <a:custGeom>
              <a:avLst/>
              <a:gdLst/>
              <a:ahLst/>
              <a:cxnLst/>
              <a:rect l="l" t="t" r="r" b="b"/>
              <a:pathLst>
                <a:path w="811" h="6978" extrusionOk="0">
                  <a:moveTo>
                    <a:pt x="275" y="0"/>
                  </a:moveTo>
                  <a:cubicBezTo>
                    <a:pt x="273" y="0"/>
                    <a:pt x="272" y="0"/>
                    <a:pt x="271" y="1"/>
                  </a:cubicBezTo>
                  <a:lnTo>
                    <a:pt x="271" y="1"/>
                  </a:lnTo>
                  <a:cubicBezTo>
                    <a:pt x="166" y="24"/>
                    <a:pt x="83" y="24"/>
                    <a:pt x="1" y="24"/>
                  </a:cubicBezTo>
                  <a:lnTo>
                    <a:pt x="548" y="6977"/>
                  </a:lnTo>
                  <a:lnTo>
                    <a:pt x="810" y="6977"/>
                  </a:lnTo>
                  <a:lnTo>
                    <a:pt x="810" y="689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378125" y="3063600"/>
              <a:ext cx="123575" cy="114025"/>
            </a:xfrm>
            <a:custGeom>
              <a:avLst/>
              <a:gdLst/>
              <a:ahLst/>
              <a:cxnLst/>
              <a:rect l="l" t="t" r="r" b="b"/>
              <a:pathLst>
                <a:path w="4943" h="4561" extrusionOk="0">
                  <a:moveTo>
                    <a:pt x="191" y="1"/>
                  </a:moveTo>
                  <a:cubicBezTo>
                    <a:pt x="132" y="72"/>
                    <a:pt x="60" y="143"/>
                    <a:pt x="1" y="191"/>
                  </a:cubicBezTo>
                  <a:lnTo>
                    <a:pt x="4752" y="4561"/>
                  </a:lnTo>
                  <a:cubicBezTo>
                    <a:pt x="4799" y="4477"/>
                    <a:pt x="4847" y="4418"/>
                    <a:pt x="4942" y="4370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512075" y="3187125"/>
              <a:ext cx="68200" cy="62250"/>
            </a:xfrm>
            <a:custGeom>
              <a:avLst/>
              <a:gdLst/>
              <a:ahLst/>
              <a:cxnLst/>
              <a:rect l="l" t="t" r="r" b="b"/>
              <a:pathLst>
                <a:path w="2728" h="2490" extrusionOk="0">
                  <a:moveTo>
                    <a:pt x="179" y="1"/>
                  </a:moveTo>
                  <a:cubicBezTo>
                    <a:pt x="156" y="84"/>
                    <a:pt x="72" y="155"/>
                    <a:pt x="1" y="203"/>
                  </a:cubicBezTo>
                  <a:lnTo>
                    <a:pt x="2453" y="2489"/>
                  </a:lnTo>
                  <a:lnTo>
                    <a:pt x="2620" y="2489"/>
                  </a:lnTo>
                  <a:lnTo>
                    <a:pt x="2727" y="238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516850" y="3091575"/>
              <a:ext cx="207475" cy="93200"/>
            </a:xfrm>
            <a:custGeom>
              <a:avLst/>
              <a:gdLst/>
              <a:ahLst/>
              <a:cxnLst/>
              <a:rect l="l" t="t" r="r" b="b"/>
              <a:pathLst>
                <a:path w="8299" h="3728" extrusionOk="0">
                  <a:moveTo>
                    <a:pt x="8299" y="1"/>
                  </a:moveTo>
                  <a:lnTo>
                    <a:pt x="0" y="3454"/>
                  </a:lnTo>
                  <a:cubicBezTo>
                    <a:pt x="24" y="3501"/>
                    <a:pt x="36" y="3537"/>
                    <a:pt x="48" y="3573"/>
                  </a:cubicBezTo>
                  <a:cubicBezTo>
                    <a:pt x="36" y="3632"/>
                    <a:pt x="24" y="3680"/>
                    <a:pt x="24" y="3727"/>
                  </a:cubicBezTo>
                  <a:cubicBezTo>
                    <a:pt x="36" y="3727"/>
                    <a:pt x="48" y="3727"/>
                    <a:pt x="84" y="3715"/>
                  </a:cubicBezTo>
                  <a:lnTo>
                    <a:pt x="7846" y="477"/>
                  </a:lnTo>
                  <a:lnTo>
                    <a:pt x="8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920175" y="3218375"/>
              <a:ext cx="54200" cy="31275"/>
            </a:xfrm>
            <a:custGeom>
              <a:avLst/>
              <a:gdLst/>
              <a:ahLst/>
              <a:cxnLst/>
              <a:rect l="l" t="t" r="r" b="b"/>
              <a:pathLst>
                <a:path w="2168" h="1251" extrusionOk="0">
                  <a:moveTo>
                    <a:pt x="215" y="1"/>
                  </a:moveTo>
                  <a:lnTo>
                    <a:pt x="167" y="25"/>
                  </a:lnTo>
                  <a:cubicBezTo>
                    <a:pt x="155" y="48"/>
                    <a:pt x="119" y="84"/>
                    <a:pt x="95" y="96"/>
                  </a:cubicBezTo>
                  <a:lnTo>
                    <a:pt x="0" y="191"/>
                  </a:lnTo>
                  <a:lnTo>
                    <a:pt x="1655" y="1251"/>
                  </a:lnTo>
                  <a:lnTo>
                    <a:pt x="2167" y="125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1726700" y="3093675"/>
              <a:ext cx="96450" cy="65500"/>
            </a:xfrm>
            <a:custGeom>
              <a:avLst/>
              <a:gdLst/>
              <a:ahLst/>
              <a:cxnLst/>
              <a:rect l="l" t="t" r="r" b="b"/>
              <a:pathLst>
                <a:path w="3858" h="2620" extrusionOk="0">
                  <a:moveTo>
                    <a:pt x="179" y="0"/>
                  </a:moveTo>
                  <a:lnTo>
                    <a:pt x="0" y="202"/>
                  </a:lnTo>
                  <a:lnTo>
                    <a:pt x="3751" y="2619"/>
                  </a:lnTo>
                  <a:lnTo>
                    <a:pt x="3858" y="234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826400" y="3156175"/>
              <a:ext cx="88425" cy="62825"/>
            </a:xfrm>
            <a:custGeom>
              <a:avLst/>
              <a:gdLst/>
              <a:ahLst/>
              <a:cxnLst/>
              <a:rect l="l" t="t" r="r" b="b"/>
              <a:pathLst>
                <a:path w="3537" h="2513" extrusionOk="0">
                  <a:moveTo>
                    <a:pt x="108" y="0"/>
                  </a:moveTo>
                  <a:lnTo>
                    <a:pt x="1" y="262"/>
                  </a:lnTo>
                  <a:lnTo>
                    <a:pt x="3513" y="2513"/>
                  </a:lnTo>
                  <a:cubicBezTo>
                    <a:pt x="3501" y="2489"/>
                    <a:pt x="3489" y="2441"/>
                    <a:pt x="3477" y="2405"/>
                  </a:cubicBezTo>
                  <a:cubicBezTo>
                    <a:pt x="3454" y="2334"/>
                    <a:pt x="3489" y="2263"/>
                    <a:pt x="3537" y="2203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577875" y="2880550"/>
              <a:ext cx="344700" cy="368825"/>
            </a:xfrm>
            <a:custGeom>
              <a:avLst/>
              <a:gdLst/>
              <a:ahLst/>
              <a:cxnLst/>
              <a:rect l="l" t="t" r="r" b="b"/>
              <a:pathLst>
                <a:path w="13788" h="14753" extrusionOk="0">
                  <a:moveTo>
                    <a:pt x="13668" y="0"/>
                  </a:moveTo>
                  <a:lnTo>
                    <a:pt x="5834" y="8466"/>
                  </a:lnTo>
                  <a:lnTo>
                    <a:pt x="5394" y="8942"/>
                  </a:lnTo>
                  <a:lnTo>
                    <a:pt x="107" y="14645"/>
                  </a:lnTo>
                  <a:lnTo>
                    <a:pt x="0" y="14752"/>
                  </a:lnTo>
                  <a:lnTo>
                    <a:pt x="381" y="14752"/>
                  </a:lnTo>
                  <a:lnTo>
                    <a:pt x="5953" y="8727"/>
                  </a:lnTo>
                  <a:lnTo>
                    <a:pt x="6156" y="8525"/>
                  </a:lnTo>
                  <a:lnTo>
                    <a:pt x="13692" y="357"/>
                  </a:lnTo>
                  <a:lnTo>
                    <a:pt x="13787" y="119"/>
                  </a:lnTo>
                  <a:cubicBezTo>
                    <a:pt x="13740" y="84"/>
                    <a:pt x="13692" y="36"/>
                    <a:pt x="1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787125" y="2882925"/>
              <a:ext cx="142000" cy="366450"/>
            </a:xfrm>
            <a:custGeom>
              <a:avLst/>
              <a:gdLst/>
              <a:ahLst/>
              <a:cxnLst/>
              <a:rect l="l" t="t" r="r" b="b"/>
              <a:pathLst>
                <a:path w="5680" h="14658" extrusionOk="0">
                  <a:moveTo>
                    <a:pt x="5417" y="0"/>
                  </a:moveTo>
                  <a:lnTo>
                    <a:pt x="5322" y="239"/>
                  </a:lnTo>
                  <a:lnTo>
                    <a:pt x="1441" y="10776"/>
                  </a:lnTo>
                  <a:lnTo>
                    <a:pt x="1334" y="11049"/>
                  </a:lnTo>
                  <a:lnTo>
                    <a:pt x="0" y="14657"/>
                  </a:lnTo>
                  <a:lnTo>
                    <a:pt x="298" y="14657"/>
                  </a:lnTo>
                  <a:lnTo>
                    <a:pt x="1572" y="11192"/>
                  </a:lnTo>
                  <a:lnTo>
                    <a:pt x="1679" y="10930"/>
                  </a:lnTo>
                  <a:lnTo>
                    <a:pt x="5679" y="72"/>
                  </a:lnTo>
                  <a:cubicBezTo>
                    <a:pt x="5584" y="72"/>
                    <a:pt x="5489" y="60"/>
                    <a:pt x="54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937125" y="2875175"/>
              <a:ext cx="202450" cy="98250"/>
            </a:xfrm>
            <a:custGeom>
              <a:avLst/>
              <a:gdLst/>
              <a:ahLst/>
              <a:cxnLst/>
              <a:rect l="l" t="t" r="r" b="b"/>
              <a:pathLst>
                <a:path w="8098" h="3930" extrusionOk="0">
                  <a:moveTo>
                    <a:pt x="96" y="1"/>
                  </a:moveTo>
                  <a:cubicBezTo>
                    <a:pt x="84" y="96"/>
                    <a:pt x="60" y="180"/>
                    <a:pt x="1" y="251"/>
                  </a:cubicBezTo>
                  <a:lnTo>
                    <a:pt x="8097" y="3930"/>
                  </a:lnTo>
                  <a:lnTo>
                    <a:pt x="8097" y="3632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088050" y="3163325"/>
              <a:ext cx="43175" cy="86050"/>
            </a:xfrm>
            <a:custGeom>
              <a:avLst/>
              <a:gdLst/>
              <a:ahLst/>
              <a:cxnLst/>
              <a:rect l="l" t="t" r="r" b="b"/>
              <a:pathLst>
                <a:path w="1727" h="3442" extrusionOk="0">
                  <a:moveTo>
                    <a:pt x="1560" y="0"/>
                  </a:moveTo>
                  <a:lnTo>
                    <a:pt x="0" y="3441"/>
                  </a:lnTo>
                  <a:lnTo>
                    <a:pt x="298" y="3441"/>
                  </a:lnTo>
                  <a:lnTo>
                    <a:pt x="1727" y="32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130900" y="3136825"/>
              <a:ext cx="8675" cy="26525"/>
            </a:xfrm>
            <a:custGeom>
              <a:avLst/>
              <a:gdLst/>
              <a:ahLst/>
              <a:cxnLst/>
              <a:rect l="l" t="t" r="r" b="b"/>
              <a:pathLst>
                <a:path w="347" h="1061" extrusionOk="0">
                  <a:moveTo>
                    <a:pt x="346" y="0"/>
                  </a:moveTo>
                  <a:lnTo>
                    <a:pt x="1" y="739"/>
                  </a:lnTo>
                  <a:lnTo>
                    <a:pt x="168" y="1060"/>
                  </a:lnTo>
                  <a:lnTo>
                    <a:pt x="346" y="655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923750" y="3070450"/>
              <a:ext cx="155700" cy="148550"/>
            </a:xfrm>
            <a:custGeom>
              <a:avLst/>
              <a:gdLst/>
              <a:ahLst/>
              <a:cxnLst/>
              <a:rect l="l" t="t" r="r" b="b"/>
              <a:pathLst>
                <a:path w="6228" h="5942" extrusionOk="0">
                  <a:moveTo>
                    <a:pt x="6037" y="0"/>
                  </a:moveTo>
                  <a:lnTo>
                    <a:pt x="3596" y="2263"/>
                  </a:lnTo>
                  <a:cubicBezTo>
                    <a:pt x="3608" y="2298"/>
                    <a:pt x="3632" y="2346"/>
                    <a:pt x="3643" y="2370"/>
                  </a:cubicBezTo>
                  <a:cubicBezTo>
                    <a:pt x="3667" y="2501"/>
                    <a:pt x="3572" y="2644"/>
                    <a:pt x="3429" y="2655"/>
                  </a:cubicBezTo>
                  <a:cubicBezTo>
                    <a:pt x="3417" y="2658"/>
                    <a:pt x="3405" y="2659"/>
                    <a:pt x="3392" y="2659"/>
                  </a:cubicBezTo>
                  <a:cubicBezTo>
                    <a:pt x="3334" y="2659"/>
                    <a:pt x="3278" y="2635"/>
                    <a:pt x="3239" y="2596"/>
                  </a:cubicBezTo>
                  <a:lnTo>
                    <a:pt x="0" y="5620"/>
                  </a:lnTo>
                  <a:cubicBezTo>
                    <a:pt x="36" y="5656"/>
                    <a:pt x="72" y="5703"/>
                    <a:pt x="83" y="5763"/>
                  </a:cubicBezTo>
                  <a:cubicBezTo>
                    <a:pt x="95" y="5834"/>
                    <a:pt x="83" y="5894"/>
                    <a:pt x="36" y="5942"/>
                  </a:cubicBezTo>
                  <a:lnTo>
                    <a:pt x="83" y="5918"/>
                  </a:lnTo>
                  <a:lnTo>
                    <a:pt x="6227" y="215"/>
                  </a:lnTo>
                  <a:cubicBezTo>
                    <a:pt x="6144" y="155"/>
                    <a:pt x="6072" y="96"/>
                    <a:pt x="60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881475" y="3218975"/>
              <a:ext cx="41100" cy="30100"/>
            </a:xfrm>
            <a:custGeom>
              <a:avLst/>
              <a:gdLst/>
              <a:ahLst/>
              <a:cxnLst/>
              <a:rect l="l" t="t" r="r" b="b"/>
              <a:pathLst>
                <a:path w="1644" h="1204" extrusionOk="0">
                  <a:moveTo>
                    <a:pt x="1643" y="60"/>
                  </a:moveTo>
                  <a:lnTo>
                    <a:pt x="1613" y="87"/>
                  </a:lnTo>
                  <a:lnTo>
                    <a:pt x="1613" y="87"/>
                  </a:lnTo>
                  <a:cubicBezTo>
                    <a:pt x="1622" y="80"/>
                    <a:pt x="1632" y="71"/>
                    <a:pt x="1643" y="60"/>
                  </a:cubicBezTo>
                  <a:close/>
                  <a:moveTo>
                    <a:pt x="1310" y="1"/>
                  </a:moveTo>
                  <a:lnTo>
                    <a:pt x="0" y="1203"/>
                  </a:lnTo>
                  <a:lnTo>
                    <a:pt x="405" y="1203"/>
                  </a:lnTo>
                  <a:lnTo>
                    <a:pt x="1548" y="143"/>
                  </a:lnTo>
                  <a:lnTo>
                    <a:pt x="1613" y="87"/>
                  </a:lnTo>
                  <a:lnTo>
                    <a:pt x="1613" y="87"/>
                  </a:lnTo>
                  <a:cubicBezTo>
                    <a:pt x="1592" y="102"/>
                    <a:pt x="1573" y="108"/>
                    <a:pt x="1548" y="108"/>
                  </a:cubicBezTo>
                  <a:cubicBezTo>
                    <a:pt x="1540" y="109"/>
                    <a:pt x="1531" y="110"/>
                    <a:pt x="1522" y="110"/>
                  </a:cubicBezTo>
                  <a:cubicBezTo>
                    <a:pt x="1446" y="110"/>
                    <a:pt x="1363" y="65"/>
                    <a:pt x="13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085975" y="3074925"/>
              <a:ext cx="53900" cy="112825"/>
            </a:xfrm>
            <a:custGeom>
              <a:avLst/>
              <a:gdLst/>
              <a:ahLst/>
              <a:cxnLst/>
              <a:rect l="l" t="t" r="r" b="b"/>
              <a:pathLst>
                <a:path w="2156" h="4513" extrusionOk="0">
                  <a:moveTo>
                    <a:pt x="250" y="0"/>
                  </a:moveTo>
                  <a:cubicBezTo>
                    <a:pt x="191" y="48"/>
                    <a:pt x="119" y="83"/>
                    <a:pt x="36" y="95"/>
                  </a:cubicBezTo>
                  <a:lnTo>
                    <a:pt x="0" y="95"/>
                  </a:lnTo>
                  <a:lnTo>
                    <a:pt x="1679" y="3536"/>
                  </a:lnTo>
                  <a:lnTo>
                    <a:pt x="1822" y="3846"/>
                  </a:lnTo>
                  <a:lnTo>
                    <a:pt x="2155" y="4512"/>
                  </a:lnTo>
                  <a:lnTo>
                    <a:pt x="2155" y="3893"/>
                  </a:lnTo>
                  <a:lnTo>
                    <a:pt x="1965" y="3536"/>
                  </a:lnTo>
                  <a:lnTo>
                    <a:pt x="1810" y="321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128225" y="3239825"/>
              <a:ext cx="11350" cy="9550"/>
            </a:xfrm>
            <a:custGeom>
              <a:avLst/>
              <a:gdLst/>
              <a:ahLst/>
              <a:cxnLst/>
              <a:rect l="l" t="t" r="r" b="b"/>
              <a:pathLst>
                <a:path w="454" h="382" extrusionOk="0">
                  <a:moveTo>
                    <a:pt x="453" y="0"/>
                  </a:moveTo>
                  <a:lnTo>
                    <a:pt x="1" y="381"/>
                  </a:lnTo>
                  <a:lnTo>
                    <a:pt x="417" y="381"/>
                  </a:lnTo>
                  <a:lnTo>
                    <a:pt x="453" y="35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326050" y="3014475"/>
              <a:ext cx="64325" cy="61350"/>
            </a:xfrm>
            <a:custGeom>
              <a:avLst/>
              <a:gdLst/>
              <a:ahLst/>
              <a:cxnLst/>
              <a:rect l="l" t="t" r="r" b="b"/>
              <a:pathLst>
                <a:path w="2573" h="2454" extrusionOk="0">
                  <a:moveTo>
                    <a:pt x="1305" y="1"/>
                  </a:moveTo>
                  <a:cubicBezTo>
                    <a:pt x="1248" y="1"/>
                    <a:pt x="1190" y="5"/>
                    <a:pt x="1131" y="13"/>
                  </a:cubicBezTo>
                  <a:cubicBezTo>
                    <a:pt x="465" y="96"/>
                    <a:pt x="0" y="727"/>
                    <a:pt x="96" y="1394"/>
                  </a:cubicBezTo>
                  <a:cubicBezTo>
                    <a:pt x="108" y="1513"/>
                    <a:pt x="131" y="1620"/>
                    <a:pt x="179" y="1727"/>
                  </a:cubicBezTo>
                  <a:cubicBezTo>
                    <a:pt x="227" y="1811"/>
                    <a:pt x="274" y="1882"/>
                    <a:pt x="310" y="1966"/>
                  </a:cubicBezTo>
                  <a:cubicBezTo>
                    <a:pt x="524" y="2239"/>
                    <a:pt x="846" y="2418"/>
                    <a:pt x="1203" y="2454"/>
                  </a:cubicBezTo>
                  <a:cubicBezTo>
                    <a:pt x="1298" y="2454"/>
                    <a:pt x="1381" y="2442"/>
                    <a:pt x="1477" y="2442"/>
                  </a:cubicBezTo>
                  <a:cubicBezTo>
                    <a:pt x="1715" y="2406"/>
                    <a:pt x="1917" y="2299"/>
                    <a:pt x="2084" y="2168"/>
                  </a:cubicBezTo>
                  <a:cubicBezTo>
                    <a:pt x="2155" y="2108"/>
                    <a:pt x="2215" y="2049"/>
                    <a:pt x="2274" y="1977"/>
                  </a:cubicBezTo>
                  <a:cubicBezTo>
                    <a:pt x="2477" y="1727"/>
                    <a:pt x="2572" y="1394"/>
                    <a:pt x="2513" y="1049"/>
                  </a:cubicBezTo>
                  <a:cubicBezTo>
                    <a:pt x="2437" y="440"/>
                    <a:pt x="1904" y="1"/>
                    <a:pt x="13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048925" y="2815500"/>
              <a:ext cx="33075" cy="31625"/>
            </a:xfrm>
            <a:custGeom>
              <a:avLst/>
              <a:gdLst/>
              <a:ahLst/>
              <a:cxnLst/>
              <a:rect l="l" t="t" r="r" b="b"/>
              <a:pathLst>
                <a:path w="1323" h="1265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66"/>
                    <a:pt x="1" y="376"/>
                    <a:pt x="48" y="721"/>
                  </a:cubicBezTo>
                  <a:cubicBezTo>
                    <a:pt x="84" y="983"/>
                    <a:pt x="286" y="1197"/>
                    <a:pt x="536" y="1245"/>
                  </a:cubicBezTo>
                  <a:cubicBezTo>
                    <a:pt x="571" y="1259"/>
                    <a:pt x="610" y="1265"/>
                    <a:pt x="656" y="1265"/>
                  </a:cubicBezTo>
                  <a:cubicBezTo>
                    <a:pt x="688" y="1265"/>
                    <a:pt x="723" y="1262"/>
                    <a:pt x="763" y="1257"/>
                  </a:cubicBezTo>
                  <a:cubicBezTo>
                    <a:pt x="775" y="1257"/>
                    <a:pt x="786" y="1257"/>
                    <a:pt x="798" y="1245"/>
                  </a:cubicBezTo>
                  <a:cubicBezTo>
                    <a:pt x="834" y="1233"/>
                    <a:pt x="882" y="1233"/>
                    <a:pt x="906" y="1209"/>
                  </a:cubicBezTo>
                  <a:cubicBezTo>
                    <a:pt x="1001" y="1185"/>
                    <a:pt x="1072" y="1126"/>
                    <a:pt x="1132" y="1066"/>
                  </a:cubicBezTo>
                  <a:cubicBezTo>
                    <a:pt x="1251" y="935"/>
                    <a:pt x="1322" y="733"/>
                    <a:pt x="1298" y="542"/>
                  </a:cubicBezTo>
                  <a:cubicBezTo>
                    <a:pt x="1244" y="227"/>
                    <a:pt x="971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026600" y="3246400"/>
              <a:ext cx="18475" cy="2975"/>
            </a:xfrm>
            <a:custGeom>
              <a:avLst/>
              <a:gdLst/>
              <a:ahLst/>
              <a:cxnLst/>
              <a:rect l="l" t="t" r="r" b="b"/>
              <a:pathLst>
                <a:path w="739" h="119" extrusionOk="0">
                  <a:moveTo>
                    <a:pt x="348" y="1"/>
                  </a:moveTo>
                  <a:cubicBezTo>
                    <a:pt x="321" y="1"/>
                    <a:pt x="292" y="4"/>
                    <a:pt x="263" y="11"/>
                  </a:cubicBezTo>
                  <a:cubicBezTo>
                    <a:pt x="167" y="35"/>
                    <a:pt x="72" y="70"/>
                    <a:pt x="1" y="118"/>
                  </a:cubicBezTo>
                  <a:lnTo>
                    <a:pt x="739" y="118"/>
                  </a:lnTo>
                  <a:cubicBezTo>
                    <a:pt x="679" y="82"/>
                    <a:pt x="608" y="47"/>
                    <a:pt x="536" y="23"/>
                  </a:cubicBezTo>
                  <a:cubicBezTo>
                    <a:pt x="471" y="15"/>
                    <a:pt x="411" y="1"/>
                    <a:pt x="34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895625" y="2943300"/>
              <a:ext cx="11950" cy="10575"/>
            </a:xfrm>
            <a:custGeom>
              <a:avLst/>
              <a:gdLst/>
              <a:ahLst/>
              <a:cxnLst/>
              <a:rect l="l" t="t" r="r" b="b"/>
              <a:pathLst>
                <a:path w="478" h="423" extrusionOk="0">
                  <a:moveTo>
                    <a:pt x="236" y="1"/>
                  </a:moveTo>
                  <a:cubicBezTo>
                    <a:pt x="225" y="1"/>
                    <a:pt x="214" y="1"/>
                    <a:pt x="203" y="2"/>
                  </a:cubicBezTo>
                  <a:cubicBezTo>
                    <a:pt x="84" y="14"/>
                    <a:pt x="1" y="133"/>
                    <a:pt x="25" y="252"/>
                  </a:cubicBezTo>
                  <a:cubicBezTo>
                    <a:pt x="49" y="300"/>
                    <a:pt x="60" y="348"/>
                    <a:pt x="84" y="372"/>
                  </a:cubicBezTo>
                  <a:cubicBezTo>
                    <a:pt x="133" y="401"/>
                    <a:pt x="182" y="422"/>
                    <a:pt x="244" y="422"/>
                  </a:cubicBezTo>
                  <a:cubicBezTo>
                    <a:pt x="258" y="422"/>
                    <a:pt x="272" y="421"/>
                    <a:pt x="287" y="419"/>
                  </a:cubicBezTo>
                  <a:cubicBezTo>
                    <a:pt x="310" y="419"/>
                    <a:pt x="346" y="395"/>
                    <a:pt x="370" y="383"/>
                  </a:cubicBezTo>
                  <a:cubicBezTo>
                    <a:pt x="441" y="336"/>
                    <a:pt x="477" y="264"/>
                    <a:pt x="465" y="181"/>
                  </a:cubicBezTo>
                  <a:cubicBezTo>
                    <a:pt x="465" y="157"/>
                    <a:pt x="441" y="145"/>
                    <a:pt x="441" y="133"/>
                  </a:cubicBezTo>
                  <a:cubicBezTo>
                    <a:pt x="420" y="48"/>
                    <a:pt x="331" y="1"/>
                    <a:pt x="2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156975" y="2989650"/>
              <a:ext cx="22950" cy="21900"/>
            </a:xfrm>
            <a:custGeom>
              <a:avLst/>
              <a:gdLst/>
              <a:ahLst/>
              <a:cxnLst/>
              <a:rect l="l" t="t" r="r" b="b"/>
              <a:pathLst>
                <a:path w="918" h="876" extrusionOk="0">
                  <a:moveTo>
                    <a:pt x="458" y="1"/>
                  </a:moveTo>
                  <a:cubicBezTo>
                    <a:pt x="437" y="1"/>
                    <a:pt x="415" y="3"/>
                    <a:pt x="394" y="6"/>
                  </a:cubicBezTo>
                  <a:cubicBezTo>
                    <a:pt x="370" y="6"/>
                    <a:pt x="346" y="18"/>
                    <a:pt x="322" y="18"/>
                  </a:cubicBezTo>
                  <a:cubicBezTo>
                    <a:pt x="227" y="53"/>
                    <a:pt x="155" y="113"/>
                    <a:pt x="96" y="184"/>
                  </a:cubicBezTo>
                  <a:cubicBezTo>
                    <a:pt x="84" y="220"/>
                    <a:pt x="72" y="232"/>
                    <a:pt x="48" y="256"/>
                  </a:cubicBezTo>
                  <a:cubicBezTo>
                    <a:pt x="24" y="339"/>
                    <a:pt x="1" y="411"/>
                    <a:pt x="24" y="494"/>
                  </a:cubicBezTo>
                  <a:lnTo>
                    <a:pt x="24" y="530"/>
                  </a:lnTo>
                  <a:cubicBezTo>
                    <a:pt x="70" y="725"/>
                    <a:pt x="249" y="876"/>
                    <a:pt x="464" y="876"/>
                  </a:cubicBezTo>
                  <a:cubicBezTo>
                    <a:pt x="472" y="876"/>
                    <a:pt x="481" y="875"/>
                    <a:pt x="489" y="875"/>
                  </a:cubicBezTo>
                  <a:lnTo>
                    <a:pt x="501" y="875"/>
                  </a:lnTo>
                  <a:cubicBezTo>
                    <a:pt x="620" y="851"/>
                    <a:pt x="691" y="827"/>
                    <a:pt x="751" y="768"/>
                  </a:cubicBezTo>
                  <a:cubicBezTo>
                    <a:pt x="858" y="673"/>
                    <a:pt x="917" y="530"/>
                    <a:pt x="882" y="375"/>
                  </a:cubicBezTo>
                  <a:cubicBezTo>
                    <a:pt x="860" y="158"/>
                    <a:pt x="671" y="1"/>
                    <a:pt x="45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073450" y="3055500"/>
              <a:ext cx="22950" cy="21425"/>
            </a:xfrm>
            <a:custGeom>
              <a:avLst/>
              <a:gdLst/>
              <a:ahLst/>
              <a:cxnLst/>
              <a:rect l="l" t="t" r="r" b="b"/>
              <a:pathLst>
                <a:path w="918" h="857" extrusionOk="0">
                  <a:moveTo>
                    <a:pt x="454" y="1"/>
                  </a:moveTo>
                  <a:cubicBezTo>
                    <a:pt x="438" y="1"/>
                    <a:pt x="422" y="1"/>
                    <a:pt x="406" y="3"/>
                  </a:cubicBezTo>
                  <a:cubicBezTo>
                    <a:pt x="168" y="51"/>
                    <a:pt x="1" y="277"/>
                    <a:pt x="37" y="491"/>
                  </a:cubicBezTo>
                  <a:cubicBezTo>
                    <a:pt x="37" y="527"/>
                    <a:pt x="49" y="551"/>
                    <a:pt x="60" y="587"/>
                  </a:cubicBezTo>
                  <a:cubicBezTo>
                    <a:pt x="96" y="670"/>
                    <a:pt x="156" y="753"/>
                    <a:pt x="239" y="789"/>
                  </a:cubicBezTo>
                  <a:cubicBezTo>
                    <a:pt x="304" y="826"/>
                    <a:pt x="369" y="856"/>
                    <a:pt x="440" y="856"/>
                  </a:cubicBezTo>
                  <a:cubicBezTo>
                    <a:pt x="460" y="856"/>
                    <a:pt x="480" y="854"/>
                    <a:pt x="501" y="848"/>
                  </a:cubicBezTo>
                  <a:lnTo>
                    <a:pt x="537" y="848"/>
                  </a:lnTo>
                  <a:cubicBezTo>
                    <a:pt x="545" y="850"/>
                    <a:pt x="553" y="851"/>
                    <a:pt x="561" y="851"/>
                  </a:cubicBezTo>
                  <a:cubicBezTo>
                    <a:pt x="618" y="851"/>
                    <a:pt x="687" y="818"/>
                    <a:pt x="739" y="777"/>
                  </a:cubicBezTo>
                  <a:cubicBezTo>
                    <a:pt x="858" y="694"/>
                    <a:pt x="918" y="539"/>
                    <a:pt x="894" y="372"/>
                  </a:cubicBezTo>
                  <a:cubicBezTo>
                    <a:pt x="872" y="150"/>
                    <a:pt x="674" y="1"/>
                    <a:pt x="45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916900" y="2863525"/>
              <a:ext cx="22350" cy="21800"/>
            </a:xfrm>
            <a:custGeom>
              <a:avLst/>
              <a:gdLst/>
              <a:ahLst/>
              <a:cxnLst/>
              <a:rect l="l" t="t" r="r" b="b"/>
              <a:pathLst>
                <a:path w="894" h="872" extrusionOk="0">
                  <a:moveTo>
                    <a:pt x="453" y="0"/>
                  </a:moveTo>
                  <a:cubicBezTo>
                    <a:pt x="437" y="0"/>
                    <a:pt x="421" y="1"/>
                    <a:pt x="405" y="3"/>
                  </a:cubicBezTo>
                  <a:cubicBezTo>
                    <a:pt x="167" y="50"/>
                    <a:pt x="0" y="276"/>
                    <a:pt x="36" y="491"/>
                  </a:cubicBezTo>
                  <a:cubicBezTo>
                    <a:pt x="48" y="550"/>
                    <a:pt x="60" y="610"/>
                    <a:pt x="84" y="669"/>
                  </a:cubicBezTo>
                  <a:cubicBezTo>
                    <a:pt x="131" y="717"/>
                    <a:pt x="179" y="765"/>
                    <a:pt x="226" y="800"/>
                  </a:cubicBezTo>
                  <a:cubicBezTo>
                    <a:pt x="298" y="836"/>
                    <a:pt x="393" y="872"/>
                    <a:pt x="488" y="872"/>
                  </a:cubicBezTo>
                  <a:lnTo>
                    <a:pt x="536" y="872"/>
                  </a:lnTo>
                  <a:cubicBezTo>
                    <a:pt x="643" y="848"/>
                    <a:pt x="727" y="812"/>
                    <a:pt x="786" y="741"/>
                  </a:cubicBezTo>
                  <a:cubicBezTo>
                    <a:pt x="846" y="657"/>
                    <a:pt x="893" y="586"/>
                    <a:pt x="893" y="479"/>
                  </a:cubicBezTo>
                  <a:lnTo>
                    <a:pt x="893" y="372"/>
                  </a:lnTo>
                  <a:cubicBezTo>
                    <a:pt x="871" y="150"/>
                    <a:pt x="673" y="0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495125" y="3172075"/>
              <a:ext cx="22625" cy="21700"/>
            </a:xfrm>
            <a:custGeom>
              <a:avLst/>
              <a:gdLst/>
              <a:ahLst/>
              <a:cxnLst/>
              <a:rect l="l" t="t" r="r" b="b"/>
              <a:pathLst>
                <a:path w="905" h="868" extrusionOk="0">
                  <a:moveTo>
                    <a:pt x="456" y="0"/>
                  </a:moveTo>
                  <a:cubicBezTo>
                    <a:pt x="431" y="0"/>
                    <a:pt x="406" y="3"/>
                    <a:pt x="381" y="7"/>
                  </a:cubicBezTo>
                  <a:cubicBezTo>
                    <a:pt x="333" y="7"/>
                    <a:pt x="286" y="31"/>
                    <a:pt x="250" y="43"/>
                  </a:cubicBezTo>
                  <a:cubicBezTo>
                    <a:pt x="155" y="91"/>
                    <a:pt x="95" y="162"/>
                    <a:pt x="60" y="234"/>
                  </a:cubicBezTo>
                  <a:cubicBezTo>
                    <a:pt x="24" y="317"/>
                    <a:pt x="0" y="400"/>
                    <a:pt x="12" y="495"/>
                  </a:cubicBezTo>
                  <a:lnTo>
                    <a:pt x="12" y="519"/>
                  </a:lnTo>
                  <a:cubicBezTo>
                    <a:pt x="24" y="615"/>
                    <a:pt x="72" y="698"/>
                    <a:pt x="143" y="757"/>
                  </a:cubicBezTo>
                  <a:cubicBezTo>
                    <a:pt x="223" y="838"/>
                    <a:pt x="330" y="867"/>
                    <a:pt x="440" y="867"/>
                  </a:cubicBezTo>
                  <a:cubicBezTo>
                    <a:pt x="460" y="867"/>
                    <a:pt x="480" y="866"/>
                    <a:pt x="500" y="865"/>
                  </a:cubicBezTo>
                  <a:cubicBezTo>
                    <a:pt x="560" y="865"/>
                    <a:pt x="607" y="841"/>
                    <a:pt x="667" y="805"/>
                  </a:cubicBezTo>
                  <a:cubicBezTo>
                    <a:pt x="774" y="757"/>
                    <a:pt x="834" y="686"/>
                    <a:pt x="857" y="603"/>
                  </a:cubicBezTo>
                  <a:cubicBezTo>
                    <a:pt x="869" y="567"/>
                    <a:pt x="869" y="543"/>
                    <a:pt x="893" y="507"/>
                  </a:cubicBezTo>
                  <a:cubicBezTo>
                    <a:pt x="905" y="460"/>
                    <a:pt x="905" y="412"/>
                    <a:pt x="893" y="365"/>
                  </a:cubicBezTo>
                  <a:cubicBezTo>
                    <a:pt x="893" y="317"/>
                    <a:pt x="869" y="269"/>
                    <a:pt x="845" y="245"/>
                  </a:cubicBezTo>
                  <a:cubicBezTo>
                    <a:pt x="783" y="100"/>
                    <a:pt x="622" y="0"/>
                    <a:pt x="4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045650" y="2968400"/>
              <a:ext cx="21750" cy="21700"/>
            </a:xfrm>
            <a:custGeom>
              <a:avLst/>
              <a:gdLst/>
              <a:ahLst/>
              <a:cxnLst/>
              <a:rect l="l" t="t" r="r" b="b"/>
              <a:pathLst>
                <a:path w="870" h="868" extrusionOk="0">
                  <a:moveTo>
                    <a:pt x="436" y="0"/>
                  </a:moveTo>
                  <a:cubicBezTo>
                    <a:pt x="414" y="0"/>
                    <a:pt x="392" y="3"/>
                    <a:pt x="370" y="10"/>
                  </a:cubicBezTo>
                  <a:cubicBezTo>
                    <a:pt x="334" y="10"/>
                    <a:pt x="322" y="22"/>
                    <a:pt x="298" y="22"/>
                  </a:cubicBezTo>
                  <a:cubicBezTo>
                    <a:pt x="203" y="46"/>
                    <a:pt x="132" y="106"/>
                    <a:pt x="72" y="189"/>
                  </a:cubicBezTo>
                  <a:cubicBezTo>
                    <a:pt x="13" y="261"/>
                    <a:pt x="1" y="344"/>
                    <a:pt x="1" y="451"/>
                  </a:cubicBezTo>
                  <a:lnTo>
                    <a:pt x="1" y="499"/>
                  </a:lnTo>
                  <a:cubicBezTo>
                    <a:pt x="13" y="642"/>
                    <a:pt x="120" y="761"/>
                    <a:pt x="239" y="820"/>
                  </a:cubicBezTo>
                  <a:cubicBezTo>
                    <a:pt x="310" y="856"/>
                    <a:pt x="394" y="868"/>
                    <a:pt x="489" y="868"/>
                  </a:cubicBezTo>
                  <a:lnTo>
                    <a:pt x="501" y="868"/>
                  </a:lnTo>
                  <a:cubicBezTo>
                    <a:pt x="644" y="844"/>
                    <a:pt x="775" y="749"/>
                    <a:pt x="810" y="618"/>
                  </a:cubicBezTo>
                  <a:cubicBezTo>
                    <a:pt x="858" y="546"/>
                    <a:pt x="870" y="475"/>
                    <a:pt x="858" y="380"/>
                  </a:cubicBezTo>
                  <a:lnTo>
                    <a:pt x="858" y="344"/>
                  </a:lnTo>
                  <a:cubicBezTo>
                    <a:pt x="834" y="201"/>
                    <a:pt x="715" y="82"/>
                    <a:pt x="572" y="22"/>
                  </a:cubicBezTo>
                  <a:cubicBezTo>
                    <a:pt x="531" y="14"/>
                    <a:pt x="484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912725" y="3209100"/>
              <a:ext cx="13425" cy="12625"/>
            </a:xfrm>
            <a:custGeom>
              <a:avLst/>
              <a:gdLst/>
              <a:ahLst/>
              <a:cxnLst/>
              <a:rect l="l" t="t" r="r" b="b"/>
              <a:pathLst>
                <a:path w="537" h="505" extrusionOk="0">
                  <a:moveTo>
                    <a:pt x="263" y="0"/>
                  </a:moveTo>
                  <a:cubicBezTo>
                    <a:pt x="252" y="0"/>
                    <a:pt x="240" y="1"/>
                    <a:pt x="227" y="3"/>
                  </a:cubicBezTo>
                  <a:cubicBezTo>
                    <a:pt x="167" y="3"/>
                    <a:pt x="108" y="38"/>
                    <a:pt x="84" y="86"/>
                  </a:cubicBezTo>
                  <a:cubicBezTo>
                    <a:pt x="36" y="146"/>
                    <a:pt x="1" y="217"/>
                    <a:pt x="24" y="288"/>
                  </a:cubicBezTo>
                  <a:cubicBezTo>
                    <a:pt x="24" y="336"/>
                    <a:pt x="36" y="360"/>
                    <a:pt x="60" y="396"/>
                  </a:cubicBezTo>
                  <a:lnTo>
                    <a:pt x="60" y="408"/>
                  </a:lnTo>
                  <a:cubicBezTo>
                    <a:pt x="113" y="461"/>
                    <a:pt x="186" y="505"/>
                    <a:pt x="269" y="505"/>
                  </a:cubicBezTo>
                  <a:cubicBezTo>
                    <a:pt x="278" y="505"/>
                    <a:pt x="288" y="504"/>
                    <a:pt x="298" y="503"/>
                  </a:cubicBezTo>
                  <a:cubicBezTo>
                    <a:pt x="334" y="503"/>
                    <a:pt x="382" y="479"/>
                    <a:pt x="405" y="467"/>
                  </a:cubicBezTo>
                  <a:cubicBezTo>
                    <a:pt x="441" y="455"/>
                    <a:pt x="465" y="419"/>
                    <a:pt x="477" y="396"/>
                  </a:cubicBezTo>
                  <a:cubicBezTo>
                    <a:pt x="513" y="348"/>
                    <a:pt x="536" y="277"/>
                    <a:pt x="524" y="217"/>
                  </a:cubicBezTo>
                  <a:cubicBezTo>
                    <a:pt x="513" y="157"/>
                    <a:pt x="477" y="98"/>
                    <a:pt x="441" y="62"/>
                  </a:cubicBezTo>
                  <a:cubicBezTo>
                    <a:pt x="390" y="31"/>
                    <a:pt x="338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001725" y="3124475"/>
              <a:ext cx="13725" cy="12675"/>
            </a:xfrm>
            <a:custGeom>
              <a:avLst/>
              <a:gdLst/>
              <a:ahLst/>
              <a:cxnLst/>
              <a:rect l="l" t="t" r="r" b="b"/>
              <a:pathLst>
                <a:path w="549" h="507" extrusionOk="0">
                  <a:moveTo>
                    <a:pt x="287" y="0"/>
                  </a:moveTo>
                  <a:cubicBezTo>
                    <a:pt x="271" y="0"/>
                    <a:pt x="255" y="2"/>
                    <a:pt x="239" y="6"/>
                  </a:cubicBezTo>
                  <a:cubicBezTo>
                    <a:pt x="108" y="30"/>
                    <a:pt x="1" y="161"/>
                    <a:pt x="36" y="280"/>
                  </a:cubicBezTo>
                  <a:cubicBezTo>
                    <a:pt x="48" y="340"/>
                    <a:pt x="72" y="399"/>
                    <a:pt x="120" y="447"/>
                  </a:cubicBezTo>
                  <a:cubicBezTo>
                    <a:pt x="167" y="494"/>
                    <a:pt x="239" y="506"/>
                    <a:pt x="310" y="506"/>
                  </a:cubicBezTo>
                  <a:cubicBezTo>
                    <a:pt x="453" y="483"/>
                    <a:pt x="548" y="364"/>
                    <a:pt x="524" y="221"/>
                  </a:cubicBezTo>
                  <a:cubicBezTo>
                    <a:pt x="524" y="185"/>
                    <a:pt x="513" y="149"/>
                    <a:pt x="477" y="125"/>
                  </a:cubicBezTo>
                  <a:cubicBezTo>
                    <a:pt x="437" y="46"/>
                    <a:pt x="365" y="0"/>
                    <a:pt x="28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1487375" y="3210250"/>
              <a:ext cx="14025" cy="12500"/>
            </a:xfrm>
            <a:custGeom>
              <a:avLst/>
              <a:gdLst/>
              <a:ahLst/>
              <a:cxnLst/>
              <a:rect l="l" t="t" r="r" b="b"/>
              <a:pathLst>
                <a:path w="561" h="500" extrusionOk="0">
                  <a:moveTo>
                    <a:pt x="291" y="1"/>
                  </a:moveTo>
                  <a:cubicBezTo>
                    <a:pt x="277" y="1"/>
                    <a:pt x="264" y="2"/>
                    <a:pt x="251" y="4"/>
                  </a:cubicBezTo>
                  <a:cubicBezTo>
                    <a:pt x="108" y="40"/>
                    <a:pt x="1" y="159"/>
                    <a:pt x="36" y="290"/>
                  </a:cubicBezTo>
                  <a:cubicBezTo>
                    <a:pt x="67" y="404"/>
                    <a:pt x="161" y="499"/>
                    <a:pt x="271" y="499"/>
                  </a:cubicBezTo>
                  <a:cubicBezTo>
                    <a:pt x="288" y="499"/>
                    <a:pt x="305" y="497"/>
                    <a:pt x="322" y="492"/>
                  </a:cubicBezTo>
                  <a:cubicBezTo>
                    <a:pt x="453" y="469"/>
                    <a:pt x="560" y="350"/>
                    <a:pt x="524" y="219"/>
                  </a:cubicBezTo>
                  <a:cubicBezTo>
                    <a:pt x="503" y="91"/>
                    <a:pt x="405" y="1"/>
                    <a:pt x="2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315625" y="3080850"/>
              <a:ext cx="13725" cy="12425"/>
            </a:xfrm>
            <a:custGeom>
              <a:avLst/>
              <a:gdLst/>
              <a:ahLst/>
              <a:cxnLst/>
              <a:rect l="l" t="t" r="r" b="b"/>
              <a:pathLst>
                <a:path w="549" h="497" extrusionOk="0">
                  <a:moveTo>
                    <a:pt x="261" y="0"/>
                  </a:moveTo>
                  <a:cubicBezTo>
                    <a:pt x="254" y="0"/>
                    <a:pt x="246" y="0"/>
                    <a:pt x="239" y="1"/>
                  </a:cubicBezTo>
                  <a:cubicBezTo>
                    <a:pt x="108" y="37"/>
                    <a:pt x="1" y="168"/>
                    <a:pt x="36" y="287"/>
                  </a:cubicBezTo>
                  <a:cubicBezTo>
                    <a:pt x="57" y="401"/>
                    <a:pt x="149" y="496"/>
                    <a:pt x="259" y="496"/>
                  </a:cubicBezTo>
                  <a:cubicBezTo>
                    <a:pt x="276" y="496"/>
                    <a:pt x="293" y="494"/>
                    <a:pt x="310" y="489"/>
                  </a:cubicBezTo>
                  <a:cubicBezTo>
                    <a:pt x="441" y="465"/>
                    <a:pt x="548" y="346"/>
                    <a:pt x="525" y="215"/>
                  </a:cubicBezTo>
                  <a:cubicBezTo>
                    <a:pt x="513" y="92"/>
                    <a:pt x="385" y="0"/>
                    <a:pt x="26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229600" y="3113600"/>
              <a:ext cx="13125" cy="12650"/>
            </a:xfrm>
            <a:custGeom>
              <a:avLst/>
              <a:gdLst/>
              <a:ahLst/>
              <a:cxnLst/>
              <a:rect l="l" t="t" r="r" b="b"/>
              <a:pathLst>
                <a:path w="525" h="506" extrusionOk="0">
                  <a:moveTo>
                    <a:pt x="227" y="1"/>
                  </a:moveTo>
                  <a:cubicBezTo>
                    <a:pt x="120" y="25"/>
                    <a:pt x="48" y="96"/>
                    <a:pt x="25" y="179"/>
                  </a:cubicBezTo>
                  <a:cubicBezTo>
                    <a:pt x="1" y="215"/>
                    <a:pt x="1" y="263"/>
                    <a:pt x="25" y="287"/>
                  </a:cubicBezTo>
                  <a:cubicBezTo>
                    <a:pt x="36" y="382"/>
                    <a:pt x="84" y="441"/>
                    <a:pt x="144" y="465"/>
                  </a:cubicBezTo>
                  <a:cubicBezTo>
                    <a:pt x="170" y="492"/>
                    <a:pt x="211" y="505"/>
                    <a:pt x="254" y="505"/>
                  </a:cubicBezTo>
                  <a:cubicBezTo>
                    <a:pt x="269" y="505"/>
                    <a:pt x="283" y="504"/>
                    <a:pt x="298" y="501"/>
                  </a:cubicBezTo>
                  <a:cubicBezTo>
                    <a:pt x="346" y="501"/>
                    <a:pt x="382" y="477"/>
                    <a:pt x="406" y="453"/>
                  </a:cubicBezTo>
                  <a:cubicBezTo>
                    <a:pt x="477" y="406"/>
                    <a:pt x="525" y="298"/>
                    <a:pt x="513" y="215"/>
                  </a:cubicBezTo>
                  <a:lnTo>
                    <a:pt x="513" y="203"/>
                  </a:lnTo>
                  <a:cubicBezTo>
                    <a:pt x="477" y="108"/>
                    <a:pt x="406" y="37"/>
                    <a:pt x="3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1729075" y="3062625"/>
              <a:ext cx="13725" cy="12475"/>
            </a:xfrm>
            <a:custGeom>
              <a:avLst/>
              <a:gdLst/>
              <a:ahLst/>
              <a:cxnLst/>
              <a:rect l="l" t="t" r="r" b="b"/>
              <a:pathLst>
                <a:path w="549" h="499" extrusionOk="0">
                  <a:moveTo>
                    <a:pt x="279" y="0"/>
                  </a:moveTo>
                  <a:cubicBezTo>
                    <a:pt x="265" y="0"/>
                    <a:pt x="252" y="1"/>
                    <a:pt x="239" y="4"/>
                  </a:cubicBezTo>
                  <a:cubicBezTo>
                    <a:pt x="108" y="16"/>
                    <a:pt x="0" y="159"/>
                    <a:pt x="24" y="290"/>
                  </a:cubicBezTo>
                  <a:cubicBezTo>
                    <a:pt x="55" y="403"/>
                    <a:pt x="149" y="499"/>
                    <a:pt x="259" y="499"/>
                  </a:cubicBezTo>
                  <a:cubicBezTo>
                    <a:pt x="276" y="499"/>
                    <a:pt x="293" y="497"/>
                    <a:pt x="310" y="492"/>
                  </a:cubicBezTo>
                  <a:cubicBezTo>
                    <a:pt x="441" y="468"/>
                    <a:pt x="548" y="349"/>
                    <a:pt x="524" y="218"/>
                  </a:cubicBezTo>
                  <a:cubicBezTo>
                    <a:pt x="492" y="90"/>
                    <a:pt x="393" y="0"/>
                    <a:pt x="2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3"/>
          <p:cNvGrpSpPr/>
          <p:nvPr/>
        </p:nvGrpSpPr>
        <p:grpSpPr>
          <a:xfrm rot="10800000">
            <a:off x="2256394" y="-6"/>
            <a:ext cx="5510401" cy="1428702"/>
            <a:chOff x="2582150" y="3714800"/>
            <a:chExt cx="2689050" cy="697200"/>
          </a:xfrm>
        </p:grpSpPr>
        <p:sp>
          <p:nvSpPr>
            <p:cNvPr id="221" name="Google Shape;221;p3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3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"/>
          <p:cNvSpPr txBox="1">
            <a:spLocks noGrp="1"/>
          </p:cNvSpPr>
          <p:nvPr>
            <p:ph type="title"/>
          </p:nvPr>
        </p:nvSpPr>
        <p:spPr>
          <a:xfrm>
            <a:off x="622250" y="1934525"/>
            <a:ext cx="39498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3" name="Google Shape;283;p3"/>
          <p:cNvSpPr txBox="1">
            <a:spLocks noGrp="1"/>
          </p:cNvSpPr>
          <p:nvPr>
            <p:ph type="title" idx="2" hasCustomPrompt="1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4" name="Google Shape;284;p3"/>
          <p:cNvSpPr txBox="1">
            <a:spLocks noGrp="1"/>
          </p:cNvSpPr>
          <p:nvPr>
            <p:ph type="subTitle" idx="1"/>
          </p:nvPr>
        </p:nvSpPr>
        <p:spPr>
          <a:xfrm>
            <a:off x="622250" y="3601950"/>
            <a:ext cx="50394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5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379" name="Google Shape;37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5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399" name="Google Shape;39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5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19" name="Google Shape;419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5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57" name="Google Shape;457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5"/>
          <p:cNvSpPr txBox="1">
            <a:spLocks noGrp="1"/>
          </p:cNvSpPr>
          <p:nvPr>
            <p:ph type="title" idx="2"/>
          </p:nvPr>
        </p:nvSpPr>
        <p:spPr>
          <a:xfrm>
            <a:off x="1525123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5"/>
          <p:cNvSpPr txBox="1">
            <a:spLocks noGrp="1"/>
          </p:cNvSpPr>
          <p:nvPr>
            <p:ph type="title" idx="3"/>
          </p:nvPr>
        </p:nvSpPr>
        <p:spPr>
          <a:xfrm>
            <a:off x="4733177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5"/>
          <p:cNvSpPr txBox="1">
            <a:spLocks noGrp="1"/>
          </p:cNvSpPr>
          <p:nvPr>
            <p:ph type="subTitle" idx="1"/>
          </p:nvPr>
        </p:nvSpPr>
        <p:spPr>
          <a:xfrm>
            <a:off x="473317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8" name="Google Shape;498;p5"/>
          <p:cNvSpPr txBox="1">
            <a:spLocks noGrp="1"/>
          </p:cNvSpPr>
          <p:nvPr>
            <p:ph type="subTitle" idx="4"/>
          </p:nvPr>
        </p:nvSpPr>
        <p:spPr>
          <a:xfrm>
            <a:off x="152512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6"/>
          <p:cNvGrpSpPr/>
          <p:nvPr/>
        </p:nvGrpSpPr>
        <p:grpSpPr>
          <a:xfrm>
            <a:off x="5202063" y="4121297"/>
            <a:ext cx="3941609" cy="1021956"/>
            <a:chOff x="2582150" y="3714800"/>
            <a:chExt cx="2689050" cy="697200"/>
          </a:xfrm>
        </p:grpSpPr>
        <p:sp>
          <p:nvSpPr>
            <p:cNvPr id="501" name="Google Shape;501;p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6"/>
          <p:cNvGrpSpPr/>
          <p:nvPr/>
        </p:nvGrpSpPr>
        <p:grpSpPr>
          <a:xfrm flipH="1">
            <a:off x="38" y="4121297"/>
            <a:ext cx="3941609" cy="1021956"/>
            <a:chOff x="2582150" y="3714800"/>
            <a:chExt cx="2689050" cy="697200"/>
          </a:xfrm>
        </p:grpSpPr>
        <p:sp>
          <p:nvSpPr>
            <p:cNvPr id="562" name="Google Shape;562;p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6"/>
          <p:cNvGrpSpPr/>
          <p:nvPr/>
        </p:nvGrpSpPr>
        <p:grpSpPr>
          <a:xfrm rot="10800000">
            <a:off x="157" y="95"/>
            <a:ext cx="1146035" cy="1362783"/>
            <a:chOff x="3048875" y="2669025"/>
            <a:chExt cx="504550" cy="599975"/>
          </a:xfrm>
        </p:grpSpPr>
        <p:sp>
          <p:nvSpPr>
            <p:cNvPr id="623" name="Google Shape;623;p6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6"/>
          <p:cNvGrpSpPr/>
          <p:nvPr/>
        </p:nvGrpSpPr>
        <p:grpSpPr>
          <a:xfrm rot="10800000" flipH="1">
            <a:off x="7997632" y="95"/>
            <a:ext cx="1146035" cy="1362783"/>
            <a:chOff x="3048875" y="2669025"/>
            <a:chExt cx="504550" cy="599975"/>
          </a:xfrm>
        </p:grpSpPr>
        <p:sp>
          <p:nvSpPr>
            <p:cNvPr id="646" name="Google Shape;646;p6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10"/>
          <p:cNvGrpSpPr/>
          <p:nvPr/>
        </p:nvGrpSpPr>
        <p:grpSpPr>
          <a:xfrm>
            <a:off x="5451129" y="-79"/>
            <a:ext cx="3692518" cy="1746578"/>
            <a:chOff x="2238075" y="1147600"/>
            <a:chExt cx="1906800" cy="901925"/>
          </a:xfrm>
        </p:grpSpPr>
        <p:sp>
          <p:nvSpPr>
            <p:cNvPr id="1169" name="Google Shape;1169;p10"/>
            <p:cNvSpPr/>
            <p:nvPr/>
          </p:nvSpPr>
          <p:spPr>
            <a:xfrm>
              <a:off x="2925350" y="1181225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1" y="1"/>
                  </a:moveTo>
                  <a:cubicBezTo>
                    <a:pt x="1" y="7"/>
                    <a:pt x="4" y="10"/>
                    <a:pt x="5" y="10"/>
                  </a:cubicBezTo>
                  <a:cubicBezTo>
                    <a:pt x="7" y="10"/>
                    <a:pt x="7" y="7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0"/>
            <p:cNvSpPr/>
            <p:nvPr/>
          </p:nvSpPr>
          <p:spPr>
            <a:xfrm>
              <a:off x="2925650" y="1181825"/>
              <a:ext cx="325" cy="400"/>
            </a:xfrm>
            <a:custGeom>
              <a:avLst/>
              <a:gdLst/>
              <a:ahLst/>
              <a:cxnLst/>
              <a:rect l="l" t="t" r="r" b="b"/>
              <a:pathLst>
                <a:path w="13" h="16" extrusionOk="0">
                  <a:moveTo>
                    <a:pt x="1" y="0"/>
                  </a:moveTo>
                  <a:cubicBezTo>
                    <a:pt x="1" y="10"/>
                    <a:pt x="8" y="12"/>
                    <a:pt x="11" y="12"/>
                  </a:cubicBezTo>
                  <a:lnTo>
                    <a:pt x="11" y="12"/>
                  </a:lnTo>
                  <a:cubicBezTo>
                    <a:pt x="10" y="8"/>
                    <a:pt x="7" y="0"/>
                    <a:pt x="1" y="0"/>
                  </a:cubicBezTo>
                  <a:close/>
                  <a:moveTo>
                    <a:pt x="11" y="12"/>
                  </a:moveTo>
                  <a:lnTo>
                    <a:pt x="11" y="12"/>
                  </a:lnTo>
                  <a:cubicBezTo>
                    <a:pt x="12" y="14"/>
                    <a:pt x="12" y="16"/>
                    <a:pt x="12" y="16"/>
                  </a:cubicBezTo>
                  <a:cubicBezTo>
                    <a:pt x="12" y="16"/>
                    <a:pt x="12" y="15"/>
                    <a:pt x="12" y="12"/>
                  </a:cubicBezTo>
                  <a:cubicBezTo>
                    <a:pt x="12" y="12"/>
                    <a:pt x="12" y="12"/>
                    <a:pt x="1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0"/>
            <p:cNvSpPr/>
            <p:nvPr/>
          </p:nvSpPr>
          <p:spPr>
            <a:xfrm>
              <a:off x="2926250" y="118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0"/>
            <p:cNvSpPr/>
            <p:nvPr/>
          </p:nvSpPr>
          <p:spPr>
            <a:xfrm>
              <a:off x="2924750" y="117975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0"/>
                  </a:moveTo>
                  <a:lnTo>
                    <a:pt x="1" y="0"/>
                  </a:ln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0"/>
            <p:cNvSpPr/>
            <p:nvPr/>
          </p:nvSpPr>
          <p:spPr>
            <a:xfrm>
              <a:off x="2925350" y="1181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0"/>
            <p:cNvSpPr/>
            <p:nvPr/>
          </p:nvSpPr>
          <p:spPr>
            <a:xfrm>
              <a:off x="2931900" y="1162175"/>
              <a:ext cx="86650" cy="19375"/>
            </a:xfrm>
            <a:custGeom>
              <a:avLst/>
              <a:gdLst/>
              <a:ahLst/>
              <a:cxnLst/>
              <a:rect l="l" t="t" r="r" b="b"/>
              <a:pathLst>
                <a:path w="3466" h="775" extrusionOk="0">
                  <a:moveTo>
                    <a:pt x="3465" y="1"/>
                  </a:moveTo>
                  <a:lnTo>
                    <a:pt x="1" y="524"/>
                  </a:lnTo>
                  <a:lnTo>
                    <a:pt x="1" y="608"/>
                  </a:lnTo>
                  <a:lnTo>
                    <a:pt x="274" y="775"/>
                  </a:lnTo>
                  <a:lnTo>
                    <a:pt x="3382" y="2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0"/>
            <p:cNvSpPr/>
            <p:nvPr/>
          </p:nvSpPr>
          <p:spPr>
            <a:xfrm>
              <a:off x="3024175" y="1148200"/>
              <a:ext cx="134275" cy="20250"/>
            </a:xfrm>
            <a:custGeom>
              <a:avLst/>
              <a:gdLst/>
              <a:ahLst/>
              <a:cxnLst/>
              <a:rect l="l" t="t" r="r" b="b"/>
              <a:pathLst>
                <a:path w="5371" h="810" extrusionOk="0">
                  <a:moveTo>
                    <a:pt x="3489" y="0"/>
                  </a:moveTo>
                  <a:lnTo>
                    <a:pt x="72" y="512"/>
                  </a:lnTo>
                  <a:lnTo>
                    <a:pt x="1" y="810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0"/>
            <p:cNvSpPr/>
            <p:nvPr/>
          </p:nvSpPr>
          <p:spPr>
            <a:xfrm>
              <a:off x="3114950" y="1293450"/>
              <a:ext cx="203925" cy="127125"/>
            </a:xfrm>
            <a:custGeom>
              <a:avLst/>
              <a:gdLst/>
              <a:ahLst/>
              <a:cxnLst/>
              <a:rect l="l" t="t" r="r" b="b"/>
              <a:pathLst>
                <a:path w="8157" h="5085" extrusionOk="0">
                  <a:moveTo>
                    <a:pt x="287" y="0"/>
                  </a:moveTo>
                  <a:lnTo>
                    <a:pt x="1" y="155"/>
                  </a:lnTo>
                  <a:lnTo>
                    <a:pt x="8050" y="5084"/>
                  </a:lnTo>
                  <a:cubicBezTo>
                    <a:pt x="8073" y="4989"/>
                    <a:pt x="8109" y="4918"/>
                    <a:pt x="8157" y="4858"/>
                  </a:cubicBezTo>
                  <a:lnTo>
                    <a:pt x="8109" y="479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0"/>
            <p:cNvSpPr/>
            <p:nvPr/>
          </p:nvSpPr>
          <p:spPr>
            <a:xfrm>
              <a:off x="2925950" y="11773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0" y="179"/>
                  </a:moveTo>
                  <a:cubicBezTo>
                    <a:pt x="25" y="196"/>
                    <a:pt x="44" y="207"/>
                    <a:pt x="66" y="212"/>
                  </a:cubicBezTo>
                  <a:lnTo>
                    <a:pt x="66" y="212"/>
                  </a:lnTo>
                  <a:lnTo>
                    <a:pt x="12" y="179"/>
                  </a:lnTo>
                  <a:close/>
                  <a:moveTo>
                    <a:pt x="239" y="1"/>
                  </a:moveTo>
                  <a:lnTo>
                    <a:pt x="239" y="84"/>
                  </a:lnTo>
                  <a:cubicBezTo>
                    <a:pt x="239" y="150"/>
                    <a:pt x="188" y="216"/>
                    <a:pt x="114" y="216"/>
                  </a:cubicBezTo>
                  <a:cubicBezTo>
                    <a:pt x="108" y="216"/>
                    <a:pt x="102" y="216"/>
                    <a:pt x="96" y="215"/>
                  </a:cubicBezTo>
                  <a:cubicBezTo>
                    <a:pt x="85" y="215"/>
                    <a:pt x="75" y="214"/>
                    <a:pt x="66" y="212"/>
                  </a:cubicBezTo>
                  <a:lnTo>
                    <a:pt x="66" y="212"/>
                  </a:lnTo>
                  <a:lnTo>
                    <a:pt x="3025" y="2013"/>
                  </a:lnTo>
                  <a:lnTo>
                    <a:pt x="3096" y="1727"/>
                  </a:lnTo>
                  <a:lnTo>
                    <a:pt x="512" y="168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0"/>
            <p:cNvSpPr/>
            <p:nvPr/>
          </p:nvSpPr>
          <p:spPr>
            <a:xfrm>
              <a:off x="3007800" y="1224975"/>
              <a:ext cx="107175" cy="68200"/>
            </a:xfrm>
            <a:custGeom>
              <a:avLst/>
              <a:gdLst/>
              <a:ahLst/>
              <a:cxnLst/>
              <a:rect l="l" t="t" r="r" b="b"/>
              <a:pathLst>
                <a:path w="4287" h="2728" extrusionOk="0">
                  <a:moveTo>
                    <a:pt x="72" y="1"/>
                  </a:moveTo>
                  <a:lnTo>
                    <a:pt x="1" y="287"/>
                  </a:lnTo>
                  <a:lnTo>
                    <a:pt x="4001" y="2727"/>
                  </a:lnTo>
                  <a:lnTo>
                    <a:pt x="4287" y="2584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0"/>
            <p:cNvSpPr/>
            <p:nvPr/>
          </p:nvSpPr>
          <p:spPr>
            <a:xfrm>
              <a:off x="2924750" y="118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0"/>
            <p:cNvSpPr/>
            <p:nvPr/>
          </p:nvSpPr>
          <p:spPr>
            <a:xfrm>
              <a:off x="2926250" y="118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0"/>
            <p:cNvSpPr/>
            <p:nvPr/>
          </p:nvSpPr>
          <p:spPr>
            <a:xfrm>
              <a:off x="2925350" y="11812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0"/>
            <p:cNvSpPr/>
            <p:nvPr/>
          </p:nvSpPr>
          <p:spPr>
            <a:xfrm>
              <a:off x="2238075" y="1147600"/>
              <a:ext cx="52100" cy="36625"/>
            </a:xfrm>
            <a:custGeom>
              <a:avLst/>
              <a:gdLst/>
              <a:ahLst/>
              <a:cxnLst/>
              <a:rect l="l" t="t" r="r" b="b"/>
              <a:pathLst>
                <a:path w="2084" h="1465" extrusionOk="0">
                  <a:moveTo>
                    <a:pt x="0" y="0"/>
                  </a:moveTo>
                  <a:lnTo>
                    <a:pt x="1934" y="1433"/>
                  </a:lnTo>
                  <a:lnTo>
                    <a:pt x="1934" y="1433"/>
                  </a:lnTo>
                  <a:cubicBezTo>
                    <a:pt x="1927" y="1424"/>
                    <a:pt x="1921" y="1414"/>
                    <a:pt x="1917" y="1405"/>
                  </a:cubicBezTo>
                  <a:cubicBezTo>
                    <a:pt x="1881" y="1334"/>
                    <a:pt x="1929" y="1250"/>
                    <a:pt x="2012" y="1227"/>
                  </a:cubicBezTo>
                  <a:lnTo>
                    <a:pt x="2084" y="1191"/>
                  </a:lnTo>
                  <a:lnTo>
                    <a:pt x="476" y="0"/>
                  </a:lnTo>
                  <a:close/>
                  <a:moveTo>
                    <a:pt x="1934" y="1433"/>
                  </a:moveTo>
                  <a:lnTo>
                    <a:pt x="1934" y="1433"/>
                  </a:lnTo>
                  <a:cubicBezTo>
                    <a:pt x="1946" y="1450"/>
                    <a:pt x="1961" y="1465"/>
                    <a:pt x="1977" y="1465"/>
                  </a:cubicBezTo>
                  <a:lnTo>
                    <a:pt x="1934" y="143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0"/>
            <p:cNvSpPr/>
            <p:nvPr/>
          </p:nvSpPr>
          <p:spPr>
            <a:xfrm>
              <a:off x="2285400" y="1148200"/>
              <a:ext cx="114625" cy="37225"/>
            </a:xfrm>
            <a:custGeom>
              <a:avLst/>
              <a:gdLst/>
              <a:ahLst/>
              <a:cxnLst/>
              <a:rect l="l" t="t" r="r" b="b"/>
              <a:pathLst>
                <a:path w="4585" h="1489" extrusionOk="0">
                  <a:moveTo>
                    <a:pt x="3703" y="0"/>
                  </a:moveTo>
                  <a:lnTo>
                    <a:pt x="191" y="1191"/>
                  </a:lnTo>
                  <a:lnTo>
                    <a:pt x="119" y="1214"/>
                  </a:lnTo>
                  <a:cubicBezTo>
                    <a:pt x="36" y="1250"/>
                    <a:pt x="0" y="1322"/>
                    <a:pt x="24" y="1393"/>
                  </a:cubicBezTo>
                  <a:cubicBezTo>
                    <a:pt x="36" y="1429"/>
                    <a:pt x="60" y="1441"/>
                    <a:pt x="72" y="1464"/>
                  </a:cubicBezTo>
                  <a:cubicBezTo>
                    <a:pt x="84" y="1464"/>
                    <a:pt x="84" y="1488"/>
                    <a:pt x="95" y="1488"/>
                  </a:cubicBezTo>
                  <a:lnTo>
                    <a:pt x="203" y="1488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0"/>
            <p:cNvSpPr/>
            <p:nvPr/>
          </p:nvSpPr>
          <p:spPr>
            <a:xfrm>
              <a:off x="2466075" y="1148200"/>
              <a:ext cx="82475" cy="241125"/>
            </a:xfrm>
            <a:custGeom>
              <a:avLst/>
              <a:gdLst/>
              <a:ahLst/>
              <a:cxnLst/>
              <a:rect l="l" t="t" r="r" b="b"/>
              <a:pathLst>
                <a:path w="3299" h="9645" extrusionOk="0">
                  <a:moveTo>
                    <a:pt x="0" y="0"/>
                  </a:moveTo>
                  <a:lnTo>
                    <a:pt x="3036" y="9644"/>
                  </a:lnTo>
                  <a:cubicBezTo>
                    <a:pt x="3099" y="9592"/>
                    <a:pt x="3188" y="9558"/>
                    <a:pt x="3265" y="9558"/>
                  </a:cubicBezTo>
                  <a:cubicBezTo>
                    <a:pt x="3276" y="9558"/>
                    <a:pt x="3288" y="9559"/>
                    <a:pt x="3298" y="9561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0"/>
            <p:cNvSpPr/>
            <p:nvPr/>
          </p:nvSpPr>
          <p:spPr>
            <a:xfrm>
              <a:off x="2550300" y="1148200"/>
              <a:ext cx="104500" cy="242000"/>
            </a:xfrm>
            <a:custGeom>
              <a:avLst/>
              <a:gdLst/>
              <a:ahLst/>
              <a:cxnLst/>
              <a:rect l="l" t="t" r="r" b="b"/>
              <a:pathLst>
                <a:path w="4180" h="9680" extrusionOk="0">
                  <a:moveTo>
                    <a:pt x="3870" y="0"/>
                  </a:moveTo>
                  <a:lnTo>
                    <a:pt x="1" y="9549"/>
                  </a:lnTo>
                  <a:lnTo>
                    <a:pt x="13" y="9549"/>
                  </a:lnTo>
                  <a:cubicBezTo>
                    <a:pt x="120" y="9561"/>
                    <a:pt x="191" y="9608"/>
                    <a:pt x="251" y="9680"/>
                  </a:cubicBezTo>
                  <a:lnTo>
                    <a:pt x="418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0"/>
            <p:cNvSpPr/>
            <p:nvPr/>
          </p:nvSpPr>
          <p:spPr>
            <a:xfrm>
              <a:off x="2924750" y="1148200"/>
              <a:ext cx="7175" cy="34850"/>
            </a:xfrm>
            <a:custGeom>
              <a:avLst/>
              <a:gdLst/>
              <a:ahLst/>
              <a:cxnLst/>
              <a:rect l="l" t="t" r="r" b="b"/>
              <a:pathLst>
                <a:path w="287" h="1394" extrusionOk="0">
                  <a:moveTo>
                    <a:pt x="1" y="0"/>
                  </a:moveTo>
                  <a:lnTo>
                    <a:pt x="1" y="1250"/>
                  </a:lnTo>
                  <a:lnTo>
                    <a:pt x="1" y="1262"/>
                  </a:lnTo>
                  <a:lnTo>
                    <a:pt x="1" y="1274"/>
                  </a:lnTo>
                  <a:lnTo>
                    <a:pt x="1" y="1286"/>
                  </a:lnTo>
                  <a:lnTo>
                    <a:pt x="1" y="1310"/>
                  </a:lnTo>
                  <a:lnTo>
                    <a:pt x="1" y="1322"/>
                  </a:lnTo>
                  <a:lnTo>
                    <a:pt x="1" y="1334"/>
                  </a:lnTo>
                  <a:lnTo>
                    <a:pt x="1" y="1345"/>
                  </a:lnTo>
                  <a:lnTo>
                    <a:pt x="25" y="1357"/>
                  </a:lnTo>
                  <a:cubicBezTo>
                    <a:pt x="48" y="1381"/>
                    <a:pt x="84" y="1393"/>
                    <a:pt x="108" y="1393"/>
                  </a:cubicBezTo>
                  <a:cubicBezTo>
                    <a:pt x="227" y="1393"/>
                    <a:pt x="287" y="1334"/>
                    <a:pt x="287" y="1250"/>
                  </a:cubicBezTo>
                  <a:lnTo>
                    <a:pt x="287" y="1167"/>
                  </a:lnTo>
                  <a:lnTo>
                    <a:pt x="287" y="1083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0"/>
            <p:cNvSpPr/>
            <p:nvPr/>
          </p:nvSpPr>
          <p:spPr>
            <a:xfrm>
              <a:off x="2963750" y="1147900"/>
              <a:ext cx="65800" cy="224750"/>
            </a:xfrm>
            <a:custGeom>
              <a:avLst/>
              <a:gdLst/>
              <a:ahLst/>
              <a:cxnLst/>
              <a:rect l="l" t="t" r="r" b="b"/>
              <a:pathLst>
                <a:path w="2632" h="8990" extrusionOk="0">
                  <a:moveTo>
                    <a:pt x="2334" y="0"/>
                  </a:moveTo>
                  <a:lnTo>
                    <a:pt x="2179" y="572"/>
                  </a:lnTo>
                  <a:lnTo>
                    <a:pt x="2108" y="869"/>
                  </a:lnTo>
                  <a:lnTo>
                    <a:pt x="1572" y="2917"/>
                  </a:lnTo>
                  <a:lnTo>
                    <a:pt x="1489" y="3203"/>
                  </a:lnTo>
                  <a:lnTo>
                    <a:pt x="1" y="8989"/>
                  </a:lnTo>
                  <a:cubicBezTo>
                    <a:pt x="24" y="8954"/>
                    <a:pt x="48" y="8906"/>
                    <a:pt x="96" y="8882"/>
                  </a:cubicBezTo>
                  <a:lnTo>
                    <a:pt x="382" y="8727"/>
                  </a:lnTo>
                  <a:lnTo>
                    <a:pt x="1763" y="3370"/>
                  </a:lnTo>
                  <a:lnTo>
                    <a:pt x="1834" y="3084"/>
                  </a:lnTo>
                  <a:lnTo>
                    <a:pt x="2418" y="822"/>
                  </a:lnTo>
                  <a:lnTo>
                    <a:pt x="2489" y="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0"/>
            <p:cNvSpPr/>
            <p:nvPr/>
          </p:nvSpPr>
          <p:spPr>
            <a:xfrm>
              <a:off x="3178350" y="1148775"/>
              <a:ext cx="49150" cy="83375"/>
            </a:xfrm>
            <a:custGeom>
              <a:avLst/>
              <a:gdLst/>
              <a:ahLst/>
              <a:cxnLst/>
              <a:rect l="l" t="t" r="r" b="b"/>
              <a:pathLst>
                <a:path w="1966" h="3335" extrusionOk="0">
                  <a:moveTo>
                    <a:pt x="239" y="1"/>
                  </a:moveTo>
                  <a:cubicBezTo>
                    <a:pt x="180" y="72"/>
                    <a:pt x="84" y="120"/>
                    <a:pt x="1" y="156"/>
                  </a:cubicBezTo>
                  <a:lnTo>
                    <a:pt x="1704" y="3335"/>
                  </a:lnTo>
                  <a:lnTo>
                    <a:pt x="1965" y="320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0"/>
            <p:cNvSpPr/>
            <p:nvPr/>
          </p:nvSpPr>
          <p:spPr>
            <a:xfrm>
              <a:off x="3226875" y="1235100"/>
              <a:ext cx="97950" cy="179800"/>
            </a:xfrm>
            <a:custGeom>
              <a:avLst/>
              <a:gdLst/>
              <a:ahLst/>
              <a:cxnLst/>
              <a:rect l="l" t="t" r="r" b="b"/>
              <a:pathLst>
                <a:path w="3918" h="7192" extrusionOk="0">
                  <a:moveTo>
                    <a:pt x="144" y="1"/>
                  </a:moveTo>
                  <a:lnTo>
                    <a:pt x="1" y="72"/>
                  </a:lnTo>
                  <a:cubicBezTo>
                    <a:pt x="144" y="108"/>
                    <a:pt x="227" y="239"/>
                    <a:pt x="203" y="370"/>
                  </a:cubicBezTo>
                  <a:cubicBezTo>
                    <a:pt x="179" y="453"/>
                    <a:pt x="155" y="489"/>
                    <a:pt x="96" y="536"/>
                  </a:cubicBezTo>
                  <a:lnTo>
                    <a:pt x="3632" y="7132"/>
                  </a:lnTo>
                  <a:lnTo>
                    <a:pt x="3668" y="7192"/>
                  </a:lnTo>
                  <a:cubicBezTo>
                    <a:pt x="3727" y="7121"/>
                    <a:pt x="3811" y="7073"/>
                    <a:pt x="3918" y="7061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0"/>
            <p:cNvSpPr/>
            <p:nvPr/>
          </p:nvSpPr>
          <p:spPr>
            <a:xfrm>
              <a:off x="3496850" y="1223200"/>
              <a:ext cx="70575" cy="90500"/>
            </a:xfrm>
            <a:custGeom>
              <a:avLst/>
              <a:gdLst/>
              <a:ahLst/>
              <a:cxnLst/>
              <a:rect l="l" t="t" r="r" b="b"/>
              <a:pathLst>
                <a:path w="2823" h="3620" extrusionOk="0">
                  <a:moveTo>
                    <a:pt x="179" y="0"/>
                  </a:moveTo>
                  <a:lnTo>
                    <a:pt x="1" y="227"/>
                  </a:lnTo>
                  <a:lnTo>
                    <a:pt x="2691" y="3620"/>
                  </a:lnTo>
                  <a:cubicBezTo>
                    <a:pt x="2680" y="3572"/>
                    <a:pt x="2680" y="3548"/>
                    <a:pt x="2691" y="3501"/>
                  </a:cubicBezTo>
                  <a:cubicBezTo>
                    <a:pt x="2703" y="3429"/>
                    <a:pt x="2751" y="3346"/>
                    <a:pt x="2822" y="3322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0"/>
            <p:cNvSpPr/>
            <p:nvPr/>
          </p:nvSpPr>
          <p:spPr>
            <a:xfrm>
              <a:off x="3568875" y="1316375"/>
              <a:ext cx="104225" cy="127100"/>
            </a:xfrm>
            <a:custGeom>
              <a:avLst/>
              <a:gdLst/>
              <a:ahLst/>
              <a:cxnLst/>
              <a:rect l="l" t="t" r="r" b="b"/>
              <a:pathLst>
                <a:path w="4169" h="5084" extrusionOk="0">
                  <a:moveTo>
                    <a:pt x="275" y="0"/>
                  </a:moveTo>
                  <a:lnTo>
                    <a:pt x="227" y="12"/>
                  </a:lnTo>
                  <a:cubicBezTo>
                    <a:pt x="191" y="24"/>
                    <a:pt x="168" y="36"/>
                    <a:pt x="120" y="60"/>
                  </a:cubicBezTo>
                  <a:lnTo>
                    <a:pt x="1" y="119"/>
                  </a:lnTo>
                  <a:lnTo>
                    <a:pt x="3942" y="5084"/>
                  </a:lnTo>
                  <a:cubicBezTo>
                    <a:pt x="4001" y="5013"/>
                    <a:pt x="4085" y="4953"/>
                    <a:pt x="4168" y="4905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0"/>
            <p:cNvSpPr/>
            <p:nvPr/>
          </p:nvSpPr>
          <p:spPr>
            <a:xfrm>
              <a:off x="3432250" y="1148200"/>
              <a:ext cx="64625" cy="75025"/>
            </a:xfrm>
            <a:custGeom>
              <a:avLst/>
              <a:gdLst/>
              <a:ahLst/>
              <a:cxnLst/>
              <a:rect l="l" t="t" r="r" b="b"/>
              <a:pathLst>
                <a:path w="2585" h="3001" extrusionOk="0">
                  <a:moveTo>
                    <a:pt x="1" y="0"/>
                  </a:moveTo>
                  <a:lnTo>
                    <a:pt x="2406" y="3000"/>
                  </a:lnTo>
                  <a:lnTo>
                    <a:pt x="2585" y="277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0"/>
            <p:cNvSpPr/>
            <p:nvPr/>
          </p:nvSpPr>
          <p:spPr>
            <a:xfrm>
              <a:off x="2964350" y="1148200"/>
              <a:ext cx="427150" cy="226525"/>
            </a:xfrm>
            <a:custGeom>
              <a:avLst/>
              <a:gdLst/>
              <a:ahLst/>
              <a:cxnLst/>
              <a:rect l="l" t="t" r="r" b="b"/>
              <a:pathLst>
                <a:path w="17086" h="9061" extrusionOk="0">
                  <a:moveTo>
                    <a:pt x="16491" y="0"/>
                  </a:moveTo>
                  <a:lnTo>
                    <a:pt x="10502" y="3227"/>
                  </a:lnTo>
                  <a:lnTo>
                    <a:pt x="10252" y="3358"/>
                  </a:lnTo>
                  <a:lnTo>
                    <a:pt x="6025" y="5655"/>
                  </a:lnTo>
                  <a:lnTo>
                    <a:pt x="5739" y="5798"/>
                  </a:lnTo>
                  <a:lnTo>
                    <a:pt x="358" y="8703"/>
                  </a:lnTo>
                  <a:lnTo>
                    <a:pt x="72" y="8846"/>
                  </a:lnTo>
                  <a:cubicBezTo>
                    <a:pt x="24" y="8882"/>
                    <a:pt x="0" y="8930"/>
                    <a:pt x="0" y="8965"/>
                  </a:cubicBezTo>
                  <a:lnTo>
                    <a:pt x="72" y="8965"/>
                  </a:lnTo>
                  <a:cubicBezTo>
                    <a:pt x="143" y="8989"/>
                    <a:pt x="203" y="9013"/>
                    <a:pt x="262" y="9061"/>
                  </a:cubicBezTo>
                  <a:lnTo>
                    <a:pt x="6013" y="5953"/>
                  </a:lnTo>
                  <a:lnTo>
                    <a:pt x="6299" y="5798"/>
                  </a:lnTo>
                  <a:lnTo>
                    <a:pt x="6846" y="5536"/>
                  </a:lnTo>
                  <a:lnTo>
                    <a:pt x="6846" y="5501"/>
                  </a:lnTo>
                  <a:cubicBezTo>
                    <a:pt x="6867" y="5378"/>
                    <a:pt x="6975" y="5291"/>
                    <a:pt x="7095" y="5291"/>
                  </a:cubicBezTo>
                  <a:cubicBezTo>
                    <a:pt x="7115" y="5291"/>
                    <a:pt x="7136" y="5293"/>
                    <a:pt x="7156" y="5298"/>
                  </a:cubicBezTo>
                  <a:cubicBezTo>
                    <a:pt x="7192" y="5298"/>
                    <a:pt x="7216" y="5310"/>
                    <a:pt x="7227" y="5322"/>
                  </a:cubicBezTo>
                  <a:lnTo>
                    <a:pt x="10204" y="3715"/>
                  </a:lnTo>
                  <a:cubicBezTo>
                    <a:pt x="10246" y="3609"/>
                    <a:pt x="10344" y="3532"/>
                    <a:pt x="10457" y="3532"/>
                  </a:cubicBezTo>
                  <a:cubicBezTo>
                    <a:pt x="10472" y="3532"/>
                    <a:pt x="10487" y="3533"/>
                    <a:pt x="10502" y="3536"/>
                  </a:cubicBezTo>
                  <a:lnTo>
                    <a:pt x="10525" y="3536"/>
                  </a:lnTo>
                  <a:lnTo>
                    <a:pt x="10656" y="3465"/>
                  </a:lnTo>
                  <a:lnTo>
                    <a:pt x="17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0"/>
            <p:cNvSpPr/>
            <p:nvPr/>
          </p:nvSpPr>
          <p:spPr>
            <a:xfrm>
              <a:off x="3321825" y="1432750"/>
              <a:ext cx="8375" cy="4325"/>
            </a:xfrm>
            <a:custGeom>
              <a:avLst/>
              <a:gdLst/>
              <a:ahLst/>
              <a:cxnLst/>
              <a:rect l="l" t="t" r="r" b="b"/>
              <a:pathLst>
                <a:path w="335" h="173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60"/>
                    <a:pt x="13" y="119"/>
                    <a:pt x="60" y="143"/>
                  </a:cubicBezTo>
                  <a:cubicBezTo>
                    <a:pt x="85" y="163"/>
                    <a:pt x="116" y="173"/>
                    <a:pt x="147" y="173"/>
                  </a:cubicBezTo>
                  <a:cubicBezTo>
                    <a:pt x="189" y="173"/>
                    <a:pt x="230" y="154"/>
                    <a:pt x="251" y="119"/>
                  </a:cubicBezTo>
                  <a:lnTo>
                    <a:pt x="334" y="24"/>
                  </a:lnTo>
                  <a:lnTo>
                    <a:pt x="334" y="24"/>
                  </a:lnTo>
                  <a:cubicBezTo>
                    <a:pt x="291" y="42"/>
                    <a:pt x="234" y="53"/>
                    <a:pt x="184" y="53"/>
                  </a:cubicBezTo>
                  <a:cubicBezTo>
                    <a:pt x="165" y="53"/>
                    <a:pt x="148" y="51"/>
                    <a:pt x="132" y="48"/>
                  </a:cubicBezTo>
                  <a:cubicBezTo>
                    <a:pt x="96" y="24"/>
                    <a:pt x="48" y="12"/>
                    <a:pt x="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0"/>
            <p:cNvSpPr/>
            <p:nvPr/>
          </p:nvSpPr>
          <p:spPr>
            <a:xfrm>
              <a:off x="3335825" y="1148200"/>
              <a:ext cx="226825" cy="267000"/>
            </a:xfrm>
            <a:custGeom>
              <a:avLst/>
              <a:gdLst/>
              <a:ahLst/>
              <a:cxnLst/>
              <a:rect l="l" t="t" r="r" b="b"/>
              <a:pathLst>
                <a:path w="9073" h="10680" extrusionOk="0">
                  <a:moveTo>
                    <a:pt x="8704" y="0"/>
                  </a:moveTo>
                  <a:lnTo>
                    <a:pt x="6442" y="2774"/>
                  </a:lnTo>
                  <a:lnTo>
                    <a:pt x="6251" y="3000"/>
                  </a:lnTo>
                  <a:lnTo>
                    <a:pt x="0" y="10680"/>
                  </a:lnTo>
                  <a:lnTo>
                    <a:pt x="0" y="10680"/>
                  </a:lnTo>
                  <a:lnTo>
                    <a:pt x="560" y="10442"/>
                  </a:lnTo>
                  <a:lnTo>
                    <a:pt x="6442" y="3227"/>
                  </a:lnTo>
                  <a:lnTo>
                    <a:pt x="6620" y="300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0"/>
            <p:cNvSpPr/>
            <p:nvPr/>
          </p:nvSpPr>
          <p:spPr>
            <a:xfrm>
              <a:off x="3867725" y="1148200"/>
              <a:ext cx="46775" cy="39000"/>
            </a:xfrm>
            <a:custGeom>
              <a:avLst/>
              <a:gdLst/>
              <a:ahLst/>
              <a:cxnLst/>
              <a:rect l="l" t="t" r="r" b="b"/>
              <a:pathLst>
                <a:path w="1871" h="1560" extrusionOk="0">
                  <a:moveTo>
                    <a:pt x="1" y="0"/>
                  </a:moveTo>
                  <a:lnTo>
                    <a:pt x="1668" y="1560"/>
                  </a:lnTo>
                  <a:cubicBezTo>
                    <a:pt x="1727" y="1488"/>
                    <a:pt x="1787" y="1429"/>
                    <a:pt x="1870" y="13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0"/>
            <p:cNvSpPr/>
            <p:nvPr/>
          </p:nvSpPr>
          <p:spPr>
            <a:xfrm>
              <a:off x="3688250" y="1330350"/>
              <a:ext cx="105100" cy="114625"/>
            </a:xfrm>
            <a:custGeom>
              <a:avLst/>
              <a:gdLst/>
              <a:ahLst/>
              <a:cxnLst/>
              <a:rect l="l" t="t" r="r" b="b"/>
              <a:pathLst>
                <a:path w="4204" h="4585" extrusionOk="0">
                  <a:moveTo>
                    <a:pt x="4156" y="1"/>
                  </a:moveTo>
                  <a:lnTo>
                    <a:pt x="0" y="4406"/>
                  </a:lnTo>
                  <a:cubicBezTo>
                    <a:pt x="84" y="4454"/>
                    <a:pt x="143" y="4513"/>
                    <a:pt x="179" y="4585"/>
                  </a:cubicBezTo>
                  <a:lnTo>
                    <a:pt x="238" y="4573"/>
                  </a:lnTo>
                  <a:lnTo>
                    <a:pt x="4203" y="37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0"/>
            <p:cNvSpPr/>
            <p:nvPr/>
          </p:nvSpPr>
          <p:spPr>
            <a:xfrm>
              <a:off x="3798375" y="1205350"/>
              <a:ext cx="116125" cy="127400"/>
            </a:xfrm>
            <a:custGeom>
              <a:avLst/>
              <a:gdLst/>
              <a:ahLst/>
              <a:cxnLst/>
              <a:rect l="l" t="t" r="r" b="b"/>
              <a:pathLst>
                <a:path w="4645" h="5096" extrusionOk="0">
                  <a:moveTo>
                    <a:pt x="4442" y="0"/>
                  </a:moveTo>
                  <a:lnTo>
                    <a:pt x="1" y="4715"/>
                  </a:lnTo>
                  <a:lnTo>
                    <a:pt x="48" y="5096"/>
                  </a:lnTo>
                  <a:lnTo>
                    <a:pt x="4644" y="191"/>
                  </a:lnTo>
                  <a:cubicBezTo>
                    <a:pt x="4561" y="155"/>
                    <a:pt x="4489" y="95"/>
                    <a:pt x="4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0"/>
            <p:cNvSpPr/>
            <p:nvPr/>
          </p:nvSpPr>
          <p:spPr>
            <a:xfrm>
              <a:off x="3335825" y="1313675"/>
              <a:ext cx="235775" cy="107500"/>
            </a:xfrm>
            <a:custGeom>
              <a:avLst/>
              <a:gdLst/>
              <a:ahLst/>
              <a:cxnLst/>
              <a:rect l="l" t="t" r="r" b="b"/>
              <a:pathLst>
                <a:path w="9431" h="4300" extrusionOk="0">
                  <a:moveTo>
                    <a:pt x="9132" y="1"/>
                  </a:moveTo>
                  <a:lnTo>
                    <a:pt x="560" y="3823"/>
                  </a:lnTo>
                  <a:lnTo>
                    <a:pt x="0" y="4073"/>
                  </a:lnTo>
                  <a:cubicBezTo>
                    <a:pt x="48" y="4132"/>
                    <a:pt x="84" y="4204"/>
                    <a:pt x="96" y="4287"/>
                  </a:cubicBezTo>
                  <a:lnTo>
                    <a:pt x="215" y="4299"/>
                  </a:lnTo>
                  <a:lnTo>
                    <a:pt x="9311" y="239"/>
                  </a:lnTo>
                  <a:lnTo>
                    <a:pt x="9430" y="179"/>
                  </a:lnTo>
                  <a:cubicBezTo>
                    <a:pt x="9406" y="179"/>
                    <a:pt x="9382" y="185"/>
                    <a:pt x="9359" y="185"/>
                  </a:cubicBezTo>
                  <a:cubicBezTo>
                    <a:pt x="9347" y="185"/>
                    <a:pt x="9335" y="183"/>
                    <a:pt x="9323" y="179"/>
                  </a:cubicBezTo>
                  <a:cubicBezTo>
                    <a:pt x="9216" y="168"/>
                    <a:pt x="9144" y="84"/>
                    <a:pt x="913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0"/>
            <p:cNvSpPr/>
            <p:nvPr/>
          </p:nvSpPr>
          <p:spPr>
            <a:xfrm>
              <a:off x="3573950" y="1221400"/>
              <a:ext cx="200050" cy="95575"/>
            </a:xfrm>
            <a:custGeom>
              <a:avLst/>
              <a:gdLst/>
              <a:ahLst/>
              <a:cxnLst/>
              <a:rect l="l" t="t" r="r" b="b"/>
              <a:pathLst>
                <a:path w="8002" h="3823" extrusionOk="0">
                  <a:moveTo>
                    <a:pt x="7894" y="1"/>
                  </a:moveTo>
                  <a:lnTo>
                    <a:pt x="4739" y="1418"/>
                  </a:lnTo>
                  <a:cubicBezTo>
                    <a:pt x="4751" y="1453"/>
                    <a:pt x="4751" y="1489"/>
                    <a:pt x="4739" y="1537"/>
                  </a:cubicBezTo>
                  <a:cubicBezTo>
                    <a:pt x="4708" y="1659"/>
                    <a:pt x="4608" y="1747"/>
                    <a:pt x="4490" y="1747"/>
                  </a:cubicBezTo>
                  <a:cubicBezTo>
                    <a:pt x="4470" y="1747"/>
                    <a:pt x="4450" y="1744"/>
                    <a:pt x="4429" y="1739"/>
                  </a:cubicBezTo>
                  <a:cubicBezTo>
                    <a:pt x="4346" y="1727"/>
                    <a:pt x="4287" y="1680"/>
                    <a:pt x="4251" y="1620"/>
                  </a:cubicBezTo>
                  <a:lnTo>
                    <a:pt x="48" y="3478"/>
                  </a:lnTo>
                  <a:cubicBezTo>
                    <a:pt x="108" y="3537"/>
                    <a:pt x="131" y="3597"/>
                    <a:pt x="108" y="3656"/>
                  </a:cubicBezTo>
                  <a:cubicBezTo>
                    <a:pt x="96" y="3739"/>
                    <a:pt x="72" y="3775"/>
                    <a:pt x="0" y="3823"/>
                  </a:cubicBezTo>
                  <a:lnTo>
                    <a:pt x="48" y="3811"/>
                  </a:lnTo>
                  <a:lnTo>
                    <a:pt x="8001" y="263"/>
                  </a:lnTo>
                  <a:cubicBezTo>
                    <a:pt x="7942" y="191"/>
                    <a:pt x="7894" y="108"/>
                    <a:pt x="789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0"/>
            <p:cNvSpPr/>
            <p:nvPr/>
          </p:nvSpPr>
          <p:spPr>
            <a:xfrm>
              <a:off x="3336725" y="1420550"/>
              <a:ext cx="327425" cy="35725"/>
            </a:xfrm>
            <a:custGeom>
              <a:avLst/>
              <a:gdLst/>
              <a:ahLst/>
              <a:cxnLst/>
              <a:rect l="l" t="t" r="r" b="b"/>
              <a:pathLst>
                <a:path w="13097" h="1429" extrusionOk="0">
                  <a:moveTo>
                    <a:pt x="48" y="0"/>
                  </a:moveTo>
                  <a:cubicBezTo>
                    <a:pt x="60" y="36"/>
                    <a:pt x="60" y="95"/>
                    <a:pt x="48" y="155"/>
                  </a:cubicBezTo>
                  <a:cubicBezTo>
                    <a:pt x="36" y="203"/>
                    <a:pt x="12" y="250"/>
                    <a:pt x="0" y="274"/>
                  </a:cubicBezTo>
                  <a:lnTo>
                    <a:pt x="13073" y="1429"/>
                  </a:lnTo>
                  <a:cubicBezTo>
                    <a:pt x="13073" y="1369"/>
                    <a:pt x="13073" y="1286"/>
                    <a:pt x="13085" y="1215"/>
                  </a:cubicBezTo>
                  <a:cubicBezTo>
                    <a:pt x="13085" y="1191"/>
                    <a:pt x="13097" y="1167"/>
                    <a:pt x="13097" y="1143"/>
                  </a:cubicBezTo>
                  <a:lnTo>
                    <a:pt x="167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0"/>
            <p:cNvSpPr/>
            <p:nvPr/>
          </p:nvSpPr>
          <p:spPr>
            <a:xfrm>
              <a:off x="3331050" y="1428575"/>
              <a:ext cx="531350" cy="595650"/>
            </a:xfrm>
            <a:custGeom>
              <a:avLst/>
              <a:gdLst/>
              <a:ahLst/>
              <a:cxnLst/>
              <a:rect l="l" t="t" r="r" b="b"/>
              <a:pathLst>
                <a:path w="21254" h="23826" extrusionOk="0">
                  <a:moveTo>
                    <a:pt x="227" y="1"/>
                  </a:moveTo>
                  <a:cubicBezTo>
                    <a:pt x="179" y="96"/>
                    <a:pt x="96" y="155"/>
                    <a:pt x="1" y="179"/>
                  </a:cubicBezTo>
                  <a:lnTo>
                    <a:pt x="21027" y="23825"/>
                  </a:lnTo>
                  <a:cubicBezTo>
                    <a:pt x="21099" y="23754"/>
                    <a:pt x="21170" y="23694"/>
                    <a:pt x="21254" y="23646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0"/>
            <p:cNvSpPr/>
            <p:nvPr/>
          </p:nvSpPr>
          <p:spPr>
            <a:xfrm>
              <a:off x="3684975" y="1465200"/>
              <a:ext cx="135150" cy="215225"/>
            </a:xfrm>
            <a:custGeom>
              <a:avLst/>
              <a:gdLst/>
              <a:ahLst/>
              <a:cxnLst/>
              <a:rect l="l" t="t" r="r" b="b"/>
              <a:pathLst>
                <a:path w="5406" h="8609" extrusionOk="0">
                  <a:moveTo>
                    <a:pt x="239" y="0"/>
                  </a:moveTo>
                  <a:cubicBezTo>
                    <a:pt x="179" y="72"/>
                    <a:pt x="96" y="119"/>
                    <a:pt x="0" y="143"/>
                  </a:cubicBezTo>
                  <a:lnTo>
                    <a:pt x="5168" y="8608"/>
                  </a:lnTo>
                  <a:cubicBezTo>
                    <a:pt x="5239" y="8549"/>
                    <a:pt x="5311" y="8513"/>
                    <a:pt x="5406" y="8465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0"/>
            <p:cNvSpPr/>
            <p:nvPr/>
          </p:nvSpPr>
          <p:spPr>
            <a:xfrm>
              <a:off x="3807000" y="1404475"/>
              <a:ext cx="1525" cy="1800"/>
            </a:xfrm>
            <a:custGeom>
              <a:avLst/>
              <a:gdLst/>
              <a:ahLst/>
              <a:cxnLst/>
              <a:rect l="l" t="t" r="r" b="b"/>
              <a:pathLst>
                <a:path w="61" h="72" extrusionOk="0">
                  <a:moveTo>
                    <a:pt x="49" y="0"/>
                  </a:moveTo>
                  <a:lnTo>
                    <a:pt x="1" y="12"/>
                  </a:lnTo>
                  <a:cubicBezTo>
                    <a:pt x="33" y="23"/>
                    <a:pt x="56" y="53"/>
                    <a:pt x="60" y="67"/>
                  </a:cubicBezTo>
                  <a:lnTo>
                    <a:pt x="60" y="67"/>
                  </a:lnTo>
                  <a:lnTo>
                    <a:pt x="49" y="0"/>
                  </a:lnTo>
                  <a:close/>
                  <a:moveTo>
                    <a:pt x="60" y="67"/>
                  </a:moveTo>
                  <a:lnTo>
                    <a:pt x="60" y="72"/>
                  </a:lnTo>
                  <a:cubicBezTo>
                    <a:pt x="60" y="71"/>
                    <a:pt x="60" y="69"/>
                    <a:pt x="60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0"/>
            <p:cNvSpPr/>
            <p:nvPr/>
          </p:nvSpPr>
          <p:spPr>
            <a:xfrm>
              <a:off x="3802850" y="1412200"/>
              <a:ext cx="39600" cy="263150"/>
            </a:xfrm>
            <a:custGeom>
              <a:avLst/>
              <a:gdLst/>
              <a:ahLst/>
              <a:cxnLst/>
              <a:rect l="l" t="t" r="r" b="b"/>
              <a:pathLst>
                <a:path w="1584" h="10526" extrusionOk="0">
                  <a:moveTo>
                    <a:pt x="274" y="1"/>
                  </a:moveTo>
                  <a:cubicBezTo>
                    <a:pt x="226" y="108"/>
                    <a:pt x="119" y="179"/>
                    <a:pt x="0" y="179"/>
                  </a:cubicBezTo>
                  <a:lnTo>
                    <a:pt x="1298" y="10478"/>
                  </a:lnTo>
                  <a:cubicBezTo>
                    <a:pt x="1358" y="10478"/>
                    <a:pt x="1417" y="10478"/>
                    <a:pt x="1477" y="10490"/>
                  </a:cubicBezTo>
                  <a:cubicBezTo>
                    <a:pt x="1512" y="10490"/>
                    <a:pt x="1536" y="10502"/>
                    <a:pt x="1572" y="10526"/>
                  </a:cubicBezTo>
                  <a:cubicBezTo>
                    <a:pt x="1584" y="10502"/>
                    <a:pt x="1584" y="10478"/>
                    <a:pt x="1584" y="10443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0"/>
            <p:cNvSpPr/>
            <p:nvPr/>
          </p:nvSpPr>
          <p:spPr>
            <a:xfrm>
              <a:off x="3779925" y="1231525"/>
              <a:ext cx="27400" cy="168800"/>
            </a:xfrm>
            <a:custGeom>
              <a:avLst/>
              <a:gdLst/>
              <a:ahLst/>
              <a:cxnLst/>
              <a:rect l="l" t="t" r="r" b="b"/>
              <a:pathLst>
                <a:path w="1096" h="6752" extrusionOk="0">
                  <a:moveTo>
                    <a:pt x="262" y="1"/>
                  </a:moveTo>
                  <a:cubicBezTo>
                    <a:pt x="219" y="18"/>
                    <a:pt x="162" y="29"/>
                    <a:pt x="107" y="29"/>
                  </a:cubicBezTo>
                  <a:cubicBezTo>
                    <a:pt x="87" y="29"/>
                    <a:pt x="67" y="28"/>
                    <a:pt x="48" y="25"/>
                  </a:cubicBezTo>
                  <a:cubicBezTo>
                    <a:pt x="24" y="25"/>
                    <a:pt x="12" y="13"/>
                    <a:pt x="0" y="13"/>
                  </a:cubicBezTo>
                  <a:lnTo>
                    <a:pt x="489" y="3954"/>
                  </a:lnTo>
                  <a:lnTo>
                    <a:pt x="536" y="4323"/>
                  </a:lnTo>
                  <a:lnTo>
                    <a:pt x="834" y="6752"/>
                  </a:lnTo>
                  <a:lnTo>
                    <a:pt x="1096" y="6633"/>
                  </a:lnTo>
                  <a:lnTo>
                    <a:pt x="774" y="4061"/>
                  </a:lnTo>
                  <a:lnTo>
                    <a:pt x="727" y="368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0"/>
            <p:cNvSpPr/>
            <p:nvPr/>
          </p:nvSpPr>
          <p:spPr>
            <a:xfrm>
              <a:off x="3692700" y="1340475"/>
              <a:ext cx="254525" cy="111350"/>
            </a:xfrm>
            <a:custGeom>
              <a:avLst/>
              <a:gdLst/>
              <a:ahLst/>
              <a:cxnLst/>
              <a:rect l="l" t="t" r="r" b="b"/>
              <a:pathLst>
                <a:path w="10181" h="4454" extrusionOk="0">
                  <a:moveTo>
                    <a:pt x="10086" y="0"/>
                  </a:moveTo>
                  <a:lnTo>
                    <a:pt x="4585" y="2275"/>
                  </a:lnTo>
                  <a:lnTo>
                    <a:pt x="4323" y="2394"/>
                  </a:lnTo>
                  <a:lnTo>
                    <a:pt x="60" y="4180"/>
                  </a:lnTo>
                  <a:lnTo>
                    <a:pt x="1" y="4180"/>
                  </a:lnTo>
                  <a:cubicBezTo>
                    <a:pt x="49" y="4251"/>
                    <a:pt x="96" y="4346"/>
                    <a:pt x="108" y="4453"/>
                  </a:cubicBezTo>
                  <a:lnTo>
                    <a:pt x="4168" y="2751"/>
                  </a:lnTo>
                  <a:lnTo>
                    <a:pt x="4168" y="2727"/>
                  </a:lnTo>
                  <a:cubicBezTo>
                    <a:pt x="4202" y="2593"/>
                    <a:pt x="4319" y="2512"/>
                    <a:pt x="4461" y="2512"/>
                  </a:cubicBezTo>
                  <a:cubicBezTo>
                    <a:pt x="4470" y="2512"/>
                    <a:pt x="4480" y="2512"/>
                    <a:pt x="4490" y="2513"/>
                  </a:cubicBezTo>
                  <a:cubicBezTo>
                    <a:pt x="4525" y="2525"/>
                    <a:pt x="4573" y="2548"/>
                    <a:pt x="4609" y="2572"/>
                  </a:cubicBezTo>
                  <a:lnTo>
                    <a:pt x="4644" y="2560"/>
                  </a:lnTo>
                  <a:lnTo>
                    <a:pt x="10181" y="250"/>
                  </a:lnTo>
                  <a:lnTo>
                    <a:pt x="10121" y="203"/>
                  </a:lnTo>
                  <a:lnTo>
                    <a:pt x="10109" y="191"/>
                  </a:lnTo>
                  <a:lnTo>
                    <a:pt x="10109" y="179"/>
                  </a:lnTo>
                  <a:cubicBezTo>
                    <a:pt x="10109" y="179"/>
                    <a:pt x="10109" y="167"/>
                    <a:pt x="10097" y="167"/>
                  </a:cubicBezTo>
                  <a:lnTo>
                    <a:pt x="10097" y="143"/>
                  </a:lnTo>
                  <a:lnTo>
                    <a:pt x="10097" y="131"/>
                  </a:lnTo>
                  <a:lnTo>
                    <a:pt x="10097" y="119"/>
                  </a:lnTo>
                  <a:lnTo>
                    <a:pt x="10097" y="108"/>
                  </a:lnTo>
                  <a:lnTo>
                    <a:pt x="10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0"/>
            <p:cNvSpPr/>
            <p:nvPr/>
          </p:nvSpPr>
          <p:spPr>
            <a:xfrm>
              <a:off x="3949600" y="1148200"/>
              <a:ext cx="145275" cy="193775"/>
            </a:xfrm>
            <a:custGeom>
              <a:avLst/>
              <a:gdLst/>
              <a:ahLst/>
              <a:cxnLst/>
              <a:rect l="l" t="t" r="r" b="b"/>
              <a:pathLst>
                <a:path w="5811" h="7751" extrusionOk="0">
                  <a:moveTo>
                    <a:pt x="5477" y="0"/>
                  </a:moveTo>
                  <a:lnTo>
                    <a:pt x="0" y="7418"/>
                  </a:lnTo>
                  <a:lnTo>
                    <a:pt x="48" y="7703"/>
                  </a:lnTo>
                  <a:lnTo>
                    <a:pt x="119" y="7751"/>
                  </a:lnTo>
                  <a:lnTo>
                    <a:pt x="58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0"/>
            <p:cNvSpPr/>
            <p:nvPr/>
          </p:nvSpPr>
          <p:spPr>
            <a:xfrm>
              <a:off x="3922500" y="1210400"/>
              <a:ext cx="28300" cy="133075"/>
            </a:xfrm>
            <a:custGeom>
              <a:avLst/>
              <a:gdLst/>
              <a:ahLst/>
              <a:cxnLst/>
              <a:rect l="l" t="t" r="r" b="b"/>
              <a:pathLst>
                <a:path w="1132" h="5323" extrusionOk="0">
                  <a:moveTo>
                    <a:pt x="274" y="0"/>
                  </a:moveTo>
                  <a:cubicBezTo>
                    <a:pt x="191" y="48"/>
                    <a:pt x="96" y="60"/>
                    <a:pt x="1" y="60"/>
                  </a:cubicBezTo>
                  <a:lnTo>
                    <a:pt x="846" y="5203"/>
                  </a:lnTo>
                  <a:lnTo>
                    <a:pt x="855" y="5273"/>
                  </a:lnTo>
                  <a:lnTo>
                    <a:pt x="855" y="5273"/>
                  </a:lnTo>
                  <a:cubicBezTo>
                    <a:pt x="858" y="5248"/>
                    <a:pt x="871" y="5226"/>
                    <a:pt x="894" y="5203"/>
                  </a:cubicBezTo>
                  <a:cubicBezTo>
                    <a:pt x="916" y="5166"/>
                    <a:pt x="963" y="5142"/>
                    <a:pt x="1009" y="5142"/>
                  </a:cubicBezTo>
                  <a:cubicBezTo>
                    <a:pt x="1036" y="5142"/>
                    <a:pt x="1062" y="5150"/>
                    <a:pt x="1084" y="5168"/>
                  </a:cubicBezTo>
                  <a:lnTo>
                    <a:pt x="1132" y="5203"/>
                  </a:lnTo>
                  <a:lnTo>
                    <a:pt x="1084" y="4930"/>
                  </a:lnTo>
                  <a:lnTo>
                    <a:pt x="274" y="0"/>
                  </a:lnTo>
                  <a:close/>
                  <a:moveTo>
                    <a:pt x="855" y="5273"/>
                  </a:moveTo>
                  <a:cubicBezTo>
                    <a:pt x="852" y="5288"/>
                    <a:pt x="853" y="5304"/>
                    <a:pt x="858" y="5322"/>
                  </a:cubicBezTo>
                  <a:lnTo>
                    <a:pt x="858" y="5299"/>
                  </a:lnTo>
                  <a:lnTo>
                    <a:pt x="855" y="527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0"/>
            <p:cNvSpPr/>
            <p:nvPr/>
          </p:nvSpPr>
          <p:spPr>
            <a:xfrm>
              <a:off x="4062400" y="1422025"/>
              <a:ext cx="82475" cy="66100"/>
            </a:xfrm>
            <a:custGeom>
              <a:avLst/>
              <a:gdLst/>
              <a:ahLst/>
              <a:cxnLst/>
              <a:rect l="l" t="t" r="r" b="b"/>
              <a:pathLst>
                <a:path w="3299" h="2644" extrusionOk="0">
                  <a:moveTo>
                    <a:pt x="84" y="1"/>
                  </a:moveTo>
                  <a:lnTo>
                    <a:pt x="1" y="298"/>
                  </a:lnTo>
                  <a:lnTo>
                    <a:pt x="3299" y="2644"/>
                  </a:lnTo>
                  <a:lnTo>
                    <a:pt x="3299" y="2299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0"/>
            <p:cNvSpPr/>
            <p:nvPr/>
          </p:nvSpPr>
          <p:spPr>
            <a:xfrm>
              <a:off x="3943925" y="1338950"/>
              <a:ext cx="113725" cy="85775"/>
            </a:xfrm>
            <a:custGeom>
              <a:avLst/>
              <a:gdLst/>
              <a:ahLst/>
              <a:cxnLst/>
              <a:rect l="l" t="t" r="r" b="b"/>
              <a:pathLst>
                <a:path w="4549" h="3431" extrusionOk="0">
                  <a:moveTo>
                    <a:pt x="152" y="0"/>
                  </a:moveTo>
                  <a:cubicBezTo>
                    <a:pt x="106" y="0"/>
                    <a:pt x="59" y="24"/>
                    <a:pt x="37" y="61"/>
                  </a:cubicBezTo>
                  <a:cubicBezTo>
                    <a:pt x="1" y="85"/>
                    <a:pt x="1" y="133"/>
                    <a:pt x="1" y="180"/>
                  </a:cubicBezTo>
                  <a:lnTo>
                    <a:pt x="1" y="192"/>
                  </a:lnTo>
                  <a:lnTo>
                    <a:pt x="1" y="204"/>
                  </a:lnTo>
                  <a:lnTo>
                    <a:pt x="1" y="216"/>
                  </a:lnTo>
                  <a:cubicBezTo>
                    <a:pt x="1" y="216"/>
                    <a:pt x="1" y="240"/>
                    <a:pt x="13" y="240"/>
                  </a:cubicBezTo>
                  <a:lnTo>
                    <a:pt x="13" y="252"/>
                  </a:lnTo>
                  <a:lnTo>
                    <a:pt x="37" y="264"/>
                  </a:lnTo>
                  <a:lnTo>
                    <a:pt x="96" y="311"/>
                  </a:lnTo>
                  <a:lnTo>
                    <a:pt x="4466" y="3431"/>
                  </a:lnTo>
                  <a:lnTo>
                    <a:pt x="4549" y="3157"/>
                  </a:lnTo>
                  <a:lnTo>
                    <a:pt x="310" y="121"/>
                  </a:lnTo>
                  <a:lnTo>
                    <a:pt x="239" y="73"/>
                  </a:lnTo>
                  <a:lnTo>
                    <a:pt x="227" y="26"/>
                  </a:lnTo>
                  <a:cubicBezTo>
                    <a:pt x="205" y="8"/>
                    <a:pt x="179" y="0"/>
                    <a:pt x="1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0"/>
            <p:cNvSpPr/>
            <p:nvPr/>
          </p:nvSpPr>
          <p:spPr>
            <a:xfrm>
              <a:off x="3988275" y="1670575"/>
              <a:ext cx="3300" cy="2400"/>
            </a:xfrm>
            <a:custGeom>
              <a:avLst/>
              <a:gdLst/>
              <a:ahLst/>
              <a:cxnLst/>
              <a:rect l="l" t="t" r="r" b="b"/>
              <a:pathLst>
                <a:path w="132" h="96" extrusionOk="0">
                  <a:moveTo>
                    <a:pt x="25" y="0"/>
                  </a:moveTo>
                  <a:lnTo>
                    <a:pt x="1" y="96"/>
                  </a:lnTo>
                  <a:cubicBezTo>
                    <a:pt x="60" y="96"/>
                    <a:pt x="120" y="72"/>
                    <a:pt x="132" y="12"/>
                  </a:cubicBezTo>
                  <a:cubicBezTo>
                    <a:pt x="108" y="12"/>
                    <a:pt x="72" y="12"/>
                    <a:pt x="2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0"/>
            <p:cNvSpPr/>
            <p:nvPr/>
          </p:nvSpPr>
          <p:spPr>
            <a:xfrm>
              <a:off x="3997500" y="1148200"/>
              <a:ext cx="147075" cy="480725"/>
            </a:xfrm>
            <a:custGeom>
              <a:avLst/>
              <a:gdLst/>
              <a:ahLst/>
              <a:cxnLst/>
              <a:rect l="l" t="t" r="r" b="b"/>
              <a:pathLst>
                <a:path w="5883" h="19229" extrusionOk="0">
                  <a:moveTo>
                    <a:pt x="5585" y="0"/>
                  </a:moveTo>
                  <a:lnTo>
                    <a:pt x="2442" y="10775"/>
                  </a:lnTo>
                  <a:lnTo>
                    <a:pt x="2358" y="11049"/>
                  </a:lnTo>
                  <a:lnTo>
                    <a:pt x="1" y="19133"/>
                  </a:lnTo>
                  <a:cubicBezTo>
                    <a:pt x="96" y="19145"/>
                    <a:pt x="191" y="19181"/>
                    <a:pt x="275" y="19229"/>
                  </a:cubicBezTo>
                  <a:lnTo>
                    <a:pt x="2597" y="11228"/>
                  </a:lnTo>
                  <a:lnTo>
                    <a:pt x="2680" y="10954"/>
                  </a:lnTo>
                  <a:lnTo>
                    <a:pt x="588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0"/>
            <p:cNvSpPr/>
            <p:nvPr/>
          </p:nvSpPr>
          <p:spPr>
            <a:xfrm>
              <a:off x="3833500" y="1736350"/>
              <a:ext cx="39925" cy="281600"/>
            </a:xfrm>
            <a:custGeom>
              <a:avLst/>
              <a:gdLst/>
              <a:ahLst/>
              <a:cxnLst/>
              <a:rect l="l" t="t" r="r" b="b"/>
              <a:pathLst>
                <a:path w="1597" h="11264" extrusionOk="0">
                  <a:moveTo>
                    <a:pt x="286" y="1"/>
                  </a:moveTo>
                  <a:cubicBezTo>
                    <a:pt x="214" y="37"/>
                    <a:pt x="148" y="53"/>
                    <a:pt x="73" y="53"/>
                  </a:cubicBezTo>
                  <a:cubicBezTo>
                    <a:pt x="50" y="53"/>
                    <a:pt x="26" y="51"/>
                    <a:pt x="1" y="48"/>
                  </a:cubicBezTo>
                  <a:lnTo>
                    <a:pt x="1" y="48"/>
                  </a:lnTo>
                  <a:lnTo>
                    <a:pt x="1310" y="11264"/>
                  </a:lnTo>
                  <a:cubicBezTo>
                    <a:pt x="1369" y="11256"/>
                    <a:pt x="1428" y="11247"/>
                    <a:pt x="1487" y="11247"/>
                  </a:cubicBezTo>
                  <a:cubicBezTo>
                    <a:pt x="1511" y="11247"/>
                    <a:pt x="1536" y="11249"/>
                    <a:pt x="1560" y="11252"/>
                  </a:cubicBezTo>
                  <a:lnTo>
                    <a:pt x="1596" y="112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0"/>
            <p:cNvSpPr/>
            <p:nvPr/>
          </p:nvSpPr>
          <p:spPr>
            <a:xfrm>
              <a:off x="3873400" y="1667900"/>
              <a:ext cx="115500" cy="351550"/>
            </a:xfrm>
            <a:custGeom>
              <a:avLst/>
              <a:gdLst/>
              <a:ahLst/>
              <a:cxnLst/>
              <a:rect l="l" t="t" r="r" b="b"/>
              <a:pathLst>
                <a:path w="4620" h="14062" extrusionOk="0">
                  <a:moveTo>
                    <a:pt x="4358" y="0"/>
                  </a:moveTo>
                  <a:lnTo>
                    <a:pt x="0" y="14014"/>
                  </a:lnTo>
                  <a:cubicBezTo>
                    <a:pt x="36" y="14038"/>
                    <a:pt x="71" y="14038"/>
                    <a:pt x="119" y="14062"/>
                  </a:cubicBezTo>
                  <a:lnTo>
                    <a:pt x="417" y="13657"/>
                  </a:lnTo>
                  <a:lnTo>
                    <a:pt x="4596" y="226"/>
                  </a:lnTo>
                  <a:lnTo>
                    <a:pt x="4620" y="107"/>
                  </a:lnTo>
                  <a:cubicBezTo>
                    <a:pt x="4536" y="84"/>
                    <a:pt x="4441" y="60"/>
                    <a:pt x="435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0"/>
            <p:cNvSpPr/>
            <p:nvPr/>
          </p:nvSpPr>
          <p:spPr>
            <a:xfrm>
              <a:off x="4009425" y="1573825"/>
              <a:ext cx="135450" cy="64925"/>
            </a:xfrm>
            <a:custGeom>
              <a:avLst/>
              <a:gdLst/>
              <a:ahLst/>
              <a:cxnLst/>
              <a:rect l="l" t="t" r="r" b="b"/>
              <a:pathLst>
                <a:path w="5418" h="2597" extrusionOk="0">
                  <a:moveTo>
                    <a:pt x="5418" y="1"/>
                  </a:moveTo>
                  <a:lnTo>
                    <a:pt x="0" y="2358"/>
                  </a:lnTo>
                  <a:cubicBezTo>
                    <a:pt x="72" y="2442"/>
                    <a:pt x="131" y="2525"/>
                    <a:pt x="167" y="2596"/>
                  </a:cubicBezTo>
                  <a:lnTo>
                    <a:pt x="5418" y="310"/>
                  </a:lnTo>
                  <a:lnTo>
                    <a:pt x="54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0"/>
            <p:cNvSpPr/>
            <p:nvPr/>
          </p:nvSpPr>
          <p:spPr>
            <a:xfrm>
              <a:off x="3864450" y="1649725"/>
              <a:ext cx="108075" cy="53925"/>
            </a:xfrm>
            <a:custGeom>
              <a:avLst/>
              <a:gdLst/>
              <a:ahLst/>
              <a:cxnLst/>
              <a:rect l="l" t="t" r="r" b="b"/>
              <a:pathLst>
                <a:path w="4323" h="2157" extrusionOk="0">
                  <a:moveTo>
                    <a:pt x="4263" y="1"/>
                  </a:moveTo>
                  <a:lnTo>
                    <a:pt x="1" y="1870"/>
                  </a:lnTo>
                  <a:cubicBezTo>
                    <a:pt x="25" y="1966"/>
                    <a:pt x="37" y="2061"/>
                    <a:pt x="37" y="2156"/>
                  </a:cubicBezTo>
                  <a:lnTo>
                    <a:pt x="4323" y="275"/>
                  </a:lnTo>
                  <a:cubicBezTo>
                    <a:pt x="4299" y="191"/>
                    <a:pt x="4263" y="96"/>
                    <a:pt x="4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0"/>
            <p:cNvSpPr/>
            <p:nvPr/>
          </p:nvSpPr>
          <p:spPr>
            <a:xfrm>
              <a:off x="3876375" y="1648550"/>
              <a:ext cx="268500" cy="374775"/>
            </a:xfrm>
            <a:custGeom>
              <a:avLst/>
              <a:gdLst/>
              <a:ahLst/>
              <a:cxnLst/>
              <a:rect l="l" t="t" r="r" b="b"/>
              <a:pathLst>
                <a:path w="10740" h="14991" extrusionOk="0">
                  <a:moveTo>
                    <a:pt x="10740" y="0"/>
                  </a:moveTo>
                  <a:lnTo>
                    <a:pt x="298" y="14419"/>
                  </a:lnTo>
                  <a:lnTo>
                    <a:pt x="0" y="14824"/>
                  </a:lnTo>
                  <a:cubicBezTo>
                    <a:pt x="83" y="14859"/>
                    <a:pt x="155" y="14919"/>
                    <a:pt x="214" y="14990"/>
                  </a:cubicBezTo>
                  <a:lnTo>
                    <a:pt x="10740" y="477"/>
                  </a:lnTo>
                  <a:lnTo>
                    <a:pt x="1074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0"/>
            <p:cNvSpPr/>
            <p:nvPr/>
          </p:nvSpPr>
          <p:spPr>
            <a:xfrm>
              <a:off x="3970725" y="1626200"/>
              <a:ext cx="44675" cy="45050"/>
            </a:xfrm>
            <a:custGeom>
              <a:avLst/>
              <a:gdLst/>
              <a:ahLst/>
              <a:cxnLst/>
              <a:rect l="l" t="t" r="r" b="b"/>
              <a:pathLst>
                <a:path w="1787" h="1802" extrusionOk="0">
                  <a:moveTo>
                    <a:pt x="842" y="1"/>
                  </a:moveTo>
                  <a:cubicBezTo>
                    <a:pt x="463" y="1"/>
                    <a:pt x="105" y="307"/>
                    <a:pt x="12" y="728"/>
                  </a:cubicBezTo>
                  <a:cubicBezTo>
                    <a:pt x="0" y="799"/>
                    <a:pt x="0" y="882"/>
                    <a:pt x="0" y="954"/>
                  </a:cubicBezTo>
                  <a:cubicBezTo>
                    <a:pt x="0" y="1061"/>
                    <a:pt x="36" y="1144"/>
                    <a:pt x="60" y="1240"/>
                  </a:cubicBezTo>
                  <a:cubicBezTo>
                    <a:pt x="131" y="1430"/>
                    <a:pt x="262" y="1573"/>
                    <a:pt x="453" y="1680"/>
                  </a:cubicBezTo>
                  <a:cubicBezTo>
                    <a:pt x="524" y="1728"/>
                    <a:pt x="608" y="1752"/>
                    <a:pt x="715" y="1787"/>
                  </a:cubicBezTo>
                  <a:cubicBezTo>
                    <a:pt x="750" y="1787"/>
                    <a:pt x="786" y="1799"/>
                    <a:pt x="822" y="1799"/>
                  </a:cubicBezTo>
                  <a:cubicBezTo>
                    <a:pt x="844" y="1801"/>
                    <a:pt x="867" y="1802"/>
                    <a:pt x="889" y="1802"/>
                  </a:cubicBezTo>
                  <a:cubicBezTo>
                    <a:pt x="1304" y="1802"/>
                    <a:pt x="1683" y="1491"/>
                    <a:pt x="1751" y="1073"/>
                  </a:cubicBezTo>
                  <a:cubicBezTo>
                    <a:pt x="1786" y="871"/>
                    <a:pt x="1751" y="680"/>
                    <a:pt x="1679" y="525"/>
                  </a:cubicBezTo>
                  <a:cubicBezTo>
                    <a:pt x="1643" y="430"/>
                    <a:pt x="1596" y="359"/>
                    <a:pt x="1512" y="287"/>
                  </a:cubicBezTo>
                  <a:cubicBezTo>
                    <a:pt x="1453" y="228"/>
                    <a:pt x="1382" y="168"/>
                    <a:pt x="1298" y="120"/>
                  </a:cubicBezTo>
                  <a:cubicBezTo>
                    <a:pt x="1215" y="73"/>
                    <a:pt x="1120" y="49"/>
                    <a:pt x="1024" y="25"/>
                  </a:cubicBezTo>
                  <a:cubicBezTo>
                    <a:pt x="964" y="9"/>
                    <a:pt x="902" y="1"/>
                    <a:pt x="8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0"/>
            <p:cNvSpPr/>
            <p:nvPr/>
          </p:nvSpPr>
          <p:spPr>
            <a:xfrm>
              <a:off x="3799275" y="1673800"/>
              <a:ext cx="66400" cy="63775"/>
            </a:xfrm>
            <a:custGeom>
              <a:avLst/>
              <a:gdLst/>
              <a:ahLst/>
              <a:cxnLst/>
              <a:rect l="l" t="t" r="r" b="b"/>
              <a:pathLst>
                <a:path w="2656" h="2551" extrusionOk="0">
                  <a:moveTo>
                    <a:pt x="1366" y="0"/>
                  </a:moveTo>
                  <a:cubicBezTo>
                    <a:pt x="1186" y="0"/>
                    <a:pt x="1002" y="38"/>
                    <a:pt x="846" y="121"/>
                  </a:cubicBezTo>
                  <a:cubicBezTo>
                    <a:pt x="762" y="169"/>
                    <a:pt x="679" y="205"/>
                    <a:pt x="608" y="264"/>
                  </a:cubicBezTo>
                  <a:cubicBezTo>
                    <a:pt x="369" y="443"/>
                    <a:pt x="191" y="717"/>
                    <a:pt x="131" y="1038"/>
                  </a:cubicBezTo>
                  <a:cubicBezTo>
                    <a:pt x="0" y="1729"/>
                    <a:pt x="465" y="2396"/>
                    <a:pt x="1143" y="2527"/>
                  </a:cubicBezTo>
                  <a:cubicBezTo>
                    <a:pt x="1215" y="2550"/>
                    <a:pt x="1286" y="2550"/>
                    <a:pt x="1370" y="2550"/>
                  </a:cubicBezTo>
                  <a:cubicBezTo>
                    <a:pt x="1453" y="2550"/>
                    <a:pt x="1560" y="2527"/>
                    <a:pt x="1643" y="2515"/>
                  </a:cubicBezTo>
                  <a:cubicBezTo>
                    <a:pt x="2120" y="2407"/>
                    <a:pt x="2525" y="2026"/>
                    <a:pt x="2632" y="1503"/>
                  </a:cubicBezTo>
                  <a:cubicBezTo>
                    <a:pt x="2644" y="1395"/>
                    <a:pt x="2655" y="1300"/>
                    <a:pt x="2644" y="1193"/>
                  </a:cubicBezTo>
                  <a:cubicBezTo>
                    <a:pt x="2644" y="1086"/>
                    <a:pt x="2620" y="1003"/>
                    <a:pt x="2596" y="907"/>
                  </a:cubicBezTo>
                  <a:cubicBezTo>
                    <a:pt x="2489" y="502"/>
                    <a:pt x="2144" y="169"/>
                    <a:pt x="1715" y="50"/>
                  </a:cubicBezTo>
                  <a:cubicBezTo>
                    <a:pt x="1679" y="26"/>
                    <a:pt x="1655" y="26"/>
                    <a:pt x="1620" y="14"/>
                  </a:cubicBezTo>
                  <a:cubicBezTo>
                    <a:pt x="1560" y="2"/>
                    <a:pt x="1501" y="2"/>
                    <a:pt x="1441" y="2"/>
                  </a:cubicBezTo>
                  <a:cubicBezTo>
                    <a:pt x="1416" y="1"/>
                    <a:pt x="1391" y="0"/>
                    <a:pt x="13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0"/>
            <p:cNvSpPr/>
            <p:nvPr/>
          </p:nvSpPr>
          <p:spPr>
            <a:xfrm>
              <a:off x="2952150" y="1372925"/>
              <a:ext cx="24425" cy="22850"/>
            </a:xfrm>
            <a:custGeom>
              <a:avLst/>
              <a:gdLst/>
              <a:ahLst/>
              <a:cxnLst/>
              <a:rect l="l" t="t" r="r" b="b"/>
              <a:pathLst>
                <a:path w="977" h="914" extrusionOk="0">
                  <a:moveTo>
                    <a:pt x="488" y="0"/>
                  </a:moveTo>
                  <a:cubicBezTo>
                    <a:pt x="262" y="0"/>
                    <a:pt x="72" y="143"/>
                    <a:pt x="36" y="369"/>
                  </a:cubicBezTo>
                  <a:cubicBezTo>
                    <a:pt x="0" y="619"/>
                    <a:pt x="155" y="857"/>
                    <a:pt x="417" y="905"/>
                  </a:cubicBezTo>
                  <a:cubicBezTo>
                    <a:pt x="446" y="911"/>
                    <a:pt x="474" y="913"/>
                    <a:pt x="503" y="913"/>
                  </a:cubicBezTo>
                  <a:cubicBezTo>
                    <a:pt x="719" y="913"/>
                    <a:pt x="911" y="757"/>
                    <a:pt x="953" y="536"/>
                  </a:cubicBezTo>
                  <a:cubicBezTo>
                    <a:pt x="977" y="357"/>
                    <a:pt x="905" y="191"/>
                    <a:pt x="774" y="84"/>
                  </a:cubicBezTo>
                  <a:cubicBezTo>
                    <a:pt x="715" y="36"/>
                    <a:pt x="655" y="12"/>
                    <a:pt x="5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0"/>
            <p:cNvSpPr/>
            <p:nvPr/>
          </p:nvSpPr>
          <p:spPr>
            <a:xfrm>
              <a:off x="3905825" y="1180125"/>
              <a:ext cx="33975" cy="32075"/>
            </a:xfrm>
            <a:custGeom>
              <a:avLst/>
              <a:gdLst/>
              <a:ahLst/>
              <a:cxnLst/>
              <a:rect l="l" t="t" r="r" b="b"/>
              <a:pathLst>
                <a:path w="1359" h="1283" extrusionOk="0">
                  <a:moveTo>
                    <a:pt x="669" y="0"/>
                  </a:moveTo>
                  <a:cubicBezTo>
                    <a:pt x="558" y="0"/>
                    <a:pt x="445" y="29"/>
                    <a:pt x="346" y="92"/>
                  </a:cubicBezTo>
                  <a:cubicBezTo>
                    <a:pt x="263" y="128"/>
                    <a:pt x="203" y="211"/>
                    <a:pt x="144" y="283"/>
                  </a:cubicBezTo>
                  <a:cubicBezTo>
                    <a:pt x="96" y="354"/>
                    <a:pt x="48" y="426"/>
                    <a:pt x="37" y="521"/>
                  </a:cubicBezTo>
                  <a:cubicBezTo>
                    <a:pt x="1" y="699"/>
                    <a:pt x="48" y="878"/>
                    <a:pt x="144" y="1009"/>
                  </a:cubicBezTo>
                  <a:cubicBezTo>
                    <a:pt x="203" y="1104"/>
                    <a:pt x="275" y="1164"/>
                    <a:pt x="346" y="1200"/>
                  </a:cubicBezTo>
                  <a:cubicBezTo>
                    <a:pt x="406" y="1235"/>
                    <a:pt x="465" y="1259"/>
                    <a:pt x="549" y="1259"/>
                  </a:cubicBezTo>
                  <a:cubicBezTo>
                    <a:pt x="584" y="1283"/>
                    <a:pt x="632" y="1283"/>
                    <a:pt x="668" y="1283"/>
                  </a:cubicBezTo>
                  <a:cubicBezTo>
                    <a:pt x="763" y="1283"/>
                    <a:pt x="858" y="1247"/>
                    <a:pt x="941" y="1223"/>
                  </a:cubicBezTo>
                  <a:cubicBezTo>
                    <a:pt x="1120" y="1128"/>
                    <a:pt x="1263" y="961"/>
                    <a:pt x="1287" y="759"/>
                  </a:cubicBezTo>
                  <a:cubicBezTo>
                    <a:pt x="1358" y="414"/>
                    <a:pt x="1120" y="68"/>
                    <a:pt x="775" y="9"/>
                  </a:cubicBezTo>
                  <a:cubicBezTo>
                    <a:pt x="740" y="3"/>
                    <a:pt x="705" y="0"/>
                    <a:pt x="66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0"/>
            <p:cNvSpPr/>
            <p:nvPr/>
          </p:nvSpPr>
          <p:spPr>
            <a:xfrm>
              <a:off x="3663250" y="1438025"/>
              <a:ext cx="32175" cy="31950"/>
            </a:xfrm>
            <a:custGeom>
              <a:avLst/>
              <a:gdLst/>
              <a:ahLst/>
              <a:cxnLst/>
              <a:rect l="l" t="t" r="r" b="b"/>
              <a:pathLst>
                <a:path w="1287" h="1278" extrusionOk="0">
                  <a:moveTo>
                    <a:pt x="636" y="1"/>
                  </a:moveTo>
                  <a:cubicBezTo>
                    <a:pt x="545" y="1"/>
                    <a:pt x="457" y="26"/>
                    <a:pt x="381" y="51"/>
                  </a:cubicBezTo>
                  <a:cubicBezTo>
                    <a:pt x="286" y="99"/>
                    <a:pt x="215" y="158"/>
                    <a:pt x="155" y="230"/>
                  </a:cubicBezTo>
                  <a:cubicBezTo>
                    <a:pt x="95" y="289"/>
                    <a:pt x="60" y="373"/>
                    <a:pt x="36" y="456"/>
                  </a:cubicBezTo>
                  <a:cubicBezTo>
                    <a:pt x="36" y="468"/>
                    <a:pt x="24" y="504"/>
                    <a:pt x="24" y="528"/>
                  </a:cubicBezTo>
                  <a:cubicBezTo>
                    <a:pt x="0" y="611"/>
                    <a:pt x="0" y="682"/>
                    <a:pt x="24" y="742"/>
                  </a:cubicBezTo>
                  <a:cubicBezTo>
                    <a:pt x="60" y="1004"/>
                    <a:pt x="262" y="1218"/>
                    <a:pt x="548" y="1266"/>
                  </a:cubicBezTo>
                  <a:cubicBezTo>
                    <a:pt x="584" y="1274"/>
                    <a:pt x="622" y="1278"/>
                    <a:pt x="660" y="1278"/>
                  </a:cubicBezTo>
                  <a:cubicBezTo>
                    <a:pt x="737" y="1278"/>
                    <a:pt x="814" y="1262"/>
                    <a:pt x="869" y="1230"/>
                  </a:cubicBezTo>
                  <a:cubicBezTo>
                    <a:pt x="965" y="1206"/>
                    <a:pt x="1048" y="1147"/>
                    <a:pt x="1108" y="1087"/>
                  </a:cubicBezTo>
                  <a:cubicBezTo>
                    <a:pt x="1203" y="992"/>
                    <a:pt x="1262" y="873"/>
                    <a:pt x="1274" y="742"/>
                  </a:cubicBezTo>
                  <a:cubicBezTo>
                    <a:pt x="1286" y="682"/>
                    <a:pt x="1286" y="611"/>
                    <a:pt x="1274" y="551"/>
                  </a:cubicBezTo>
                  <a:cubicBezTo>
                    <a:pt x="1262" y="456"/>
                    <a:pt x="1227" y="349"/>
                    <a:pt x="1167" y="278"/>
                  </a:cubicBezTo>
                  <a:cubicBezTo>
                    <a:pt x="1119" y="206"/>
                    <a:pt x="1060" y="147"/>
                    <a:pt x="988" y="99"/>
                  </a:cubicBezTo>
                  <a:cubicBezTo>
                    <a:pt x="917" y="51"/>
                    <a:pt x="846" y="27"/>
                    <a:pt x="750" y="16"/>
                  </a:cubicBezTo>
                  <a:cubicBezTo>
                    <a:pt x="712" y="5"/>
                    <a:pt x="674" y="1"/>
                    <a:pt x="6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0"/>
            <p:cNvSpPr/>
            <p:nvPr/>
          </p:nvSpPr>
          <p:spPr>
            <a:xfrm>
              <a:off x="3771300" y="1209975"/>
              <a:ext cx="23525" cy="22375"/>
            </a:xfrm>
            <a:custGeom>
              <a:avLst/>
              <a:gdLst/>
              <a:ahLst/>
              <a:cxnLst/>
              <a:rect l="l" t="t" r="r" b="b"/>
              <a:pathLst>
                <a:path w="941" h="895" extrusionOk="0">
                  <a:moveTo>
                    <a:pt x="474" y="1"/>
                  </a:moveTo>
                  <a:cubicBezTo>
                    <a:pt x="258" y="1"/>
                    <a:pt x="56" y="167"/>
                    <a:pt x="12" y="363"/>
                  </a:cubicBezTo>
                  <a:cubicBezTo>
                    <a:pt x="12" y="398"/>
                    <a:pt x="0" y="446"/>
                    <a:pt x="0" y="470"/>
                  </a:cubicBezTo>
                  <a:cubicBezTo>
                    <a:pt x="0" y="577"/>
                    <a:pt x="48" y="660"/>
                    <a:pt x="107" y="744"/>
                  </a:cubicBezTo>
                  <a:cubicBezTo>
                    <a:pt x="167" y="779"/>
                    <a:pt x="238" y="839"/>
                    <a:pt x="334" y="875"/>
                  </a:cubicBezTo>
                  <a:cubicBezTo>
                    <a:pt x="345" y="875"/>
                    <a:pt x="357" y="887"/>
                    <a:pt x="369" y="887"/>
                  </a:cubicBezTo>
                  <a:cubicBezTo>
                    <a:pt x="409" y="891"/>
                    <a:pt x="444" y="894"/>
                    <a:pt x="477" y="894"/>
                  </a:cubicBezTo>
                  <a:cubicBezTo>
                    <a:pt x="524" y="894"/>
                    <a:pt x="566" y="889"/>
                    <a:pt x="607" y="875"/>
                  </a:cubicBezTo>
                  <a:cubicBezTo>
                    <a:pt x="762" y="815"/>
                    <a:pt x="881" y="696"/>
                    <a:pt x="893" y="529"/>
                  </a:cubicBezTo>
                  <a:cubicBezTo>
                    <a:pt x="941" y="291"/>
                    <a:pt x="774" y="53"/>
                    <a:pt x="536" y="6"/>
                  </a:cubicBezTo>
                  <a:cubicBezTo>
                    <a:pt x="515" y="2"/>
                    <a:pt x="495" y="1"/>
                    <a:pt x="4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0"/>
            <p:cNvSpPr/>
            <p:nvPr/>
          </p:nvSpPr>
          <p:spPr>
            <a:xfrm>
              <a:off x="3896300" y="1404575"/>
              <a:ext cx="24750" cy="22450"/>
            </a:xfrm>
            <a:custGeom>
              <a:avLst/>
              <a:gdLst/>
              <a:ahLst/>
              <a:cxnLst/>
              <a:rect l="l" t="t" r="r" b="b"/>
              <a:pathLst>
                <a:path w="990" h="898" extrusionOk="0">
                  <a:moveTo>
                    <a:pt x="502" y="0"/>
                  </a:moveTo>
                  <a:cubicBezTo>
                    <a:pt x="294" y="0"/>
                    <a:pt x="102" y="155"/>
                    <a:pt x="60" y="365"/>
                  </a:cubicBezTo>
                  <a:cubicBezTo>
                    <a:pt x="1" y="603"/>
                    <a:pt x="168" y="842"/>
                    <a:pt x="418" y="889"/>
                  </a:cubicBezTo>
                  <a:cubicBezTo>
                    <a:pt x="445" y="895"/>
                    <a:pt x="473" y="897"/>
                    <a:pt x="500" y="897"/>
                  </a:cubicBezTo>
                  <a:cubicBezTo>
                    <a:pt x="708" y="897"/>
                    <a:pt x="899" y="743"/>
                    <a:pt x="941" y="532"/>
                  </a:cubicBezTo>
                  <a:cubicBezTo>
                    <a:pt x="989" y="294"/>
                    <a:pt x="822" y="56"/>
                    <a:pt x="584" y="8"/>
                  </a:cubicBezTo>
                  <a:cubicBezTo>
                    <a:pt x="557" y="3"/>
                    <a:pt x="529" y="0"/>
                    <a:pt x="50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0"/>
            <p:cNvSpPr/>
            <p:nvPr/>
          </p:nvSpPr>
          <p:spPr>
            <a:xfrm>
              <a:off x="3314975" y="1411675"/>
              <a:ext cx="23550" cy="22800"/>
            </a:xfrm>
            <a:custGeom>
              <a:avLst/>
              <a:gdLst/>
              <a:ahLst/>
              <a:cxnLst/>
              <a:rect l="l" t="t" r="r" b="b"/>
              <a:pathLst>
                <a:path w="942" h="912" extrusionOk="0">
                  <a:moveTo>
                    <a:pt x="485" y="1"/>
                  </a:moveTo>
                  <a:cubicBezTo>
                    <a:pt x="456" y="1"/>
                    <a:pt x="430" y="4"/>
                    <a:pt x="406" y="10"/>
                  </a:cubicBezTo>
                  <a:cubicBezTo>
                    <a:pt x="322" y="22"/>
                    <a:pt x="227" y="81"/>
                    <a:pt x="156" y="141"/>
                  </a:cubicBezTo>
                  <a:cubicBezTo>
                    <a:pt x="96" y="200"/>
                    <a:pt x="60" y="272"/>
                    <a:pt x="49" y="367"/>
                  </a:cubicBezTo>
                  <a:cubicBezTo>
                    <a:pt x="1" y="570"/>
                    <a:pt x="108" y="772"/>
                    <a:pt x="287" y="855"/>
                  </a:cubicBezTo>
                  <a:cubicBezTo>
                    <a:pt x="334" y="867"/>
                    <a:pt x="358" y="891"/>
                    <a:pt x="406" y="903"/>
                  </a:cubicBezTo>
                  <a:cubicBezTo>
                    <a:pt x="441" y="909"/>
                    <a:pt x="474" y="912"/>
                    <a:pt x="505" y="912"/>
                  </a:cubicBezTo>
                  <a:cubicBezTo>
                    <a:pt x="537" y="912"/>
                    <a:pt x="566" y="909"/>
                    <a:pt x="596" y="903"/>
                  </a:cubicBezTo>
                  <a:cubicBezTo>
                    <a:pt x="620" y="903"/>
                    <a:pt x="632" y="891"/>
                    <a:pt x="644" y="891"/>
                  </a:cubicBezTo>
                  <a:cubicBezTo>
                    <a:pt x="739" y="831"/>
                    <a:pt x="822" y="772"/>
                    <a:pt x="870" y="677"/>
                  </a:cubicBezTo>
                  <a:cubicBezTo>
                    <a:pt x="870" y="665"/>
                    <a:pt x="882" y="653"/>
                    <a:pt x="882" y="653"/>
                  </a:cubicBezTo>
                  <a:cubicBezTo>
                    <a:pt x="906" y="605"/>
                    <a:pt x="918" y="570"/>
                    <a:pt x="930" y="534"/>
                  </a:cubicBezTo>
                  <a:cubicBezTo>
                    <a:pt x="942" y="474"/>
                    <a:pt x="942" y="427"/>
                    <a:pt x="930" y="367"/>
                  </a:cubicBezTo>
                  <a:cubicBezTo>
                    <a:pt x="918" y="296"/>
                    <a:pt x="882" y="212"/>
                    <a:pt x="834" y="153"/>
                  </a:cubicBezTo>
                  <a:cubicBezTo>
                    <a:pt x="787" y="81"/>
                    <a:pt x="680" y="22"/>
                    <a:pt x="572" y="10"/>
                  </a:cubicBezTo>
                  <a:cubicBezTo>
                    <a:pt x="543" y="4"/>
                    <a:pt x="513" y="1"/>
                    <a:pt x="48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0"/>
            <p:cNvSpPr/>
            <p:nvPr/>
          </p:nvSpPr>
          <p:spPr>
            <a:xfrm>
              <a:off x="3166450" y="1148200"/>
              <a:ext cx="18475" cy="4700"/>
            </a:xfrm>
            <a:custGeom>
              <a:avLst/>
              <a:gdLst/>
              <a:ahLst/>
              <a:cxnLst/>
              <a:rect l="l" t="t" r="r" b="b"/>
              <a:pathLst>
                <a:path w="739" h="188" extrusionOk="0">
                  <a:moveTo>
                    <a:pt x="1" y="0"/>
                  </a:moveTo>
                  <a:cubicBezTo>
                    <a:pt x="60" y="83"/>
                    <a:pt x="155" y="155"/>
                    <a:pt x="275" y="179"/>
                  </a:cubicBezTo>
                  <a:cubicBezTo>
                    <a:pt x="304" y="185"/>
                    <a:pt x="334" y="188"/>
                    <a:pt x="364" y="188"/>
                  </a:cubicBezTo>
                  <a:cubicBezTo>
                    <a:pt x="394" y="188"/>
                    <a:pt x="423" y="185"/>
                    <a:pt x="453" y="179"/>
                  </a:cubicBezTo>
                  <a:cubicBezTo>
                    <a:pt x="548" y="155"/>
                    <a:pt x="632" y="95"/>
                    <a:pt x="691" y="24"/>
                  </a:cubicBezTo>
                  <a:cubicBezTo>
                    <a:pt x="715" y="24"/>
                    <a:pt x="727" y="12"/>
                    <a:pt x="7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0"/>
            <p:cNvSpPr/>
            <p:nvPr/>
          </p:nvSpPr>
          <p:spPr>
            <a:xfrm>
              <a:off x="2536325" y="1386900"/>
              <a:ext cx="23825" cy="22275"/>
            </a:xfrm>
            <a:custGeom>
              <a:avLst/>
              <a:gdLst/>
              <a:ahLst/>
              <a:cxnLst/>
              <a:rect l="l" t="t" r="r" b="b"/>
              <a:pathLst>
                <a:path w="953" h="891" extrusionOk="0">
                  <a:moveTo>
                    <a:pt x="512" y="1"/>
                  </a:moveTo>
                  <a:cubicBezTo>
                    <a:pt x="405" y="1"/>
                    <a:pt x="322" y="25"/>
                    <a:pt x="238" y="72"/>
                  </a:cubicBezTo>
                  <a:cubicBezTo>
                    <a:pt x="143" y="132"/>
                    <a:pt x="84" y="239"/>
                    <a:pt x="48" y="358"/>
                  </a:cubicBezTo>
                  <a:cubicBezTo>
                    <a:pt x="0" y="596"/>
                    <a:pt x="167" y="834"/>
                    <a:pt x="405" y="882"/>
                  </a:cubicBezTo>
                  <a:cubicBezTo>
                    <a:pt x="432" y="887"/>
                    <a:pt x="460" y="890"/>
                    <a:pt x="487" y="890"/>
                  </a:cubicBezTo>
                  <a:cubicBezTo>
                    <a:pt x="696" y="890"/>
                    <a:pt x="887" y="735"/>
                    <a:pt x="929" y="525"/>
                  </a:cubicBezTo>
                  <a:cubicBezTo>
                    <a:pt x="953" y="370"/>
                    <a:pt x="917" y="227"/>
                    <a:pt x="810" y="120"/>
                  </a:cubicBezTo>
                  <a:cubicBezTo>
                    <a:pt x="750" y="72"/>
                    <a:pt x="655" y="37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0"/>
            <p:cNvSpPr/>
            <p:nvPr/>
          </p:nvSpPr>
          <p:spPr>
            <a:xfrm>
              <a:off x="3852550" y="2017750"/>
              <a:ext cx="33950" cy="31775"/>
            </a:xfrm>
            <a:custGeom>
              <a:avLst/>
              <a:gdLst/>
              <a:ahLst/>
              <a:cxnLst/>
              <a:rect l="l" t="t" r="r" b="b"/>
              <a:pathLst>
                <a:path w="1358" h="1271" extrusionOk="0">
                  <a:moveTo>
                    <a:pt x="691" y="0"/>
                  </a:moveTo>
                  <a:cubicBezTo>
                    <a:pt x="640" y="0"/>
                    <a:pt x="590" y="6"/>
                    <a:pt x="548" y="20"/>
                  </a:cubicBezTo>
                  <a:cubicBezTo>
                    <a:pt x="489" y="44"/>
                    <a:pt x="441" y="56"/>
                    <a:pt x="394" y="79"/>
                  </a:cubicBezTo>
                  <a:cubicBezTo>
                    <a:pt x="310" y="127"/>
                    <a:pt x="227" y="187"/>
                    <a:pt x="191" y="258"/>
                  </a:cubicBezTo>
                  <a:cubicBezTo>
                    <a:pt x="132" y="341"/>
                    <a:pt x="84" y="425"/>
                    <a:pt x="72" y="520"/>
                  </a:cubicBezTo>
                  <a:cubicBezTo>
                    <a:pt x="1" y="853"/>
                    <a:pt x="239" y="1199"/>
                    <a:pt x="572" y="1258"/>
                  </a:cubicBezTo>
                  <a:cubicBezTo>
                    <a:pt x="614" y="1267"/>
                    <a:pt x="655" y="1271"/>
                    <a:pt x="696" y="1271"/>
                  </a:cubicBezTo>
                  <a:cubicBezTo>
                    <a:pt x="996" y="1271"/>
                    <a:pt x="1270" y="1051"/>
                    <a:pt x="1322" y="758"/>
                  </a:cubicBezTo>
                  <a:cubicBezTo>
                    <a:pt x="1358" y="556"/>
                    <a:pt x="1310" y="365"/>
                    <a:pt x="1191" y="234"/>
                  </a:cubicBezTo>
                  <a:cubicBezTo>
                    <a:pt x="1108" y="163"/>
                    <a:pt x="1036" y="91"/>
                    <a:pt x="953" y="56"/>
                  </a:cubicBezTo>
                  <a:cubicBezTo>
                    <a:pt x="917" y="44"/>
                    <a:pt x="870" y="20"/>
                    <a:pt x="834" y="8"/>
                  </a:cubicBezTo>
                  <a:lnTo>
                    <a:pt x="798" y="8"/>
                  </a:lnTo>
                  <a:cubicBezTo>
                    <a:pt x="764" y="3"/>
                    <a:pt x="727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0"/>
            <p:cNvSpPr/>
            <p:nvPr/>
          </p:nvSpPr>
          <p:spPr>
            <a:xfrm>
              <a:off x="3796600" y="1402900"/>
              <a:ext cx="13700" cy="13525"/>
            </a:xfrm>
            <a:custGeom>
              <a:avLst/>
              <a:gdLst/>
              <a:ahLst/>
              <a:cxnLst/>
              <a:rect l="l" t="t" r="r" b="b"/>
              <a:pathLst>
                <a:path w="548" h="541" extrusionOk="0">
                  <a:moveTo>
                    <a:pt x="290" y="0"/>
                  </a:moveTo>
                  <a:cubicBezTo>
                    <a:pt x="164" y="0"/>
                    <a:pt x="55" y="89"/>
                    <a:pt x="12" y="206"/>
                  </a:cubicBezTo>
                  <a:lnTo>
                    <a:pt x="12" y="242"/>
                  </a:lnTo>
                  <a:cubicBezTo>
                    <a:pt x="0" y="397"/>
                    <a:pt x="72" y="528"/>
                    <a:pt x="226" y="540"/>
                  </a:cubicBezTo>
                  <a:lnTo>
                    <a:pt x="250" y="540"/>
                  </a:lnTo>
                  <a:cubicBezTo>
                    <a:pt x="259" y="540"/>
                    <a:pt x="267" y="541"/>
                    <a:pt x="276" y="541"/>
                  </a:cubicBezTo>
                  <a:cubicBezTo>
                    <a:pt x="385" y="541"/>
                    <a:pt x="480" y="471"/>
                    <a:pt x="524" y="361"/>
                  </a:cubicBezTo>
                  <a:cubicBezTo>
                    <a:pt x="524" y="349"/>
                    <a:pt x="536" y="325"/>
                    <a:pt x="536" y="313"/>
                  </a:cubicBezTo>
                  <a:cubicBezTo>
                    <a:pt x="548" y="242"/>
                    <a:pt x="536" y="170"/>
                    <a:pt x="488" y="123"/>
                  </a:cubicBezTo>
                  <a:cubicBezTo>
                    <a:pt x="476" y="99"/>
                    <a:pt x="465" y="87"/>
                    <a:pt x="453" y="63"/>
                  </a:cubicBezTo>
                  <a:cubicBezTo>
                    <a:pt x="417" y="28"/>
                    <a:pt x="369" y="16"/>
                    <a:pt x="334" y="4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0"/>
            <p:cNvSpPr/>
            <p:nvPr/>
          </p:nvSpPr>
          <p:spPr>
            <a:xfrm>
              <a:off x="3563825" y="1305250"/>
              <a:ext cx="12825" cy="13225"/>
            </a:xfrm>
            <a:custGeom>
              <a:avLst/>
              <a:gdLst/>
              <a:ahLst/>
              <a:cxnLst/>
              <a:rect l="l" t="t" r="r" b="b"/>
              <a:pathLst>
                <a:path w="513" h="529" extrusionOk="0">
                  <a:moveTo>
                    <a:pt x="253" y="0"/>
                  </a:moveTo>
                  <a:cubicBezTo>
                    <a:pt x="208" y="0"/>
                    <a:pt x="161" y="13"/>
                    <a:pt x="108" y="40"/>
                  </a:cubicBezTo>
                  <a:cubicBezTo>
                    <a:pt x="60" y="64"/>
                    <a:pt x="12" y="124"/>
                    <a:pt x="1" y="219"/>
                  </a:cubicBezTo>
                  <a:lnTo>
                    <a:pt x="1" y="338"/>
                  </a:lnTo>
                  <a:lnTo>
                    <a:pt x="1" y="350"/>
                  </a:lnTo>
                  <a:cubicBezTo>
                    <a:pt x="24" y="433"/>
                    <a:pt x="96" y="516"/>
                    <a:pt x="191" y="528"/>
                  </a:cubicBezTo>
                  <a:lnTo>
                    <a:pt x="298" y="528"/>
                  </a:lnTo>
                  <a:cubicBezTo>
                    <a:pt x="322" y="516"/>
                    <a:pt x="370" y="505"/>
                    <a:pt x="393" y="481"/>
                  </a:cubicBezTo>
                  <a:cubicBezTo>
                    <a:pt x="441" y="445"/>
                    <a:pt x="489" y="397"/>
                    <a:pt x="501" y="326"/>
                  </a:cubicBezTo>
                  <a:cubicBezTo>
                    <a:pt x="513" y="266"/>
                    <a:pt x="501" y="183"/>
                    <a:pt x="477" y="147"/>
                  </a:cubicBezTo>
                  <a:cubicBezTo>
                    <a:pt x="441" y="88"/>
                    <a:pt x="370" y="28"/>
                    <a:pt x="298" y="4"/>
                  </a:cubicBezTo>
                  <a:cubicBezTo>
                    <a:pt x="283" y="2"/>
                    <a:pt x="268" y="0"/>
                    <a:pt x="2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0"/>
            <p:cNvSpPr/>
            <p:nvPr/>
          </p:nvSpPr>
          <p:spPr>
            <a:xfrm>
              <a:off x="3679325" y="1251700"/>
              <a:ext cx="13400" cy="13375"/>
            </a:xfrm>
            <a:custGeom>
              <a:avLst/>
              <a:gdLst/>
              <a:ahLst/>
              <a:cxnLst/>
              <a:rect l="l" t="t" r="r" b="b"/>
              <a:pathLst>
                <a:path w="536" h="535" extrusionOk="0">
                  <a:moveTo>
                    <a:pt x="290" y="0"/>
                  </a:moveTo>
                  <a:cubicBezTo>
                    <a:pt x="155" y="0"/>
                    <a:pt x="46" y="99"/>
                    <a:pt x="24" y="218"/>
                  </a:cubicBezTo>
                  <a:cubicBezTo>
                    <a:pt x="0" y="289"/>
                    <a:pt x="24" y="349"/>
                    <a:pt x="48" y="408"/>
                  </a:cubicBezTo>
                  <a:cubicBezTo>
                    <a:pt x="95" y="468"/>
                    <a:pt x="155" y="515"/>
                    <a:pt x="226" y="527"/>
                  </a:cubicBezTo>
                  <a:cubicBezTo>
                    <a:pt x="248" y="532"/>
                    <a:pt x="270" y="535"/>
                    <a:pt x="291" y="535"/>
                  </a:cubicBezTo>
                  <a:cubicBezTo>
                    <a:pt x="416" y="535"/>
                    <a:pt x="516" y="447"/>
                    <a:pt x="536" y="325"/>
                  </a:cubicBezTo>
                  <a:lnTo>
                    <a:pt x="536" y="206"/>
                  </a:lnTo>
                  <a:cubicBezTo>
                    <a:pt x="512" y="111"/>
                    <a:pt x="441" y="39"/>
                    <a:pt x="334" y="3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0"/>
            <p:cNvSpPr/>
            <p:nvPr/>
          </p:nvSpPr>
          <p:spPr>
            <a:xfrm>
              <a:off x="3144725" y="1163875"/>
              <a:ext cx="14600" cy="13400"/>
            </a:xfrm>
            <a:custGeom>
              <a:avLst/>
              <a:gdLst/>
              <a:ahLst/>
              <a:cxnLst/>
              <a:rect l="l" t="t" r="r" b="b"/>
              <a:pathLst>
                <a:path w="584" h="536" extrusionOk="0">
                  <a:moveTo>
                    <a:pt x="294" y="0"/>
                  </a:moveTo>
                  <a:cubicBezTo>
                    <a:pt x="163" y="0"/>
                    <a:pt x="57" y="81"/>
                    <a:pt x="36" y="218"/>
                  </a:cubicBezTo>
                  <a:cubicBezTo>
                    <a:pt x="1" y="361"/>
                    <a:pt x="96" y="504"/>
                    <a:pt x="239" y="528"/>
                  </a:cubicBezTo>
                  <a:cubicBezTo>
                    <a:pt x="261" y="533"/>
                    <a:pt x="282" y="535"/>
                    <a:pt x="303" y="535"/>
                  </a:cubicBezTo>
                  <a:cubicBezTo>
                    <a:pt x="429" y="535"/>
                    <a:pt x="528" y="448"/>
                    <a:pt x="548" y="326"/>
                  </a:cubicBezTo>
                  <a:cubicBezTo>
                    <a:pt x="584" y="171"/>
                    <a:pt x="489" y="40"/>
                    <a:pt x="346" y="4"/>
                  </a:cubicBezTo>
                  <a:cubicBezTo>
                    <a:pt x="328" y="1"/>
                    <a:pt x="311" y="0"/>
                    <a:pt x="29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0"/>
            <p:cNvSpPr/>
            <p:nvPr/>
          </p:nvSpPr>
          <p:spPr>
            <a:xfrm>
              <a:off x="3218550" y="1236775"/>
              <a:ext cx="14300" cy="13050"/>
            </a:xfrm>
            <a:custGeom>
              <a:avLst/>
              <a:gdLst/>
              <a:ahLst/>
              <a:cxnLst/>
              <a:rect l="l" t="t" r="r" b="b"/>
              <a:pathLst>
                <a:path w="572" h="522" extrusionOk="0">
                  <a:moveTo>
                    <a:pt x="284" y="1"/>
                  </a:moveTo>
                  <a:cubicBezTo>
                    <a:pt x="173" y="1"/>
                    <a:pt x="78" y="69"/>
                    <a:pt x="36" y="184"/>
                  </a:cubicBezTo>
                  <a:cubicBezTo>
                    <a:pt x="36" y="207"/>
                    <a:pt x="24" y="219"/>
                    <a:pt x="24" y="219"/>
                  </a:cubicBezTo>
                  <a:cubicBezTo>
                    <a:pt x="0" y="350"/>
                    <a:pt x="84" y="481"/>
                    <a:pt x="238" y="517"/>
                  </a:cubicBezTo>
                  <a:cubicBezTo>
                    <a:pt x="255" y="520"/>
                    <a:pt x="272" y="521"/>
                    <a:pt x="289" y="521"/>
                  </a:cubicBezTo>
                  <a:cubicBezTo>
                    <a:pt x="343" y="521"/>
                    <a:pt x="395" y="506"/>
                    <a:pt x="441" y="469"/>
                  </a:cubicBezTo>
                  <a:cubicBezTo>
                    <a:pt x="488" y="422"/>
                    <a:pt x="536" y="386"/>
                    <a:pt x="548" y="303"/>
                  </a:cubicBezTo>
                  <a:cubicBezTo>
                    <a:pt x="572" y="172"/>
                    <a:pt x="488" y="41"/>
                    <a:pt x="357" y="5"/>
                  </a:cubicBezTo>
                  <a:lnTo>
                    <a:pt x="334" y="5"/>
                  </a:lnTo>
                  <a:cubicBezTo>
                    <a:pt x="317" y="2"/>
                    <a:pt x="300" y="1"/>
                    <a:pt x="2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0"/>
            <p:cNvSpPr/>
            <p:nvPr/>
          </p:nvSpPr>
          <p:spPr>
            <a:xfrm>
              <a:off x="3135200" y="1280250"/>
              <a:ext cx="13725" cy="13400"/>
            </a:xfrm>
            <a:custGeom>
              <a:avLst/>
              <a:gdLst/>
              <a:ahLst/>
              <a:cxnLst/>
              <a:rect l="l" t="t" r="r" b="b"/>
              <a:pathLst>
                <a:path w="549" h="536" extrusionOk="0">
                  <a:moveTo>
                    <a:pt x="277" y="0"/>
                  </a:moveTo>
                  <a:cubicBezTo>
                    <a:pt x="158" y="0"/>
                    <a:pt x="34" y="81"/>
                    <a:pt x="12" y="219"/>
                  </a:cubicBezTo>
                  <a:lnTo>
                    <a:pt x="12" y="242"/>
                  </a:lnTo>
                  <a:cubicBezTo>
                    <a:pt x="1" y="385"/>
                    <a:pt x="84" y="504"/>
                    <a:pt x="215" y="528"/>
                  </a:cubicBezTo>
                  <a:cubicBezTo>
                    <a:pt x="237" y="533"/>
                    <a:pt x="259" y="536"/>
                    <a:pt x="280" y="536"/>
                  </a:cubicBezTo>
                  <a:cubicBezTo>
                    <a:pt x="405" y="536"/>
                    <a:pt x="506" y="448"/>
                    <a:pt x="536" y="326"/>
                  </a:cubicBezTo>
                  <a:cubicBezTo>
                    <a:pt x="548" y="207"/>
                    <a:pt x="501" y="100"/>
                    <a:pt x="393" y="40"/>
                  </a:cubicBezTo>
                  <a:cubicBezTo>
                    <a:pt x="370" y="28"/>
                    <a:pt x="358" y="4"/>
                    <a:pt x="322" y="4"/>
                  </a:cubicBezTo>
                  <a:cubicBezTo>
                    <a:pt x="307" y="2"/>
                    <a:pt x="292" y="0"/>
                    <a:pt x="27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6" name="Google Shape;1236;p10"/>
          <p:cNvSpPr txBox="1">
            <a:spLocks noGrp="1"/>
          </p:cNvSpPr>
          <p:nvPr>
            <p:ph type="title"/>
          </p:nvPr>
        </p:nvSpPr>
        <p:spPr>
          <a:xfrm>
            <a:off x="768725" y="2303700"/>
            <a:ext cx="4089600" cy="22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37" name="Google Shape;1237;p10"/>
          <p:cNvGrpSpPr/>
          <p:nvPr/>
        </p:nvGrpSpPr>
        <p:grpSpPr>
          <a:xfrm rot="10800000">
            <a:off x="-12" y="-3"/>
            <a:ext cx="3941609" cy="1021956"/>
            <a:chOff x="2582150" y="3714800"/>
            <a:chExt cx="2689050" cy="697200"/>
          </a:xfrm>
        </p:grpSpPr>
        <p:sp>
          <p:nvSpPr>
            <p:cNvPr id="1238" name="Google Shape;1238;p10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0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0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0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0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0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0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0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0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0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0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0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0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0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0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0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0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0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0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0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0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0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0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0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0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0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0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0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0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0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0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0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0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0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0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0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0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0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0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0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0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0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0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0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0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0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0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0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0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0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0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0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0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0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0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0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0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0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0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0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13"/>
          <p:cNvGrpSpPr/>
          <p:nvPr/>
        </p:nvGrpSpPr>
        <p:grpSpPr>
          <a:xfrm rot="10800000">
            <a:off x="-22204" y="145"/>
            <a:ext cx="2094212" cy="1053578"/>
            <a:chOff x="4905075" y="2588800"/>
            <a:chExt cx="982875" cy="494475"/>
          </a:xfrm>
        </p:grpSpPr>
        <p:sp>
          <p:nvSpPr>
            <p:cNvPr id="1415" name="Google Shape;1415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13"/>
          <p:cNvGrpSpPr/>
          <p:nvPr/>
        </p:nvGrpSpPr>
        <p:grpSpPr>
          <a:xfrm rot="10800000" flipH="1">
            <a:off x="7049796" y="145"/>
            <a:ext cx="2094212" cy="1053578"/>
            <a:chOff x="4905075" y="2588800"/>
            <a:chExt cx="982875" cy="494475"/>
          </a:xfrm>
        </p:grpSpPr>
        <p:sp>
          <p:nvSpPr>
            <p:cNvPr id="1470" name="Google Shape;1470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13"/>
          <p:cNvGrpSpPr/>
          <p:nvPr/>
        </p:nvGrpSpPr>
        <p:grpSpPr>
          <a:xfrm rot="-5400000">
            <a:off x="368114" y="3725018"/>
            <a:ext cx="1053574" cy="1834191"/>
            <a:chOff x="1083450" y="1318750"/>
            <a:chExt cx="624525" cy="1087250"/>
          </a:xfrm>
        </p:grpSpPr>
        <p:sp>
          <p:nvSpPr>
            <p:cNvPr id="1525" name="Google Shape;1525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13"/>
          <p:cNvGrpSpPr/>
          <p:nvPr/>
        </p:nvGrpSpPr>
        <p:grpSpPr>
          <a:xfrm rot="5400000" flipH="1">
            <a:off x="7700114" y="3725018"/>
            <a:ext cx="1053574" cy="1834191"/>
            <a:chOff x="1083450" y="1318750"/>
            <a:chExt cx="624525" cy="1087250"/>
          </a:xfrm>
        </p:grpSpPr>
        <p:sp>
          <p:nvSpPr>
            <p:cNvPr id="1563" name="Google Shape;1563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1" name="Google Shape;1601;p13"/>
          <p:cNvSpPr txBox="1">
            <a:spLocks noGrp="1"/>
          </p:cNvSpPr>
          <p:nvPr>
            <p:ph type="title" idx="2"/>
          </p:nvPr>
        </p:nvSpPr>
        <p:spPr>
          <a:xfrm>
            <a:off x="1601409" y="1318225"/>
            <a:ext cx="2970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2" name="Google Shape;1602;p13"/>
          <p:cNvSpPr txBox="1">
            <a:spLocks noGrp="1"/>
          </p:cNvSpPr>
          <p:nvPr>
            <p:ph type="subTitle" idx="1"/>
          </p:nvPr>
        </p:nvSpPr>
        <p:spPr>
          <a:xfrm>
            <a:off x="1601413" y="16318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3" name="Google Shape;1603;p13"/>
          <p:cNvSpPr txBox="1">
            <a:spLocks noGrp="1"/>
          </p:cNvSpPr>
          <p:nvPr>
            <p:ph type="title" idx="3"/>
          </p:nvPr>
        </p:nvSpPr>
        <p:spPr>
          <a:xfrm>
            <a:off x="1601250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4" name="Google Shape;1604;p13"/>
          <p:cNvSpPr txBox="1">
            <a:spLocks noGrp="1"/>
          </p:cNvSpPr>
          <p:nvPr>
            <p:ph type="subTitle" idx="4"/>
          </p:nvPr>
        </p:nvSpPr>
        <p:spPr>
          <a:xfrm>
            <a:off x="1601263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5" name="Google Shape;1605;p13"/>
          <p:cNvSpPr txBox="1">
            <a:spLocks noGrp="1"/>
          </p:cNvSpPr>
          <p:nvPr>
            <p:ph type="title" idx="5"/>
          </p:nvPr>
        </p:nvSpPr>
        <p:spPr>
          <a:xfrm>
            <a:off x="1601444" y="2436025"/>
            <a:ext cx="3434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6" name="Google Shape;1606;p13"/>
          <p:cNvSpPr txBox="1">
            <a:spLocks noGrp="1"/>
          </p:cNvSpPr>
          <p:nvPr>
            <p:ph type="subTitle" idx="6"/>
          </p:nvPr>
        </p:nvSpPr>
        <p:spPr>
          <a:xfrm>
            <a:off x="1601413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7" name="Google Shape;1607;p13"/>
          <p:cNvSpPr txBox="1">
            <a:spLocks noGrp="1"/>
          </p:cNvSpPr>
          <p:nvPr>
            <p:ph type="title" idx="7"/>
          </p:nvPr>
        </p:nvSpPr>
        <p:spPr>
          <a:xfrm>
            <a:off x="5750098" y="1337025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8" name="Google Shape;1608;p13"/>
          <p:cNvSpPr txBox="1">
            <a:spLocks noGrp="1"/>
          </p:cNvSpPr>
          <p:nvPr>
            <p:ph type="subTitle" idx="8"/>
          </p:nvPr>
        </p:nvSpPr>
        <p:spPr>
          <a:xfrm>
            <a:off x="5750100" y="165558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9" name="Google Shape;1609;p13"/>
          <p:cNvSpPr txBox="1">
            <a:spLocks noGrp="1"/>
          </p:cNvSpPr>
          <p:nvPr>
            <p:ph type="title" idx="9" hasCustomPrompt="1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0" name="Google Shape;1610;p13"/>
          <p:cNvSpPr txBox="1">
            <a:spLocks noGrp="1"/>
          </p:cNvSpPr>
          <p:nvPr>
            <p:ph type="title" idx="13" hasCustomPrompt="1"/>
          </p:nvPr>
        </p:nvSpPr>
        <p:spPr>
          <a:xfrm>
            <a:off x="767250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1" name="Google Shape;1611;p13"/>
          <p:cNvSpPr txBox="1">
            <a:spLocks noGrp="1"/>
          </p:cNvSpPr>
          <p:nvPr>
            <p:ph type="title" idx="14" hasCustomPrompt="1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2" name="Google Shape;1612;p13"/>
          <p:cNvSpPr txBox="1">
            <a:spLocks noGrp="1"/>
          </p:cNvSpPr>
          <p:nvPr>
            <p:ph type="title" idx="15" hasCustomPrompt="1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3" name="Google Shape;1613;p13"/>
          <p:cNvSpPr txBox="1">
            <a:spLocks noGrp="1"/>
          </p:cNvSpPr>
          <p:nvPr>
            <p:ph type="title" idx="16"/>
          </p:nvPr>
        </p:nvSpPr>
        <p:spPr>
          <a:xfrm>
            <a:off x="5750098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4" name="Google Shape;1614;p13"/>
          <p:cNvSpPr txBox="1">
            <a:spLocks noGrp="1"/>
          </p:cNvSpPr>
          <p:nvPr>
            <p:ph type="subTitle" idx="17"/>
          </p:nvPr>
        </p:nvSpPr>
        <p:spPr>
          <a:xfrm>
            <a:off x="5750100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5" name="Google Shape;1615;p13"/>
          <p:cNvSpPr txBox="1">
            <a:spLocks noGrp="1"/>
          </p:cNvSpPr>
          <p:nvPr>
            <p:ph type="title" idx="18"/>
          </p:nvPr>
        </p:nvSpPr>
        <p:spPr>
          <a:xfrm>
            <a:off x="5750237" y="2436032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6" name="Google Shape;1616;p13"/>
          <p:cNvSpPr txBox="1">
            <a:spLocks noGrp="1"/>
          </p:cNvSpPr>
          <p:nvPr>
            <p:ph type="subTitle" idx="19"/>
          </p:nvPr>
        </p:nvSpPr>
        <p:spPr>
          <a:xfrm>
            <a:off x="5750250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7" name="Google Shape;1617;p13"/>
          <p:cNvSpPr txBox="1">
            <a:spLocks noGrp="1"/>
          </p:cNvSpPr>
          <p:nvPr>
            <p:ph type="title" idx="20" hasCustomPrompt="1"/>
          </p:nvPr>
        </p:nvSpPr>
        <p:spPr>
          <a:xfrm>
            <a:off x="4916088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8" name="Google Shape;1618;p13"/>
          <p:cNvSpPr txBox="1">
            <a:spLocks noGrp="1"/>
          </p:cNvSpPr>
          <p:nvPr>
            <p:ph type="title" idx="21" hasCustomPrompt="1"/>
          </p:nvPr>
        </p:nvSpPr>
        <p:spPr>
          <a:xfrm>
            <a:off x="4916088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7" name="Google Shape;2957;p22"/>
          <p:cNvGrpSpPr/>
          <p:nvPr/>
        </p:nvGrpSpPr>
        <p:grpSpPr>
          <a:xfrm>
            <a:off x="-15" y="44"/>
            <a:ext cx="1906399" cy="5143420"/>
            <a:chOff x="5970375" y="1301775"/>
            <a:chExt cx="1053725" cy="2842925"/>
          </a:xfrm>
        </p:grpSpPr>
        <p:sp>
          <p:nvSpPr>
            <p:cNvPr id="2958" name="Google Shape;2958;p22"/>
            <p:cNvSpPr/>
            <p:nvPr/>
          </p:nvSpPr>
          <p:spPr>
            <a:xfrm>
              <a:off x="6219225" y="19953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2"/>
            <p:cNvSpPr/>
            <p:nvPr/>
          </p:nvSpPr>
          <p:spPr>
            <a:xfrm>
              <a:off x="6136175" y="2102475"/>
              <a:ext cx="53900" cy="152425"/>
            </a:xfrm>
            <a:custGeom>
              <a:avLst/>
              <a:gdLst/>
              <a:ahLst/>
              <a:cxnLst/>
              <a:rect l="l" t="t" r="r" b="b"/>
              <a:pathLst>
                <a:path w="2156" h="6097" extrusionOk="0">
                  <a:moveTo>
                    <a:pt x="2155" y="0"/>
                  </a:moveTo>
                  <a:lnTo>
                    <a:pt x="1834" y="48"/>
                  </a:lnTo>
                  <a:lnTo>
                    <a:pt x="0" y="6001"/>
                  </a:lnTo>
                  <a:cubicBezTo>
                    <a:pt x="119" y="6001"/>
                    <a:pt x="215" y="6037"/>
                    <a:pt x="298" y="6096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2"/>
            <p:cNvSpPr/>
            <p:nvPr/>
          </p:nvSpPr>
          <p:spPr>
            <a:xfrm>
              <a:off x="6184700" y="2002450"/>
              <a:ext cx="34250" cy="92900"/>
            </a:xfrm>
            <a:custGeom>
              <a:avLst/>
              <a:gdLst/>
              <a:ahLst/>
              <a:cxnLst/>
              <a:rect l="l" t="t" r="r" b="b"/>
              <a:pathLst>
                <a:path w="1370" h="3716" extrusionOk="0">
                  <a:moveTo>
                    <a:pt x="1143" y="1"/>
                  </a:moveTo>
                  <a:lnTo>
                    <a:pt x="0" y="3716"/>
                  </a:lnTo>
                  <a:lnTo>
                    <a:pt x="333" y="3692"/>
                  </a:lnTo>
                  <a:lnTo>
                    <a:pt x="1369" y="322"/>
                  </a:lnTo>
                  <a:lnTo>
                    <a:pt x="1226" y="13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2"/>
            <p:cNvSpPr/>
            <p:nvPr/>
          </p:nvSpPr>
          <p:spPr>
            <a:xfrm>
              <a:off x="6221900" y="1997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2"/>
            <p:cNvSpPr/>
            <p:nvPr/>
          </p:nvSpPr>
          <p:spPr>
            <a:xfrm>
              <a:off x="6312675" y="2223325"/>
              <a:ext cx="108075" cy="243800"/>
            </a:xfrm>
            <a:custGeom>
              <a:avLst/>
              <a:gdLst/>
              <a:ahLst/>
              <a:cxnLst/>
              <a:rect l="l" t="t" r="r" b="b"/>
              <a:pathLst>
                <a:path w="4323" h="9752" extrusionOk="0">
                  <a:moveTo>
                    <a:pt x="215" y="0"/>
                  </a:moveTo>
                  <a:lnTo>
                    <a:pt x="1" y="298"/>
                  </a:lnTo>
                  <a:lnTo>
                    <a:pt x="4001" y="9704"/>
                  </a:lnTo>
                  <a:lnTo>
                    <a:pt x="4061" y="9751"/>
                  </a:lnTo>
                  <a:cubicBezTo>
                    <a:pt x="4132" y="9692"/>
                    <a:pt x="4227" y="9656"/>
                    <a:pt x="4323" y="9656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2"/>
            <p:cNvSpPr/>
            <p:nvPr/>
          </p:nvSpPr>
          <p:spPr>
            <a:xfrm>
              <a:off x="6255225" y="2095025"/>
              <a:ext cx="59275" cy="127725"/>
            </a:xfrm>
            <a:custGeom>
              <a:avLst/>
              <a:gdLst/>
              <a:ahLst/>
              <a:cxnLst/>
              <a:rect l="l" t="t" r="r" b="b"/>
              <a:pathLst>
                <a:path w="2371" h="5109" extrusionOk="0">
                  <a:moveTo>
                    <a:pt x="334" y="1"/>
                  </a:moveTo>
                  <a:lnTo>
                    <a:pt x="1" y="48"/>
                  </a:lnTo>
                  <a:lnTo>
                    <a:pt x="2144" y="5108"/>
                  </a:lnTo>
                  <a:lnTo>
                    <a:pt x="2370" y="481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2"/>
            <p:cNvSpPr/>
            <p:nvPr/>
          </p:nvSpPr>
          <p:spPr>
            <a:xfrm>
              <a:off x="6215350" y="1997100"/>
              <a:ext cx="44675" cy="91100"/>
            </a:xfrm>
            <a:custGeom>
              <a:avLst/>
              <a:gdLst/>
              <a:ahLst/>
              <a:cxnLst/>
              <a:rect l="l" t="t" r="r" b="b"/>
              <a:pathLst>
                <a:path w="1787" h="3644" extrusionOk="0">
                  <a:moveTo>
                    <a:pt x="262" y="1"/>
                  </a:moveTo>
                  <a:lnTo>
                    <a:pt x="262" y="12"/>
                  </a:lnTo>
                  <a:lnTo>
                    <a:pt x="272" y="35"/>
                  </a:lnTo>
                  <a:lnTo>
                    <a:pt x="272" y="35"/>
                  </a:lnTo>
                  <a:cubicBezTo>
                    <a:pt x="270" y="22"/>
                    <a:pt x="267" y="10"/>
                    <a:pt x="262" y="1"/>
                  </a:cubicBezTo>
                  <a:close/>
                  <a:moveTo>
                    <a:pt x="272" y="35"/>
                  </a:moveTo>
                  <a:cubicBezTo>
                    <a:pt x="274" y="53"/>
                    <a:pt x="274" y="75"/>
                    <a:pt x="274" y="96"/>
                  </a:cubicBezTo>
                  <a:cubicBezTo>
                    <a:pt x="262" y="179"/>
                    <a:pt x="179" y="239"/>
                    <a:pt x="96" y="239"/>
                  </a:cubicBezTo>
                  <a:lnTo>
                    <a:pt x="0" y="227"/>
                  </a:lnTo>
                  <a:lnTo>
                    <a:pt x="143" y="536"/>
                  </a:lnTo>
                  <a:lnTo>
                    <a:pt x="1465" y="3644"/>
                  </a:lnTo>
                  <a:lnTo>
                    <a:pt x="1786" y="3620"/>
                  </a:lnTo>
                  <a:lnTo>
                    <a:pt x="272" y="3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2"/>
            <p:cNvSpPr/>
            <p:nvPr/>
          </p:nvSpPr>
          <p:spPr>
            <a:xfrm>
              <a:off x="6221300" y="199650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1"/>
                  </a:moveTo>
                  <a:cubicBezTo>
                    <a:pt x="1" y="13"/>
                    <a:pt x="1" y="13"/>
                    <a:pt x="24" y="25"/>
                  </a:cubicBezTo>
                  <a:cubicBezTo>
                    <a:pt x="24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2"/>
            <p:cNvSpPr/>
            <p:nvPr/>
          </p:nvSpPr>
          <p:spPr>
            <a:xfrm>
              <a:off x="6220700" y="19959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3" y="1"/>
                    <a:pt x="1" y="1"/>
                  </a:cubicBezTo>
                  <a:cubicBezTo>
                    <a:pt x="13" y="2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2"/>
            <p:cNvSpPr/>
            <p:nvPr/>
          </p:nvSpPr>
          <p:spPr>
            <a:xfrm>
              <a:off x="6218925" y="19953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12" y="0"/>
                    <a:pt x="24" y="0"/>
                  </a:cubicBez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2"/>
            <p:cNvSpPr/>
            <p:nvPr/>
          </p:nvSpPr>
          <p:spPr>
            <a:xfrm>
              <a:off x="6231425" y="1302075"/>
              <a:ext cx="94675" cy="169400"/>
            </a:xfrm>
            <a:custGeom>
              <a:avLst/>
              <a:gdLst/>
              <a:ahLst/>
              <a:cxnLst/>
              <a:rect l="l" t="t" r="r" b="b"/>
              <a:pathLst>
                <a:path w="3787" h="6776" extrusionOk="0">
                  <a:moveTo>
                    <a:pt x="3429" y="1"/>
                  </a:moveTo>
                  <a:lnTo>
                    <a:pt x="0" y="6680"/>
                  </a:lnTo>
                  <a:cubicBezTo>
                    <a:pt x="36" y="6668"/>
                    <a:pt x="48" y="6668"/>
                    <a:pt x="72" y="6668"/>
                  </a:cubicBezTo>
                  <a:cubicBezTo>
                    <a:pt x="179" y="6668"/>
                    <a:pt x="250" y="6704"/>
                    <a:pt x="310" y="6775"/>
                  </a:cubicBezTo>
                  <a:lnTo>
                    <a:pt x="37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2"/>
            <p:cNvSpPr/>
            <p:nvPr/>
          </p:nvSpPr>
          <p:spPr>
            <a:xfrm>
              <a:off x="6115625" y="1301775"/>
              <a:ext cx="69975" cy="103900"/>
            </a:xfrm>
            <a:custGeom>
              <a:avLst/>
              <a:gdLst/>
              <a:ahLst/>
              <a:cxnLst/>
              <a:rect l="l" t="t" r="r" b="b"/>
              <a:pathLst>
                <a:path w="2799" h="4156" extrusionOk="0">
                  <a:moveTo>
                    <a:pt x="2430" y="1"/>
                  </a:moveTo>
                  <a:lnTo>
                    <a:pt x="37" y="4037"/>
                  </a:lnTo>
                  <a:cubicBezTo>
                    <a:pt x="25" y="4061"/>
                    <a:pt x="1" y="4108"/>
                    <a:pt x="25" y="4156"/>
                  </a:cubicBezTo>
                  <a:cubicBezTo>
                    <a:pt x="84" y="4132"/>
                    <a:pt x="156" y="4120"/>
                    <a:pt x="215" y="4120"/>
                  </a:cubicBezTo>
                  <a:lnTo>
                    <a:pt x="346" y="4120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2"/>
            <p:cNvSpPr/>
            <p:nvPr/>
          </p:nvSpPr>
          <p:spPr>
            <a:xfrm>
              <a:off x="5970675" y="1427100"/>
              <a:ext cx="136650" cy="81875"/>
            </a:xfrm>
            <a:custGeom>
              <a:avLst/>
              <a:gdLst/>
              <a:ahLst/>
              <a:cxnLst/>
              <a:rect l="l" t="t" r="r" b="b"/>
              <a:pathLst>
                <a:path w="5466" h="3275" extrusionOk="0">
                  <a:moveTo>
                    <a:pt x="5323" y="0"/>
                  </a:moveTo>
                  <a:lnTo>
                    <a:pt x="0" y="2917"/>
                  </a:lnTo>
                  <a:lnTo>
                    <a:pt x="0" y="3274"/>
                  </a:lnTo>
                  <a:lnTo>
                    <a:pt x="5465" y="286"/>
                  </a:lnTo>
                  <a:cubicBezTo>
                    <a:pt x="5406" y="191"/>
                    <a:pt x="5358" y="107"/>
                    <a:pt x="532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2"/>
            <p:cNvSpPr/>
            <p:nvPr/>
          </p:nvSpPr>
          <p:spPr>
            <a:xfrm>
              <a:off x="6136175" y="1427100"/>
              <a:ext cx="92600" cy="51500"/>
            </a:xfrm>
            <a:custGeom>
              <a:avLst/>
              <a:gdLst/>
              <a:ahLst/>
              <a:cxnLst/>
              <a:rect l="l" t="t" r="r" b="b"/>
              <a:pathLst>
                <a:path w="3704" h="2060" extrusionOk="0">
                  <a:moveTo>
                    <a:pt x="131" y="0"/>
                  </a:moveTo>
                  <a:cubicBezTo>
                    <a:pt x="108" y="107"/>
                    <a:pt x="60" y="214"/>
                    <a:pt x="0" y="286"/>
                  </a:cubicBezTo>
                  <a:lnTo>
                    <a:pt x="3632" y="2060"/>
                  </a:lnTo>
                  <a:cubicBezTo>
                    <a:pt x="3620" y="2024"/>
                    <a:pt x="3620" y="2000"/>
                    <a:pt x="3620" y="1965"/>
                  </a:cubicBezTo>
                  <a:cubicBezTo>
                    <a:pt x="3608" y="1881"/>
                    <a:pt x="3644" y="1798"/>
                    <a:pt x="3703" y="1738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2"/>
            <p:cNvSpPr/>
            <p:nvPr/>
          </p:nvSpPr>
          <p:spPr>
            <a:xfrm>
              <a:off x="6237075" y="1476500"/>
              <a:ext cx="274475" cy="138425"/>
            </a:xfrm>
            <a:custGeom>
              <a:avLst/>
              <a:gdLst/>
              <a:ahLst/>
              <a:cxnLst/>
              <a:rect l="l" t="t" r="r" b="b"/>
              <a:pathLst>
                <a:path w="10979" h="5537" extrusionOk="0">
                  <a:moveTo>
                    <a:pt x="167" y="1"/>
                  </a:moveTo>
                  <a:cubicBezTo>
                    <a:pt x="143" y="108"/>
                    <a:pt x="84" y="203"/>
                    <a:pt x="1" y="239"/>
                  </a:cubicBezTo>
                  <a:cubicBezTo>
                    <a:pt x="12" y="263"/>
                    <a:pt x="12" y="274"/>
                    <a:pt x="12" y="286"/>
                  </a:cubicBezTo>
                  <a:lnTo>
                    <a:pt x="10847" y="5537"/>
                  </a:lnTo>
                  <a:cubicBezTo>
                    <a:pt x="10859" y="5442"/>
                    <a:pt x="10907" y="5335"/>
                    <a:pt x="10978" y="526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2"/>
            <p:cNvSpPr/>
            <p:nvPr/>
          </p:nvSpPr>
          <p:spPr>
            <a:xfrm>
              <a:off x="6132900" y="1482450"/>
              <a:ext cx="104800" cy="217325"/>
            </a:xfrm>
            <a:custGeom>
              <a:avLst/>
              <a:gdLst/>
              <a:ahLst/>
              <a:cxnLst/>
              <a:rect l="l" t="t" r="r" b="b"/>
              <a:pathLst>
                <a:path w="4192" h="8693" extrusionOk="0">
                  <a:moveTo>
                    <a:pt x="3918" y="1"/>
                  </a:moveTo>
                  <a:lnTo>
                    <a:pt x="3918" y="25"/>
                  </a:lnTo>
                  <a:lnTo>
                    <a:pt x="0" y="8549"/>
                  </a:lnTo>
                  <a:cubicBezTo>
                    <a:pt x="108" y="8573"/>
                    <a:pt x="191" y="8621"/>
                    <a:pt x="286" y="8692"/>
                  </a:cubicBezTo>
                  <a:lnTo>
                    <a:pt x="4179" y="144"/>
                  </a:lnTo>
                  <a:cubicBezTo>
                    <a:pt x="4191" y="108"/>
                    <a:pt x="4191" y="84"/>
                    <a:pt x="4191" y="48"/>
                  </a:cubicBezTo>
                  <a:cubicBezTo>
                    <a:pt x="4191" y="36"/>
                    <a:pt x="4191" y="25"/>
                    <a:pt x="4179" y="1"/>
                  </a:cubicBezTo>
                  <a:cubicBezTo>
                    <a:pt x="4132" y="25"/>
                    <a:pt x="4108" y="36"/>
                    <a:pt x="4060" y="36"/>
                  </a:cubicBezTo>
                  <a:cubicBezTo>
                    <a:pt x="4001" y="36"/>
                    <a:pt x="3953" y="25"/>
                    <a:pt x="39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2"/>
            <p:cNvSpPr/>
            <p:nvPr/>
          </p:nvSpPr>
          <p:spPr>
            <a:xfrm>
              <a:off x="6007575" y="1728325"/>
              <a:ext cx="116725" cy="237850"/>
            </a:xfrm>
            <a:custGeom>
              <a:avLst/>
              <a:gdLst/>
              <a:ahLst/>
              <a:cxnLst/>
              <a:rect l="l" t="t" r="r" b="b"/>
              <a:pathLst>
                <a:path w="4669" h="9514" extrusionOk="0">
                  <a:moveTo>
                    <a:pt x="4370" y="0"/>
                  </a:moveTo>
                  <a:lnTo>
                    <a:pt x="1" y="9406"/>
                  </a:lnTo>
                  <a:cubicBezTo>
                    <a:pt x="96" y="9418"/>
                    <a:pt x="191" y="9442"/>
                    <a:pt x="251" y="9513"/>
                  </a:cubicBezTo>
                  <a:cubicBezTo>
                    <a:pt x="263" y="9513"/>
                    <a:pt x="299" y="9501"/>
                    <a:pt x="310" y="9501"/>
                  </a:cubicBezTo>
                  <a:lnTo>
                    <a:pt x="4668" y="119"/>
                  </a:lnTo>
                  <a:cubicBezTo>
                    <a:pt x="4561" y="107"/>
                    <a:pt x="4466" y="60"/>
                    <a:pt x="4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2"/>
            <p:cNvSpPr/>
            <p:nvPr/>
          </p:nvSpPr>
          <p:spPr>
            <a:xfrm>
              <a:off x="6143900" y="1616400"/>
              <a:ext cx="367050" cy="96175"/>
            </a:xfrm>
            <a:custGeom>
              <a:avLst/>
              <a:gdLst/>
              <a:ahLst/>
              <a:cxnLst/>
              <a:rect l="l" t="t" r="r" b="b"/>
              <a:pathLst>
                <a:path w="14682" h="3847" extrusionOk="0">
                  <a:moveTo>
                    <a:pt x="14574" y="0"/>
                  </a:moveTo>
                  <a:lnTo>
                    <a:pt x="1" y="3549"/>
                  </a:lnTo>
                  <a:cubicBezTo>
                    <a:pt x="49" y="3632"/>
                    <a:pt x="84" y="3739"/>
                    <a:pt x="96" y="3846"/>
                  </a:cubicBezTo>
                  <a:lnTo>
                    <a:pt x="14681" y="298"/>
                  </a:lnTo>
                  <a:cubicBezTo>
                    <a:pt x="14610" y="227"/>
                    <a:pt x="14574" y="120"/>
                    <a:pt x="145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2"/>
            <p:cNvSpPr/>
            <p:nvPr/>
          </p:nvSpPr>
          <p:spPr>
            <a:xfrm>
              <a:off x="5970375" y="1714025"/>
              <a:ext cx="140525" cy="44075"/>
            </a:xfrm>
            <a:custGeom>
              <a:avLst/>
              <a:gdLst/>
              <a:ahLst/>
              <a:cxnLst/>
              <a:rect l="l" t="t" r="r" b="b"/>
              <a:pathLst>
                <a:path w="5621" h="1763" extrusionOk="0">
                  <a:moveTo>
                    <a:pt x="5561" y="1"/>
                  </a:moveTo>
                  <a:lnTo>
                    <a:pt x="1" y="1441"/>
                  </a:lnTo>
                  <a:lnTo>
                    <a:pt x="1" y="1763"/>
                  </a:lnTo>
                  <a:lnTo>
                    <a:pt x="5620" y="298"/>
                  </a:lnTo>
                  <a:cubicBezTo>
                    <a:pt x="5597" y="203"/>
                    <a:pt x="5561" y="120"/>
                    <a:pt x="556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2"/>
            <p:cNvSpPr/>
            <p:nvPr/>
          </p:nvSpPr>
          <p:spPr>
            <a:xfrm>
              <a:off x="5970675" y="1973575"/>
              <a:ext cx="37525" cy="103625"/>
            </a:xfrm>
            <a:custGeom>
              <a:avLst/>
              <a:gdLst/>
              <a:ahLst/>
              <a:cxnLst/>
              <a:rect l="l" t="t" r="r" b="b"/>
              <a:pathLst>
                <a:path w="1501" h="4145" extrusionOk="0">
                  <a:moveTo>
                    <a:pt x="1239" y="1"/>
                  </a:moveTo>
                  <a:lnTo>
                    <a:pt x="0" y="3251"/>
                  </a:lnTo>
                  <a:lnTo>
                    <a:pt x="0" y="4144"/>
                  </a:lnTo>
                  <a:lnTo>
                    <a:pt x="1501" y="180"/>
                  </a:lnTo>
                  <a:cubicBezTo>
                    <a:pt x="1382" y="180"/>
                    <a:pt x="1274" y="108"/>
                    <a:pt x="1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2"/>
            <p:cNvSpPr/>
            <p:nvPr/>
          </p:nvSpPr>
          <p:spPr>
            <a:xfrm>
              <a:off x="5970675" y="1952450"/>
              <a:ext cx="34250" cy="18775"/>
            </a:xfrm>
            <a:custGeom>
              <a:avLst/>
              <a:gdLst/>
              <a:ahLst/>
              <a:cxnLst/>
              <a:rect l="l" t="t" r="r" b="b"/>
              <a:pathLst>
                <a:path w="1370" h="751" extrusionOk="0">
                  <a:moveTo>
                    <a:pt x="0" y="1"/>
                  </a:moveTo>
                  <a:lnTo>
                    <a:pt x="0" y="322"/>
                  </a:lnTo>
                  <a:lnTo>
                    <a:pt x="1215" y="751"/>
                  </a:lnTo>
                  <a:cubicBezTo>
                    <a:pt x="1203" y="620"/>
                    <a:pt x="1263" y="525"/>
                    <a:pt x="1370" y="4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2"/>
            <p:cNvSpPr/>
            <p:nvPr/>
          </p:nvSpPr>
          <p:spPr>
            <a:xfrm>
              <a:off x="6014125" y="1966450"/>
              <a:ext cx="208100" cy="36925"/>
            </a:xfrm>
            <a:custGeom>
              <a:avLst/>
              <a:gdLst/>
              <a:ahLst/>
              <a:cxnLst/>
              <a:rect l="l" t="t" r="r" b="b"/>
              <a:pathLst>
                <a:path w="8324" h="1477" extrusionOk="0">
                  <a:moveTo>
                    <a:pt x="60" y="0"/>
                  </a:moveTo>
                  <a:cubicBezTo>
                    <a:pt x="37" y="0"/>
                    <a:pt x="13" y="0"/>
                    <a:pt x="1" y="24"/>
                  </a:cubicBezTo>
                  <a:cubicBezTo>
                    <a:pt x="48" y="60"/>
                    <a:pt x="60" y="119"/>
                    <a:pt x="72" y="203"/>
                  </a:cubicBezTo>
                  <a:cubicBezTo>
                    <a:pt x="72" y="238"/>
                    <a:pt x="60" y="286"/>
                    <a:pt x="48" y="334"/>
                  </a:cubicBezTo>
                  <a:lnTo>
                    <a:pt x="7978" y="1465"/>
                  </a:lnTo>
                  <a:lnTo>
                    <a:pt x="8073" y="1477"/>
                  </a:lnTo>
                  <a:lnTo>
                    <a:pt x="8145" y="1465"/>
                  </a:lnTo>
                  <a:cubicBezTo>
                    <a:pt x="8152" y="1466"/>
                    <a:pt x="8159" y="1466"/>
                    <a:pt x="8166" y="1466"/>
                  </a:cubicBezTo>
                  <a:cubicBezTo>
                    <a:pt x="8240" y="1466"/>
                    <a:pt x="8301" y="1410"/>
                    <a:pt x="8323" y="1334"/>
                  </a:cubicBezTo>
                  <a:cubicBezTo>
                    <a:pt x="8323" y="1298"/>
                    <a:pt x="8323" y="1262"/>
                    <a:pt x="8311" y="1238"/>
                  </a:cubicBezTo>
                  <a:cubicBezTo>
                    <a:pt x="8311" y="1227"/>
                    <a:pt x="8288" y="1227"/>
                    <a:pt x="8288" y="1215"/>
                  </a:cubicBezTo>
                  <a:lnTo>
                    <a:pt x="8276" y="1203"/>
                  </a:lnTo>
                  <a:lnTo>
                    <a:pt x="8264" y="1203"/>
                  </a:lnTo>
                  <a:lnTo>
                    <a:pt x="8252" y="1179"/>
                  </a:lnTo>
                  <a:lnTo>
                    <a:pt x="8228" y="1179"/>
                  </a:lnTo>
                  <a:cubicBezTo>
                    <a:pt x="8216" y="1179"/>
                    <a:pt x="8216" y="1179"/>
                    <a:pt x="8204" y="1167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2"/>
            <p:cNvSpPr/>
            <p:nvPr/>
          </p:nvSpPr>
          <p:spPr>
            <a:xfrm>
              <a:off x="5982875" y="2070275"/>
              <a:ext cx="442350" cy="54550"/>
            </a:xfrm>
            <a:custGeom>
              <a:avLst/>
              <a:gdLst/>
              <a:ahLst/>
              <a:cxnLst/>
              <a:rect l="l" t="t" r="r" b="b"/>
              <a:pathLst>
                <a:path w="17694" h="2182" extrusionOk="0">
                  <a:moveTo>
                    <a:pt x="17669" y="0"/>
                  </a:moveTo>
                  <a:cubicBezTo>
                    <a:pt x="17651" y="0"/>
                    <a:pt x="17634" y="4"/>
                    <a:pt x="17617" y="11"/>
                  </a:cubicBezTo>
                  <a:lnTo>
                    <a:pt x="17617" y="11"/>
                  </a:lnTo>
                  <a:lnTo>
                    <a:pt x="17693" y="2"/>
                  </a:lnTo>
                  <a:cubicBezTo>
                    <a:pt x="17685" y="1"/>
                    <a:pt x="17677" y="0"/>
                    <a:pt x="17669" y="0"/>
                  </a:cubicBezTo>
                  <a:close/>
                  <a:moveTo>
                    <a:pt x="17617" y="11"/>
                  </a:moveTo>
                  <a:lnTo>
                    <a:pt x="11085" y="705"/>
                  </a:lnTo>
                  <a:lnTo>
                    <a:pt x="10764" y="741"/>
                  </a:lnTo>
                  <a:lnTo>
                    <a:pt x="8406" y="991"/>
                  </a:lnTo>
                  <a:lnTo>
                    <a:pt x="8073" y="1015"/>
                  </a:lnTo>
                  <a:lnTo>
                    <a:pt x="1" y="1884"/>
                  </a:lnTo>
                  <a:cubicBezTo>
                    <a:pt x="13" y="1955"/>
                    <a:pt x="36" y="2062"/>
                    <a:pt x="48" y="2181"/>
                  </a:cubicBezTo>
                  <a:lnTo>
                    <a:pt x="7966" y="1336"/>
                  </a:lnTo>
                  <a:lnTo>
                    <a:pt x="8311" y="1300"/>
                  </a:lnTo>
                  <a:lnTo>
                    <a:pt x="10895" y="1038"/>
                  </a:lnTo>
                  <a:lnTo>
                    <a:pt x="11228" y="1003"/>
                  </a:lnTo>
                  <a:lnTo>
                    <a:pt x="17336" y="348"/>
                  </a:lnTo>
                  <a:lnTo>
                    <a:pt x="17550" y="62"/>
                  </a:lnTo>
                  <a:cubicBezTo>
                    <a:pt x="17564" y="42"/>
                    <a:pt x="17588" y="22"/>
                    <a:pt x="17617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2"/>
            <p:cNvSpPr/>
            <p:nvPr/>
          </p:nvSpPr>
          <p:spPr>
            <a:xfrm>
              <a:off x="5975150" y="2142950"/>
              <a:ext cx="153600" cy="118500"/>
            </a:xfrm>
            <a:custGeom>
              <a:avLst/>
              <a:gdLst/>
              <a:ahLst/>
              <a:cxnLst/>
              <a:rect l="l" t="t" r="r" b="b"/>
              <a:pathLst>
                <a:path w="6144" h="4740" extrusionOk="0">
                  <a:moveTo>
                    <a:pt x="179" y="1"/>
                  </a:moveTo>
                  <a:cubicBezTo>
                    <a:pt x="131" y="96"/>
                    <a:pt x="60" y="179"/>
                    <a:pt x="0" y="251"/>
                  </a:cubicBezTo>
                  <a:lnTo>
                    <a:pt x="5965" y="4739"/>
                  </a:lnTo>
                  <a:cubicBezTo>
                    <a:pt x="6001" y="4644"/>
                    <a:pt x="6060" y="4561"/>
                    <a:pt x="6144" y="4477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2"/>
            <p:cNvSpPr/>
            <p:nvPr/>
          </p:nvSpPr>
          <p:spPr>
            <a:xfrm>
              <a:off x="6230825" y="2337325"/>
              <a:ext cx="183375" cy="136050"/>
            </a:xfrm>
            <a:custGeom>
              <a:avLst/>
              <a:gdLst/>
              <a:ahLst/>
              <a:cxnLst/>
              <a:rect l="l" t="t" r="r" b="b"/>
              <a:pathLst>
                <a:path w="7335" h="5442" extrusionOk="0">
                  <a:moveTo>
                    <a:pt x="96" y="0"/>
                  </a:moveTo>
                  <a:lnTo>
                    <a:pt x="1" y="131"/>
                  </a:lnTo>
                  <a:lnTo>
                    <a:pt x="7156" y="5442"/>
                  </a:lnTo>
                  <a:cubicBezTo>
                    <a:pt x="7168" y="5334"/>
                    <a:pt x="7240" y="5251"/>
                    <a:pt x="7335" y="5191"/>
                  </a:cubicBezTo>
                  <a:lnTo>
                    <a:pt x="7275" y="5144"/>
                  </a:lnTo>
                  <a:lnTo>
                    <a:pt x="596" y="179"/>
                  </a:lnTo>
                  <a:cubicBezTo>
                    <a:pt x="548" y="215"/>
                    <a:pt x="477" y="250"/>
                    <a:pt x="393" y="262"/>
                  </a:cubicBezTo>
                  <a:cubicBezTo>
                    <a:pt x="239" y="262"/>
                    <a:pt x="120" y="155"/>
                    <a:pt x="9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2"/>
            <p:cNvSpPr/>
            <p:nvPr/>
          </p:nvSpPr>
          <p:spPr>
            <a:xfrm>
              <a:off x="6143325" y="2269750"/>
              <a:ext cx="85750" cy="66400"/>
            </a:xfrm>
            <a:custGeom>
              <a:avLst/>
              <a:gdLst/>
              <a:ahLst/>
              <a:cxnLst/>
              <a:rect l="l" t="t" r="r" b="b"/>
              <a:pathLst>
                <a:path w="3430" h="2656" extrusionOk="0">
                  <a:moveTo>
                    <a:pt x="203" y="1"/>
                  </a:moveTo>
                  <a:cubicBezTo>
                    <a:pt x="143" y="96"/>
                    <a:pt x="83" y="179"/>
                    <a:pt x="0" y="239"/>
                  </a:cubicBezTo>
                  <a:lnTo>
                    <a:pt x="3239" y="2656"/>
                  </a:lnTo>
                  <a:lnTo>
                    <a:pt x="342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2"/>
            <p:cNvSpPr/>
            <p:nvPr/>
          </p:nvSpPr>
          <p:spPr>
            <a:xfrm>
              <a:off x="6078425" y="2276900"/>
              <a:ext cx="62225" cy="254225"/>
            </a:xfrm>
            <a:custGeom>
              <a:avLst/>
              <a:gdLst/>
              <a:ahLst/>
              <a:cxnLst/>
              <a:rect l="l" t="t" r="r" b="b"/>
              <a:pathLst>
                <a:path w="2489" h="10169" extrusionOk="0">
                  <a:moveTo>
                    <a:pt x="2489" y="0"/>
                  </a:moveTo>
                  <a:cubicBezTo>
                    <a:pt x="2441" y="12"/>
                    <a:pt x="2382" y="36"/>
                    <a:pt x="2322" y="36"/>
                  </a:cubicBezTo>
                  <a:cubicBezTo>
                    <a:pt x="2287" y="36"/>
                    <a:pt x="2227" y="36"/>
                    <a:pt x="2179" y="12"/>
                  </a:cubicBezTo>
                  <a:lnTo>
                    <a:pt x="1" y="10168"/>
                  </a:lnTo>
                  <a:lnTo>
                    <a:pt x="1" y="10168"/>
                  </a:lnTo>
                  <a:lnTo>
                    <a:pt x="453" y="9561"/>
                  </a:lnTo>
                  <a:lnTo>
                    <a:pt x="2489" y="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2"/>
            <p:cNvSpPr/>
            <p:nvPr/>
          </p:nvSpPr>
          <p:spPr>
            <a:xfrm>
              <a:off x="6173375" y="2632600"/>
              <a:ext cx="89325" cy="90200"/>
            </a:xfrm>
            <a:custGeom>
              <a:avLst/>
              <a:gdLst/>
              <a:ahLst/>
              <a:cxnLst/>
              <a:rect l="l" t="t" r="r" b="b"/>
              <a:pathLst>
                <a:path w="3573" h="3608" extrusionOk="0">
                  <a:moveTo>
                    <a:pt x="286" y="0"/>
                  </a:moveTo>
                  <a:lnTo>
                    <a:pt x="1" y="167"/>
                  </a:lnTo>
                  <a:lnTo>
                    <a:pt x="3215" y="3608"/>
                  </a:lnTo>
                  <a:cubicBezTo>
                    <a:pt x="3275" y="3525"/>
                    <a:pt x="3346" y="3501"/>
                    <a:pt x="3442" y="3489"/>
                  </a:cubicBezTo>
                  <a:cubicBezTo>
                    <a:pt x="3489" y="3489"/>
                    <a:pt x="3525" y="3501"/>
                    <a:pt x="3573" y="3513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2"/>
            <p:cNvSpPr/>
            <p:nvPr/>
          </p:nvSpPr>
          <p:spPr>
            <a:xfrm>
              <a:off x="6264450" y="2726650"/>
              <a:ext cx="124750" cy="133975"/>
            </a:xfrm>
            <a:custGeom>
              <a:avLst/>
              <a:gdLst/>
              <a:ahLst/>
              <a:cxnLst/>
              <a:rect l="l" t="t" r="r" b="b"/>
              <a:pathLst>
                <a:path w="4990" h="5359" extrusionOk="0">
                  <a:moveTo>
                    <a:pt x="168" y="1"/>
                  </a:moveTo>
                  <a:lnTo>
                    <a:pt x="96" y="120"/>
                  </a:lnTo>
                  <a:cubicBezTo>
                    <a:pt x="84" y="167"/>
                    <a:pt x="60" y="203"/>
                    <a:pt x="37" y="227"/>
                  </a:cubicBezTo>
                  <a:lnTo>
                    <a:pt x="1" y="275"/>
                  </a:lnTo>
                  <a:lnTo>
                    <a:pt x="4775" y="5359"/>
                  </a:lnTo>
                  <a:cubicBezTo>
                    <a:pt x="4811" y="5287"/>
                    <a:pt x="4906" y="5216"/>
                    <a:pt x="4990" y="5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2"/>
            <p:cNvSpPr/>
            <p:nvPr/>
          </p:nvSpPr>
          <p:spPr>
            <a:xfrm>
              <a:off x="6082000" y="2532575"/>
              <a:ext cx="92900" cy="98250"/>
            </a:xfrm>
            <a:custGeom>
              <a:avLst/>
              <a:gdLst/>
              <a:ahLst/>
              <a:cxnLst/>
              <a:rect l="l" t="t" r="r" b="b"/>
              <a:pathLst>
                <a:path w="3716" h="3930" extrusionOk="0">
                  <a:moveTo>
                    <a:pt x="191" y="1"/>
                  </a:moveTo>
                  <a:lnTo>
                    <a:pt x="0" y="263"/>
                  </a:lnTo>
                  <a:lnTo>
                    <a:pt x="3429" y="3930"/>
                  </a:lnTo>
                  <a:lnTo>
                    <a:pt x="3715" y="376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2"/>
            <p:cNvSpPr/>
            <p:nvPr/>
          </p:nvSpPr>
          <p:spPr>
            <a:xfrm>
              <a:off x="5970975" y="2070325"/>
              <a:ext cx="455725" cy="618550"/>
            </a:xfrm>
            <a:custGeom>
              <a:avLst/>
              <a:gdLst/>
              <a:ahLst/>
              <a:cxnLst/>
              <a:rect l="l" t="t" r="r" b="b"/>
              <a:pathLst>
                <a:path w="18229" h="24742" extrusionOk="0">
                  <a:moveTo>
                    <a:pt x="18193" y="0"/>
                  </a:moveTo>
                  <a:cubicBezTo>
                    <a:pt x="18134" y="0"/>
                    <a:pt x="18074" y="12"/>
                    <a:pt x="18038" y="60"/>
                  </a:cubicBezTo>
                  <a:lnTo>
                    <a:pt x="17836" y="346"/>
                  </a:lnTo>
                  <a:lnTo>
                    <a:pt x="13752" y="5787"/>
                  </a:lnTo>
                  <a:lnTo>
                    <a:pt x="13526" y="6085"/>
                  </a:lnTo>
                  <a:lnTo>
                    <a:pt x="10323" y="10371"/>
                  </a:lnTo>
                  <a:lnTo>
                    <a:pt x="10133" y="10633"/>
                  </a:lnTo>
                  <a:lnTo>
                    <a:pt x="4763" y="17836"/>
                  </a:lnTo>
                  <a:lnTo>
                    <a:pt x="4322" y="18443"/>
                  </a:lnTo>
                  <a:lnTo>
                    <a:pt x="0" y="24218"/>
                  </a:lnTo>
                  <a:lnTo>
                    <a:pt x="0" y="24742"/>
                  </a:lnTo>
                  <a:lnTo>
                    <a:pt x="4465" y="18765"/>
                  </a:lnTo>
                  <a:lnTo>
                    <a:pt x="4656" y="18515"/>
                  </a:lnTo>
                  <a:lnTo>
                    <a:pt x="10371" y="10811"/>
                  </a:lnTo>
                  <a:lnTo>
                    <a:pt x="10478" y="10680"/>
                  </a:lnTo>
                  <a:lnTo>
                    <a:pt x="10478" y="10657"/>
                  </a:lnTo>
                  <a:cubicBezTo>
                    <a:pt x="10466" y="10514"/>
                    <a:pt x="10573" y="10395"/>
                    <a:pt x="10716" y="10359"/>
                  </a:cubicBezTo>
                  <a:lnTo>
                    <a:pt x="12966" y="7359"/>
                  </a:lnTo>
                  <a:cubicBezTo>
                    <a:pt x="12954" y="7323"/>
                    <a:pt x="12954" y="7299"/>
                    <a:pt x="12954" y="7263"/>
                  </a:cubicBezTo>
                  <a:cubicBezTo>
                    <a:pt x="12931" y="7109"/>
                    <a:pt x="13073" y="6966"/>
                    <a:pt x="13228" y="6966"/>
                  </a:cubicBezTo>
                  <a:lnTo>
                    <a:pt x="13264" y="6966"/>
                  </a:lnTo>
                  <a:lnTo>
                    <a:pt x="13669" y="6430"/>
                  </a:lnTo>
                  <a:lnTo>
                    <a:pt x="13883" y="6132"/>
                  </a:lnTo>
                  <a:lnTo>
                    <a:pt x="18229" y="310"/>
                  </a:lnTo>
                  <a:cubicBezTo>
                    <a:pt x="18193" y="239"/>
                    <a:pt x="18169" y="167"/>
                    <a:pt x="18169" y="96"/>
                  </a:cubicBezTo>
                  <a:cubicBezTo>
                    <a:pt x="18169" y="60"/>
                    <a:pt x="18169" y="36"/>
                    <a:pt x="1819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2"/>
            <p:cNvSpPr/>
            <p:nvPr/>
          </p:nvSpPr>
          <p:spPr>
            <a:xfrm>
              <a:off x="6432625" y="2473600"/>
              <a:ext cx="5700" cy="9000"/>
            </a:xfrm>
            <a:custGeom>
              <a:avLst/>
              <a:gdLst/>
              <a:ahLst/>
              <a:cxnLst/>
              <a:rect l="l" t="t" r="r" b="b"/>
              <a:pathLst>
                <a:path w="228" h="360" extrusionOk="0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37" y="50"/>
                    <a:pt x="49" y="98"/>
                    <a:pt x="49" y="157"/>
                  </a:cubicBezTo>
                  <a:cubicBezTo>
                    <a:pt x="49" y="217"/>
                    <a:pt x="37" y="288"/>
                    <a:pt x="1" y="360"/>
                  </a:cubicBezTo>
                  <a:lnTo>
                    <a:pt x="120" y="288"/>
                  </a:lnTo>
                  <a:cubicBezTo>
                    <a:pt x="203" y="241"/>
                    <a:pt x="227" y="157"/>
                    <a:pt x="180" y="86"/>
                  </a:cubicBezTo>
                  <a:cubicBezTo>
                    <a:pt x="159" y="34"/>
                    <a:pt x="111" y="0"/>
                    <a:pt x="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2"/>
            <p:cNvSpPr/>
            <p:nvPr/>
          </p:nvSpPr>
          <p:spPr>
            <a:xfrm>
              <a:off x="5970675" y="2486150"/>
              <a:ext cx="441150" cy="271775"/>
            </a:xfrm>
            <a:custGeom>
              <a:avLst/>
              <a:gdLst/>
              <a:ahLst/>
              <a:cxnLst/>
              <a:rect l="l" t="t" r="r" b="b"/>
              <a:pathLst>
                <a:path w="17646" h="10871" extrusionOk="0">
                  <a:moveTo>
                    <a:pt x="17646" y="0"/>
                  </a:moveTo>
                  <a:lnTo>
                    <a:pt x="8180" y="5632"/>
                  </a:lnTo>
                  <a:lnTo>
                    <a:pt x="7906" y="5799"/>
                  </a:lnTo>
                  <a:lnTo>
                    <a:pt x="0" y="10502"/>
                  </a:lnTo>
                  <a:lnTo>
                    <a:pt x="0" y="10871"/>
                  </a:lnTo>
                  <a:lnTo>
                    <a:pt x="8121" y="6037"/>
                  </a:lnTo>
                  <a:lnTo>
                    <a:pt x="8406" y="5870"/>
                  </a:lnTo>
                  <a:lnTo>
                    <a:pt x="17288" y="572"/>
                  </a:lnTo>
                  <a:lnTo>
                    <a:pt x="17646" y="12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2"/>
            <p:cNvSpPr/>
            <p:nvPr/>
          </p:nvSpPr>
          <p:spPr>
            <a:xfrm>
              <a:off x="5970675" y="2940975"/>
              <a:ext cx="97050" cy="144075"/>
            </a:xfrm>
            <a:custGeom>
              <a:avLst/>
              <a:gdLst/>
              <a:ahLst/>
              <a:cxnLst/>
              <a:rect l="l" t="t" r="r" b="b"/>
              <a:pathLst>
                <a:path w="3882" h="5763" extrusionOk="0">
                  <a:moveTo>
                    <a:pt x="0" y="0"/>
                  </a:moveTo>
                  <a:lnTo>
                    <a:pt x="0" y="560"/>
                  </a:lnTo>
                  <a:lnTo>
                    <a:pt x="3632" y="5763"/>
                  </a:lnTo>
                  <a:cubicBezTo>
                    <a:pt x="3703" y="5691"/>
                    <a:pt x="3775" y="5620"/>
                    <a:pt x="3882" y="5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2"/>
            <p:cNvSpPr/>
            <p:nvPr/>
          </p:nvSpPr>
          <p:spPr>
            <a:xfrm>
              <a:off x="6244225" y="2877875"/>
              <a:ext cx="142300" cy="98825"/>
            </a:xfrm>
            <a:custGeom>
              <a:avLst/>
              <a:gdLst/>
              <a:ahLst/>
              <a:cxnLst/>
              <a:rect l="l" t="t" r="r" b="b"/>
              <a:pathLst>
                <a:path w="5692" h="3953" extrusionOk="0">
                  <a:moveTo>
                    <a:pt x="5513" y="0"/>
                  </a:moveTo>
                  <a:lnTo>
                    <a:pt x="0" y="3846"/>
                  </a:lnTo>
                  <a:lnTo>
                    <a:pt x="393" y="3953"/>
                  </a:lnTo>
                  <a:lnTo>
                    <a:pt x="5668" y="274"/>
                  </a:lnTo>
                  <a:lnTo>
                    <a:pt x="5692" y="238"/>
                  </a:lnTo>
                  <a:cubicBezTo>
                    <a:pt x="5620" y="179"/>
                    <a:pt x="5561" y="83"/>
                    <a:pt x="55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2"/>
            <p:cNvSpPr/>
            <p:nvPr/>
          </p:nvSpPr>
          <p:spPr>
            <a:xfrm>
              <a:off x="6087350" y="2980250"/>
              <a:ext cx="158375" cy="109575"/>
            </a:xfrm>
            <a:custGeom>
              <a:avLst/>
              <a:gdLst/>
              <a:ahLst/>
              <a:cxnLst/>
              <a:rect l="l" t="t" r="r" b="b"/>
              <a:pathLst>
                <a:path w="6335" h="4383" extrusionOk="0">
                  <a:moveTo>
                    <a:pt x="5930" y="1"/>
                  </a:moveTo>
                  <a:lnTo>
                    <a:pt x="1" y="4120"/>
                  </a:lnTo>
                  <a:cubicBezTo>
                    <a:pt x="84" y="4192"/>
                    <a:pt x="144" y="4287"/>
                    <a:pt x="179" y="4382"/>
                  </a:cubicBezTo>
                  <a:lnTo>
                    <a:pt x="6335" y="96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2"/>
            <p:cNvSpPr/>
            <p:nvPr/>
          </p:nvSpPr>
          <p:spPr>
            <a:xfrm>
              <a:off x="6127250" y="2732300"/>
              <a:ext cx="137825" cy="205425"/>
            </a:xfrm>
            <a:custGeom>
              <a:avLst/>
              <a:gdLst/>
              <a:ahLst/>
              <a:cxnLst/>
              <a:rect l="l" t="t" r="r" b="b"/>
              <a:pathLst>
                <a:path w="5513" h="8217" extrusionOk="0">
                  <a:moveTo>
                    <a:pt x="5513" y="1"/>
                  </a:moveTo>
                  <a:cubicBezTo>
                    <a:pt x="5465" y="49"/>
                    <a:pt x="5394" y="96"/>
                    <a:pt x="5310" y="96"/>
                  </a:cubicBezTo>
                  <a:cubicBezTo>
                    <a:pt x="5239" y="96"/>
                    <a:pt x="5179" y="72"/>
                    <a:pt x="5120" y="37"/>
                  </a:cubicBezTo>
                  <a:lnTo>
                    <a:pt x="2381" y="4347"/>
                  </a:lnTo>
                  <a:cubicBezTo>
                    <a:pt x="2441" y="4394"/>
                    <a:pt x="2489" y="4466"/>
                    <a:pt x="2489" y="4561"/>
                  </a:cubicBezTo>
                  <a:cubicBezTo>
                    <a:pt x="2489" y="4716"/>
                    <a:pt x="2370" y="4859"/>
                    <a:pt x="2203" y="4859"/>
                  </a:cubicBezTo>
                  <a:cubicBezTo>
                    <a:pt x="2155" y="4859"/>
                    <a:pt x="2119" y="4835"/>
                    <a:pt x="2072" y="4823"/>
                  </a:cubicBezTo>
                  <a:lnTo>
                    <a:pt x="0" y="8061"/>
                  </a:lnTo>
                  <a:cubicBezTo>
                    <a:pt x="107" y="8085"/>
                    <a:pt x="203" y="8145"/>
                    <a:pt x="286" y="8216"/>
                  </a:cubicBezTo>
                  <a:lnTo>
                    <a:pt x="5477" y="49"/>
                  </a:lnTo>
                  <a:lnTo>
                    <a:pt x="5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2"/>
            <p:cNvSpPr/>
            <p:nvPr/>
          </p:nvSpPr>
          <p:spPr>
            <a:xfrm>
              <a:off x="6263575" y="2486150"/>
              <a:ext cx="153900" cy="243500"/>
            </a:xfrm>
            <a:custGeom>
              <a:avLst/>
              <a:gdLst/>
              <a:ahLst/>
              <a:cxnLst/>
              <a:rect l="l" t="t" r="r" b="b"/>
              <a:pathLst>
                <a:path w="6156" h="9740" extrusionOk="0">
                  <a:moveTo>
                    <a:pt x="5953" y="0"/>
                  </a:moveTo>
                  <a:lnTo>
                    <a:pt x="5584" y="560"/>
                  </a:lnTo>
                  <a:lnTo>
                    <a:pt x="0" y="9371"/>
                  </a:lnTo>
                  <a:cubicBezTo>
                    <a:pt x="84" y="9418"/>
                    <a:pt x="155" y="9502"/>
                    <a:pt x="155" y="9621"/>
                  </a:cubicBezTo>
                  <a:cubicBezTo>
                    <a:pt x="155" y="9668"/>
                    <a:pt x="155" y="9704"/>
                    <a:pt x="143" y="9740"/>
                  </a:cubicBezTo>
                  <a:lnTo>
                    <a:pt x="215" y="9621"/>
                  </a:lnTo>
                  <a:lnTo>
                    <a:pt x="6144" y="262"/>
                  </a:lnTo>
                  <a:lnTo>
                    <a:pt x="6156" y="131"/>
                  </a:lnTo>
                  <a:cubicBezTo>
                    <a:pt x="6072" y="96"/>
                    <a:pt x="6013" y="60"/>
                    <a:pt x="595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2"/>
            <p:cNvSpPr/>
            <p:nvPr/>
          </p:nvSpPr>
          <p:spPr>
            <a:xfrm>
              <a:off x="6396025" y="2489125"/>
              <a:ext cx="29200" cy="364050"/>
            </a:xfrm>
            <a:custGeom>
              <a:avLst/>
              <a:gdLst/>
              <a:ahLst/>
              <a:cxnLst/>
              <a:rect l="l" t="t" r="r" b="b"/>
              <a:pathLst>
                <a:path w="1168" h="14562" extrusionOk="0">
                  <a:moveTo>
                    <a:pt x="846" y="1"/>
                  </a:moveTo>
                  <a:lnTo>
                    <a:pt x="834" y="132"/>
                  </a:lnTo>
                  <a:lnTo>
                    <a:pt x="1" y="14550"/>
                  </a:lnTo>
                  <a:cubicBezTo>
                    <a:pt x="24" y="14550"/>
                    <a:pt x="36" y="14550"/>
                    <a:pt x="72" y="14538"/>
                  </a:cubicBezTo>
                  <a:cubicBezTo>
                    <a:pt x="155" y="14538"/>
                    <a:pt x="239" y="14538"/>
                    <a:pt x="310" y="14562"/>
                  </a:cubicBezTo>
                  <a:lnTo>
                    <a:pt x="1167" y="1"/>
                  </a:lnTo>
                  <a:lnTo>
                    <a:pt x="1167" y="1"/>
                  </a:lnTo>
                  <a:cubicBezTo>
                    <a:pt x="1132" y="12"/>
                    <a:pt x="1084" y="24"/>
                    <a:pt x="1024" y="24"/>
                  </a:cubicBezTo>
                  <a:cubicBezTo>
                    <a:pt x="965" y="24"/>
                    <a:pt x="905" y="24"/>
                    <a:pt x="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2"/>
            <p:cNvSpPr/>
            <p:nvPr/>
          </p:nvSpPr>
          <p:spPr>
            <a:xfrm>
              <a:off x="6426100" y="2483775"/>
              <a:ext cx="571225" cy="679875"/>
            </a:xfrm>
            <a:custGeom>
              <a:avLst/>
              <a:gdLst/>
              <a:ahLst/>
              <a:cxnLst/>
              <a:rect l="l" t="t" r="r" b="b"/>
              <a:pathLst>
                <a:path w="22849" h="27195" extrusionOk="0">
                  <a:moveTo>
                    <a:pt x="226" y="0"/>
                  </a:moveTo>
                  <a:cubicBezTo>
                    <a:pt x="191" y="95"/>
                    <a:pt x="107" y="167"/>
                    <a:pt x="0" y="215"/>
                  </a:cubicBezTo>
                  <a:lnTo>
                    <a:pt x="22610" y="27194"/>
                  </a:lnTo>
                  <a:cubicBezTo>
                    <a:pt x="22670" y="27099"/>
                    <a:pt x="22753" y="27039"/>
                    <a:pt x="22848" y="26980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2"/>
            <p:cNvSpPr/>
            <p:nvPr/>
          </p:nvSpPr>
          <p:spPr>
            <a:xfrm>
              <a:off x="6408525" y="2878750"/>
              <a:ext cx="217325" cy="182800"/>
            </a:xfrm>
            <a:custGeom>
              <a:avLst/>
              <a:gdLst/>
              <a:ahLst/>
              <a:cxnLst/>
              <a:rect l="l" t="t" r="r" b="b"/>
              <a:pathLst>
                <a:path w="8693" h="7312" extrusionOk="0">
                  <a:moveTo>
                    <a:pt x="215" y="1"/>
                  </a:moveTo>
                  <a:cubicBezTo>
                    <a:pt x="167" y="108"/>
                    <a:pt x="96" y="191"/>
                    <a:pt x="1" y="239"/>
                  </a:cubicBezTo>
                  <a:lnTo>
                    <a:pt x="8490" y="7311"/>
                  </a:lnTo>
                  <a:cubicBezTo>
                    <a:pt x="8549" y="7228"/>
                    <a:pt x="8609" y="7145"/>
                    <a:pt x="8692" y="7073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2"/>
            <p:cNvSpPr/>
            <p:nvPr/>
          </p:nvSpPr>
          <p:spPr>
            <a:xfrm>
              <a:off x="6323100" y="3003175"/>
              <a:ext cx="1800" cy="1525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24" y="1"/>
                  </a:moveTo>
                  <a:lnTo>
                    <a:pt x="0" y="48"/>
                  </a:lnTo>
                  <a:lnTo>
                    <a:pt x="72" y="60"/>
                  </a:lnTo>
                  <a:cubicBezTo>
                    <a:pt x="60" y="48"/>
                    <a:pt x="36" y="13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2"/>
            <p:cNvSpPr/>
            <p:nvPr/>
          </p:nvSpPr>
          <p:spPr>
            <a:xfrm>
              <a:off x="6135275" y="2944250"/>
              <a:ext cx="183975" cy="57750"/>
            </a:xfrm>
            <a:custGeom>
              <a:avLst/>
              <a:gdLst/>
              <a:ahLst/>
              <a:cxnLst/>
              <a:rect l="l" t="t" r="r" b="b"/>
              <a:pathLst>
                <a:path w="7359" h="2310" extrusionOk="0">
                  <a:moveTo>
                    <a:pt x="72" y="0"/>
                  </a:moveTo>
                  <a:lnTo>
                    <a:pt x="72" y="60"/>
                  </a:lnTo>
                  <a:cubicBezTo>
                    <a:pt x="72" y="155"/>
                    <a:pt x="48" y="250"/>
                    <a:pt x="1" y="322"/>
                  </a:cubicBezTo>
                  <a:lnTo>
                    <a:pt x="3977" y="1417"/>
                  </a:lnTo>
                  <a:lnTo>
                    <a:pt x="4382" y="1524"/>
                  </a:lnTo>
                  <a:lnTo>
                    <a:pt x="7192" y="2310"/>
                  </a:lnTo>
                  <a:lnTo>
                    <a:pt x="7359" y="2036"/>
                  </a:lnTo>
                  <a:lnTo>
                    <a:pt x="4739" y="1298"/>
                  </a:lnTo>
                  <a:lnTo>
                    <a:pt x="4335" y="119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2"/>
            <p:cNvSpPr/>
            <p:nvPr/>
          </p:nvSpPr>
          <p:spPr>
            <a:xfrm>
              <a:off x="6331425" y="3000200"/>
              <a:ext cx="284000" cy="85150"/>
            </a:xfrm>
            <a:custGeom>
              <a:avLst/>
              <a:gdLst/>
              <a:ahLst/>
              <a:cxnLst/>
              <a:rect l="l" t="t" r="r" b="b"/>
              <a:pathLst>
                <a:path w="11360" h="3406" extrusionOk="0">
                  <a:moveTo>
                    <a:pt x="239" y="1"/>
                  </a:moveTo>
                  <a:cubicBezTo>
                    <a:pt x="227" y="132"/>
                    <a:pt x="144" y="239"/>
                    <a:pt x="1" y="274"/>
                  </a:cubicBezTo>
                  <a:lnTo>
                    <a:pt x="11288" y="3406"/>
                  </a:lnTo>
                  <a:lnTo>
                    <a:pt x="11359" y="3406"/>
                  </a:lnTo>
                  <a:cubicBezTo>
                    <a:pt x="11359" y="3382"/>
                    <a:pt x="11348" y="3334"/>
                    <a:pt x="11348" y="3310"/>
                  </a:cubicBezTo>
                  <a:cubicBezTo>
                    <a:pt x="11348" y="3227"/>
                    <a:pt x="11348" y="3156"/>
                    <a:pt x="11359" y="3096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2"/>
            <p:cNvSpPr/>
            <p:nvPr/>
          </p:nvSpPr>
          <p:spPr>
            <a:xfrm>
              <a:off x="6231125" y="2883825"/>
              <a:ext cx="162550" cy="263450"/>
            </a:xfrm>
            <a:custGeom>
              <a:avLst/>
              <a:gdLst/>
              <a:ahLst/>
              <a:cxnLst/>
              <a:rect l="l" t="t" r="r" b="b"/>
              <a:pathLst>
                <a:path w="6502" h="10538" extrusionOk="0">
                  <a:moveTo>
                    <a:pt x="6216" y="0"/>
                  </a:moveTo>
                  <a:lnTo>
                    <a:pt x="6192" y="60"/>
                  </a:lnTo>
                  <a:lnTo>
                    <a:pt x="3537" y="4465"/>
                  </a:lnTo>
                  <a:lnTo>
                    <a:pt x="3382" y="4751"/>
                  </a:lnTo>
                  <a:lnTo>
                    <a:pt x="0" y="10359"/>
                  </a:lnTo>
                  <a:lnTo>
                    <a:pt x="120" y="10406"/>
                  </a:lnTo>
                  <a:lnTo>
                    <a:pt x="143" y="10406"/>
                  </a:lnTo>
                  <a:cubicBezTo>
                    <a:pt x="143" y="10406"/>
                    <a:pt x="155" y="10406"/>
                    <a:pt x="155" y="10418"/>
                  </a:cubicBezTo>
                  <a:lnTo>
                    <a:pt x="179" y="10418"/>
                  </a:lnTo>
                  <a:lnTo>
                    <a:pt x="191" y="10430"/>
                  </a:lnTo>
                  <a:cubicBezTo>
                    <a:pt x="191" y="10442"/>
                    <a:pt x="203" y="10442"/>
                    <a:pt x="203" y="10466"/>
                  </a:cubicBezTo>
                  <a:lnTo>
                    <a:pt x="250" y="10537"/>
                  </a:lnTo>
                  <a:lnTo>
                    <a:pt x="3703" y="4810"/>
                  </a:lnTo>
                  <a:lnTo>
                    <a:pt x="3703" y="4775"/>
                  </a:lnTo>
                  <a:cubicBezTo>
                    <a:pt x="3679" y="4727"/>
                    <a:pt x="3656" y="4691"/>
                    <a:pt x="3656" y="4644"/>
                  </a:cubicBezTo>
                  <a:cubicBezTo>
                    <a:pt x="3656" y="4489"/>
                    <a:pt x="3775" y="4358"/>
                    <a:pt x="3941" y="4346"/>
                  </a:cubicBezTo>
                  <a:lnTo>
                    <a:pt x="3977" y="4346"/>
                  </a:lnTo>
                  <a:lnTo>
                    <a:pt x="6501" y="143"/>
                  </a:lnTo>
                  <a:cubicBezTo>
                    <a:pt x="6394" y="119"/>
                    <a:pt x="6311" y="72"/>
                    <a:pt x="6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2"/>
            <p:cNvSpPr/>
            <p:nvPr/>
          </p:nvSpPr>
          <p:spPr>
            <a:xfrm>
              <a:off x="5970675" y="3148425"/>
              <a:ext cx="260175" cy="142325"/>
            </a:xfrm>
            <a:custGeom>
              <a:avLst/>
              <a:gdLst/>
              <a:ahLst/>
              <a:cxnLst/>
              <a:rect l="l" t="t" r="r" b="b"/>
              <a:pathLst>
                <a:path w="10407" h="5693" extrusionOk="0">
                  <a:moveTo>
                    <a:pt x="10061" y="1"/>
                  </a:moveTo>
                  <a:lnTo>
                    <a:pt x="0" y="5335"/>
                  </a:lnTo>
                  <a:lnTo>
                    <a:pt x="0" y="5692"/>
                  </a:lnTo>
                  <a:lnTo>
                    <a:pt x="10407" y="168"/>
                  </a:lnTo>
                  <a:lnTo>
                    <a:pt x="10359" y="84"/>
                  </a:lnTo>
                  <a:lnTo>
                    <a:pt x="100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2"/>
            <p:cNvSpPr/>
            <p:nvPr/>
          </p:nvSpPr>
          <p:spPr>
            <a:xfrm>
              <a:off x="6090025" y="3098425"/>
              <a:ext cx="143800" cy="51825"/>
            </a:xfrm>
            <a:custGeom>
              <a:avLst/>
              <a:gdLst/>
              <a:ahLst/>
              <a:cxnLst/>
              <a:rect l="l" t="t" r="r" b="b"/>
              <a:pathLst>
                <a:path w="5752" h="2073" extrusionOk="0">
                  <a:moveTo>
                    <a:pt x="120" y="1"/>
                  </a:moveTo>
                  <a:cubicBezTo>
                    <a:pt x="108" y="108"/>
                    <a:pt x="60" y="215"/>
                    <a:pt x="1" y="298"/>
                  </a:cubicBezTo>
                  <a:lnTo>
                    <a:pt x="5299" y="1977"/>
                  </a:lnTo>
                  <a:lnTo>
                    <a:pt x="5597" y="2072"/>
                  </a:lnTo>
                  <a:lnTo>
                    <a:pt x="5597" y="2072"/>
                  </a:lnTo>
                  <a:lnTo>
                    <a:pt x="5549" y="2025"/>
                  </a:lnTo>
                  <a:cubicBezTo>
                    <a:pt x="5513" y="1953"/>
                    <a:pt x="5537" y="1846"/>
                    <a:pt x="5633" y="1822"/>
                  </a:cubicBezTo>
                  <a:cubicBezTo>
                    <a:pt x="5668" y="1798"/>
                    <a:pt x="5716" y="1798"/>
                    <a:pt x="5752" y="1798"/>
                  </a:cubicBezTo>
                  <a:lnTo>
                    <a:pt x="5633" y="176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2"/>
            <p:cNvSpPr/>
            <p:nvPr/>
          </p:nvSpPr>
          <p:spPr>
            <a:xfrm>
              <a:off x="6300775" y="3287725"/>
              <a:ext cx="102125" cy="186675"/>
            </a:xfrm>
            <a:custGeom>
              <a:avLst/>
              <a:gdLst/>
              <a:ahLst/>
              <a:cxnLst/>
              <a:rect l="l" t="t" r="r" b="b"/>
              <a:pathLst>
                <a:path w="4085" h="7467" extrusionOk="0">
                  <a:moveTo>
                    <a:pt x="322" y="1"/>
                  </a:moveTo>
                  <a:lnTo>
                    <a:pt x="1" y="49"/>
                  </a:lnTo>
                  <a:lnTo>
                    <a:pt x="3799" y="7466"/>
                  </a:lnTo>
                  <a:cubicBezTo>
                    <a:pt x="3882" y="7383"/>
                    <a:pt x="3977" y="7347"/>
                    <a:pt x="4084" y="7311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2"/>
            <p:cNvSpPr/>
            <p:nvPr/>
          </p:nvSpPr>
          <p:spPr>
            <a:xfrm>
              <a:off x="6228150" y="3143850"/>
              <a:ext cx="77125" cy="138250"/>
            </a:xfrm>
            <a:custGeom>
              <a:avLst/>
              <a:gdLst/>
              <a:ahLst/>
              <a:cxnLst/>
              <a:rect l="l" t="t" r="r" b="b"/>
              <a:pathLst>
                <a:path w="3085" h="5530" extrusionOk="0">
                  <a:moveTo>
                    <a:pt x="169" y="1"/>
                  </a:moveTo>
                  <a:cubicBezTo>
                    <a:pt x="147" y="1"/>
                    <a:pt x="127" y="9"/>
                    <a:pt x="108" y="29"/>
                  </a:cubicBezTo>
                  <a:cubicBezTo>
                    <a:pt x="24" y="77"/>
                    <a:pt x="0" y="160"/>
                    <a:pt x="24" y="231"/>
                  </a:cubicBezTo>
                  <a:lnTo>
                    <a:pt x="60" y="291"/>
                  </a:lnTo>
                  <a:lnTo>
                    <a:pt x="108" y="386"/>
                  </a:lnTo>
                  <a:lnTo>
                    <a:pt x="2751" y="5530"/>
                  </a:lnTo>
                  <a:lnTo>
                    <a:pt x="3084" y="5494"/>
                  </a:lnTo>
                  <a:lnTo>
                    <a:pt x="358" y="148"/>
                  </a:lnTo>
                  <a:lnTo>
                    <a:pt x="310" y="77"/>
                  </a:lnTo>
                  <a:cubicBezTo>
                    <a:pt x="310" y="53"/>
                    <a:pt x="298" y="53"/>
                    <a:pt x="298" y="41"/>
                  </a:cubicBezTo>
                  <a:cubicBezTo>
                    <a:pt x="298" y="41"/>
                    <a:pt x="298" y="29"/>
                    <a:pt x="286" y="29"/>
                  </a:cubicBezTo>
                  <a:lnTo>
                    <a:pt x="262" y="29"/>
                  </a:lnTo>
                  <a:cubicBezTo>
                    <a:pt x="262" y="29"/>
                    <a:pt x="250" y="29"/>
                    <a:pt x="250" y="17"/>
                  </a:cubicBezTo>
                  <a:lnTo>
                    <a:pt x="227" y="17"/>
                  </a:lnTo>
                  <a:cubicBezTo>
                    <a:pt x="205" y="6"/>
                    <a:pt x="186" y="1"/>
                    <a:pt x="16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2"/>
            <p:cNvSpPr/>
            <p:nvPr/>
          </p:nvSpPr>
          <p:spPr>
            <a:xfrm>
              <a:off x="6586525" y="3246075"/>
              <a:ext cx="3000" cy="3300"/>
            </a:xfrm>
            <a:custGeom>
              <a:avLst/>
              <a:gdLst/>
              <a:ahLst/>
              <a:cxnLst/>
              <a:rect l="l" t="t" r="r" b="b"/>
              <a:pathLst>
                <a:path w="120" h="132" extrusionOk="0">
                  <a:moveTo>
                    <a:pt x="120" y="0"/>
                  </a:moveTo>
                  <a:lnTo>
                    <a:pt x="1" y="24"/>
                  </a:lnTo>
                  <a:lnTo>
                    <a:pt x="1" y="36"/>
                  </a:lnTo>
                  <a:cubicBezTo>
                    <a:pt x="12" y="60"/>
                    <a:pt x="12" y="107"/>
                    <a:pt x="1" y="131"/>
                  </a:cubicBezTo>
                  <a:cubicBezTo>
                    <a:pt x="60" y="119"/>
                    <a:pt x="120" y="6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2"/>
            <p:cNvSpPr/>
            <p:nvPr/>
          </p:nvSpPr>
          <p:spPr>
            <a:xfrm>
              <a:off x="5970675" y="3248450"/>
              <a:ext cx="567350" cy="86050"/>
            </a:xfrm>
            <a:custGeom>
              <a:avLst/>
              <a:gdLst/>
              <a:ahLst/>
              <a:cxnLst/>
              <a:rect l="l" t="t" r="r" b="b"/>
              <a:pathLst>
                <a:path w="22694" h="3442" extrusionOk="0">
                  <a:moveTo>
                    <a:pt x="22634" y="0"/>
                  </a:moveTo>
                  <a:lnTo>
                    <a:pt x="13383" y="1274"/>
                  </a:lnTo>
                  <a:lnTo>
                    <a:pt x="13050" y="1322"/>
                  </a:lnTo>
                  <a:lnTo>
                    <a:pt x="0" y="3120"/>
                  </a:lnTo>
                  <a:lnTo>
                    <a:pt x="0" y="3441"/>
                  </a:lnTo>
                  <a:lnTo>
                    <a:pt x="13205" y="1620"/>
                  </a:lnTo>
                  <a:lnTo>
                    <a:pt x="13526" y="1572"/>
                  </a:lnTo>
                  <a:lnTo>
                    <a:pt x="22694" y="310"/>
                  </a:lnTo>
                  <a:cubicBezTo>
                    <a:pt x="22670" y="203"/>
                    <a:pt x="22634" y="107"/>
                    <a:pt x="2263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2"/>
            <p:cNvSpPr/>
            <p:nvPr/>
          </p:nvSpPr>
          <p:spPr>
            <a:xfrm>
              <a:off x="6683850" y="3085625"/>
              <a:ext cx="305425" cy="89325"/>
            </a:xfrm>
            <a:custGeom>
              <a:avLst/>
              <a:gdLst/>
              <a:ahLst/>
              <a:cxnLst/>
              <a:rect l="l" t="t" r="r" b="b"/>
              <a:pathLst>
                <a:path w="12217" h="3573" extrusionOk="0">
                  <a:moveTo>
                    <a:pt x="72" y="1"/>
                  </a:moveTo>
                  <a:cubicBezTo>
                    <a:pt x="60" y="132"/>
                    <a:pt x="37" y="227"/>
                    <a:pt x="1" y="322"/>
                  </a:cubicBezTo>
                  <a:lnTo>
                    <a:pt x="12181" y="3572"/>
                  </a:lnTo>
                  <a:lnTo>
                    <a:pt x="12181" y="3549"/>
                  </a:lnTo>
                  <a:cubicBezTo>
                    <a:pt x="12181" y="3442"/>
                    <a:pt x="12193" y="3358"/>
                    <a:pt x="12217" y="3263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2"/>
            <p:cNvSpPr/>
            <p:nvPr/>
          </p:nvSpPr>
          <p:spPr>
            <a:xfrm>
              <a:off x="6585025" y="3175825"/>
              <a:ext cx="403650" cy="70850"/>
            </a:xfrm>
            <a:custGeom>
              <a:avLst/>
              <a:gdLst/>
              <a:ahLst/>
              <a:cxnLst/>
              <a:rect l="l" t="t" r="r" b="b"/>
              <a:pathLst>
                <a:path w="16146" h="2834" extrusionOk="0">
                  <a:moveTo>
                    <a:pt x="16110" y="0"/>
                  </a:moveTo>
                  <a:lnTo>
                    <a:pt x="1" y="2536"/>
                  </a:lnTo>
                  <a:cubicBezTo>
                    <a:pt x="37" y="2620"/>
                    <a:pt x="61" y="2715"/>
                    <a:pt x="72" y="2834"/>
                  </a:cubicBezTo>
                  <a:lnTo>
                    <a:pt x="191" y="2810"/>
                  </a:lnTo>
                  <a:lnTo>
                    <a:pt x="15658" y="393"/>
                  </a:lnTo>
                  <a:lnTo>
                    <a:pt x="16146" y="131"/>
                  </a:lnTo>
                  <a:cubicBezTo>
                    <a:pt x="16134" y="95"/>
                    <a:pt x="16134" y="48"/>
                    <a:pt x="161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2"/>
            <p:cNvSpPr/>
            <p:nvPr/>
          </p:nvSpPr>
          <p:spPr>
            <a:xfrm>
              <a:off x="6566575" y="3113300"/>
              <a:ext cx="76525" cy="112850"/>
            </a:xfrm>
            <a:custGeom>
              <a:avLst/>
              <a:gdLst/>
              <a:ahLst/>
              <a:cxnLst/>
              <a:rect l="l" t="t" r="r" b="b"/>
              <a:pathLst>
                <a:path w="3061" h="4514" extrusionOk="0">
                  <a:moveTo>
                    <a:pt x="2739" y="1"/>
                  </a:moveTo>
                  <a:lnTo>
                    <a:pt x="1" y="4394"/>
                  </a:lnTo>
                  <a:cubicBezTo>
                    <a:pt x="108" y="4418"/>
                    <a:pt x="215" y="4454"/>
                    <a:pt x="298" y="4513"/>
                  </a:cubicBezTo>
                  <a:lnTo>
                    <a:pt x="3061" y="108"/>
                  </a:lnTo>
                  <a:cubicBezTo>
                    <a:pt x="2954" y="72"/>
                    <a:pt x="2846" y="49"/>
                    <a:pt x="27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2"/>
            <p:cNvSpPr/>
            <p:nvPr/>
          </p:nvSpPr>
          <p:spPr>
            <a:xfrm>
              <a:off x="6412700" y="3263025"/>
              <a:ext cx="135750" cy="210775"/>
            </a:xfrm>
            <a:custGeom>
              <a:avLst/>
              <a:gdLst/>
              <a:ahLst/>
              <a:cxnLst/>
              <a:rect l="l" t="t" r="r" b="b"/>
              <a:pathLst>
                <a:path w="5430" h="8431" extrusionOk="0">
                  <a:moveTo>
                    <a:pt x="5179" y="1"/>
                  </a:moveTo>
                  <a:lnTo>
                    <a:pt x="0" y="8287"/>
                  </a:lnTo>
                  <a:cubicBezTo>
                    <a:pt x="107" y="8311"/>
                    <a:pt x="191" y="8359"/>
                    <a:pt x="286" y="8430"/>
                  </a:cubicBezTo>
                  <a:lnTo>
                    <a:pt x="5430" y="203"/>
                  </a:lnTo>
                  <a:cubicBezTo>
                    <a:pt x="5310" y="156"/>
                    <a:pt x="5239" y="84"/>
                    <a:pt x="51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2"/>
            <p:cNvSpPr/>
            <p:nvPr/>
          </p:nvSpPr>
          <p:spPr>
            <a:xfrm>
              <a:off x="6420425" y="3178800"/>
              <a:ext cx="572425" cy="303325"/>
            </a:xfrm>
            <a:custGeom>
              <a:avLst/>
              <a:gdLst/>
              <a:ahLst/>
              <a:cxnLst/>
              <a:rect l="l" t="t" r="r" b="b"/>
              <a:pathLst>
                <a:path w="22897" h="12133" extrusionOk="0">
                  <a:moveTo>
                    <a:pt x="22742" y="0"/>
                  </a:moveTo>
                  <a:lnTo>
                    <a:pt x="22242" y="274"/>
                  </a:lnTo>
                  <a:lnTo>
                    <a:pt x="1" y="11859"/>
                  </a:lnTo>
                  <a:cubicBezTo>
                    <a:pt x="72" y="11942"/>
                    <a:pt x="132" y="12026"/>
                    <a:pt x="168" y="12133"/>
                  </a:cubicBezTo>
                  <a:lnTo>
                    <a:pt x="22897" y="286"/>
                  </a:lnTo>
                  <a:cubicBezTo>
                    <a:pt x="22813" y="203"/>
                    <a:pt x="22777" y="107"/>
                    <a:pt x="227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2"/>
            <p:cNvSpPr/>
            <p:nvPr/>
          </p:nvSpPr>
          <p:spPr>
            <a:xfrm>
              <a:off x="6093300" y="3491025"/>
              <a:ext cx="300075" cy="161375"/>
            </a:xfrm>
            <a:custGeom>
              <a:avLst/>
              <a:gdLst/>
              <a:ahLst/>
              <a:cxnLst/>
              <a:rect l="l" t="t" r="r" b="b"/>
              <a:pathLst>
                <a:path w="12003" h="6455" extrusionOk="0">
                  <a:moveTo>
                    <a:pt x="11871" y="1"/>
                  </a:moveTo>
                  <a:lnTo>
                    <a:pt x="1" y="6192"/>
                  </a:lnTo>
                  <a:cubicBezTo>
                    <a:pt x="60" y="6228"/>
                    <a:pt x="108" y="6299"/>
                    <a:pt x="144" y="6359"/>
                  </a:cubicBezTo>
                  <a:cubicBezTo>
                    <a:pt x="156" y="6383"/>
                    <a:pt x="168" y="6430"/>
                    <a:pt x="179" y="6454"/>
                  </a:cubicBezTo>
                  <a:lnTo>
                    <a:pt x="12002" y="287"/>
                  </a:lnTo>
                  <a:cubicBezTo>
                    <a:pt x="11943" y="191"/>
                    <a:pt x="11895" y="108"/>
                    <a:pt x="1187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2"/>
            <p:cNvSpPr/>
            <p:nvPr/>
          </p:nvSpPr>
          <p:spPr>
            <a:xfrm>
              <a:off x="6187075" y="3708325"/>
              <a:ext cx="191425" cy="58075"/>
            </a:xfrm>
            <a:custGeom>
              <a:avLst/>
              <a:gdLst/>
              <a:ahLst/>
              <a:cxnLst/>
              <a:rect l="l" t="t" r="r" b="b"/>
              <a:pathLst>
                <a:path w="7657" h="2323" extrusionOk="0">
                  <a:moveTo>
                    <a:pt x="7561" y="0"/>
                  </a:moveTo>
                  <a:lnTo>
                    <a:pt x="0" y="2013"/>
                  </a:lnTo>
                  <a:cubicBezTo>
                    <a:pt x="36" y="2084"/>
                    <a:pt x="60" y="2167"/>
                    <a:pt x="60" y="2275"/>
                  </a:cubicBezTo>
                  <a:cubicBezTo>
                    <a:pt x="48" y="2286"/>
                    <a:pt x="48" y="2310"/>
                    <a:pt x="48" y="2322"/>
                  </a:cubicBezTo>
                  <a:lnTo>
                    <a:pt x="7656" y="298"/>
                  </a:lnTo>
                  <a:cubicBezTo>
                    <a:pt x="7608" y="203"/>
                    <a:pt x="7561" y="108"/>
                    <a:pt x="7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2"/>
            <p:cNvSpPr/>
            <p:nvPr/>
          </p:nvSpPr>
          <p:spPr>
            <a:xfrm>
              <a:off x="5970675" y="3494300"/>
              <a:ext cx="107775" cy="154525"/>
            </a:xfrm>
            <a:custGeom>
              <a:avLst/>
              <a:gdLst/>
              <a:ahLst/>
              <a:cxnLst/>
              <a:rect l="l" t="t" r="r" b="b"/>
              <a:pathLst>
                <a:path w="4311" h="6181" extrusionOk="0">
                  <a:moveTo>
                    <a:pt x="0" y="1"/>
                  </a:moveTo>
                  <a:lnTo>
                    <a:pt x="0" y="537"/>
                  </a:lnTo>
                  <a:lnTo>
                    <a:pt x="4072" y="6180"/>
                  </a:lnTo>
                  <a:cubicBezTo>
                    <a:pt x="4120" y="6109"/>
                    <a:pt x="4191" y="6025"/>
                    <a:pt x="4287" y="5990"/>
                  </a:cubicBezTo>
                  <a:cubicBezTo>
                    <a:pt x="4299" y="5990"/>
                    <a:pt x="4299" y="5966"/>
                    <a:pt x="4311" y="59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2"/>
            <p:cNvSpPr/>
            <p:nvPr/>
          </p:nvSpPr>
          <p:spPr>
            <a:xfrm>
              <a:off x="5970675" y="3658025"/>
              <a:ext cx="102725" cy="61925"/>
            </a:xfrm>
            <a:custGeom>
              <a:avLst/>
              <a:gdLst/>
              <a:ahLst/>
              <a:cxnLst/>
              <a:rect l="l" t="t" r="r" b="b"/>
              <a:pathLst>
                <a:path w="4109" h="2477" extrusionOk="0">
                  <a:moveTo>
                    <a:pt x="3989" y="0"/>
                  </a:moveTo>
                  <a:lnTo>
                    <a:pt x="0" y="2120"/>
                  </a:lnTo>
                  <a:lnTo>
                    <a:pt x="0" y="2477"/>
                  </a:lnTo>
                  <a:lnTo>
                    <a:pt x="4108" y="286"/>
                  </a:lnTo>
                  <a:cubicBezTo>
                    <a:pt x="4096" y="250"/>
                    <a:pt x="4061" y="227"/>
                    <a:pt x="4049" y="191"/>
                  </a:cubicBezTo>
                  <a:cubicBezTo>
                    <a:pt x="4001" y="131"/>
                    <a:pt x="3989" y="72"/>
                    <a:pt x="398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2"/>
            <p:cNvSpPr/>
            <p:nvPr/>
          </p:nvSpPr>
          <p:spPr>
            <a:xfrm>
              <a:off x="6172775" y="3780950"/>
              <a:ext cx="177425" cy="231600"/>
            </a:xfrm>
            <a:custGeom>
              <a:avLst/>
              <a:gdLst/>
              <a:ahLst/>
              <a:cxnLst/>
              <a:rect l="l" t="t" r="r" b="b"/>
              <a:pathLst>
                <a:path w="7097" h="9264" extrusionOk="0">
                  <a:moveTo>
                    <a:pt x="310" y="1"/>
                  </a:moveTo>
                  <a:cubicBezTo>
                    <a:pt x="215" y="60"/>
                    <a:pt x="120" y="96"/>
                    <a:pt x="1" y="120"/>
                  </a:cubicBezTo>
                  <a:lnTo>
                    <a:pt x="6585" y="8966"/>
                  </a:lnTo>
                  <a:lnTo>
                    <a:pt x="7085" y="9264"/>
                  </a:lnTo>
                  <a:lnTo>
                    <a:pt x="7097" y="912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2"/>
            <p:cNvSpPr/>
            <p:nvPr/>
          </p:nvSpPr>
          <p:spPr>
            <a:xfrm>
              <a:off x="6354950" y="402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2"/>
            <p:cNvSpPr/>
            <p:nvPr/>
          </p:nvSpPr>
          <p:spPr>
            <a:xfrm>
              <a:off x="6088250" y="3665750"/>
              <a:ext cx="70275" cy="92900"/>
            </a:xfrm>
            <a:custGeom>
              <a:avLst/>
              <a:gdLst/>
              <a:ahLst/>
              <a:cxnLst/>
              <a:rect l="l" t="t" r="r" b="b"/>
              <a:pathLst>
                <a:path w="2811" h="3716" extrusionOk="0">
                  <a:moveTo>
                    <a:pt x="250" y="1"/>
                  </a:moveTo>
                  <a:cubicBezTo>
                    <a:pt x="203" y="48"/>
                    <a:pt x="167" y="96"/>
                    <a:pt x="96" y="120"/>
                  </a:cubicBezTo>
                  <a:cubicBezTo>
                    <a:pt x="72" y="156"/>
                    <a:pt x="48" y="168"/>
                    <a:pt x="0" y="179"/>
                  </a:cubicBezTo>
                  <a:lnTo>
                    <a:pt x="2620" y="3716"/>
                  </a:lnTo>
                  <a:cubicBezTo>
                    <a:pt x="2656" y="3608"/>
                    <a:pt x="2739" y="3513"/>
                    <a:pt x="2810" y="344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2"/>
            <p:cNvSpPr/>
            <p:nvPr/>
          </p:nvSpPr>
          <p:spPr>
            <a:xfrm>
              <a:off x="6355850" y="40211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cubicBezTo>
                    <a:pt x="0" y="13"/>
                    <a:pt x="0" y="1"/>
                    <a:pt x="0" y="13"/>
                  </a:cubicBezTo>
                  <a:cubicBezTo>
                    <a:pt x="12" y="1"/>
                    <a:pt x="12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2"/>
            <p:cNvSpPr/>
            <p:nvPr/>
          </p:nvSpPr>
          <p:spPr>
            <a:xfrm>
              <a:off x="6349900" y="3725000"/>
              <a:ext cx="47650" cy="294700"/>
            </a:xfrm>
            <a:custGeom>
              <a:avLst/>
              <a:gdLst/>
              <a:ahLst/>
              <a:cxnLst/>
              <a:rect l="l" t="t" r="r" b="b"/>
              <a:pathLst>
                <a:path w="1906" h="11788" extrusionOk="0">
                  <a:moveTo>
                    <a:pt x="1572" y="0"/>
                  </a:moveTo>
                  <a:lnTo>
                    <a:pt x="12" y="11359"/>
                  </a:lnTo>
                  <a:lnTo>
                    <a:pt x="0" y="11502"/>
                  </a:lnTo>
                  <a:lnTo>
                    <a:pt x="202" y="11621"/>
                  </a:lnTo>
                  <a:cubicBezTo>
                    <a:pt x="214" y="11621"/>
                    <a:pt x="214" y="11644"/>
                    <a:pt x="238" y="11656"/>
                  </a:cubicBezTo>
                  <a:lnTo>
                    <a:pt x="238" y="11668"/>
                  </a:lnTo>
                  <a:lnTo>
                    <a:pt x="250" y="11680"/>
                  </a:lnTo>
                  <a:cubicBezTo>
                    <a:pt x="250" y="11680"/>
                    <a:pt x="250" y="11704"/>
                    <a:pt x="262" y="11704"/>
                  </a:cubicBezTo>
                  <a:cubicBezTo>
                    <a:pt x="274" y="11716"/>
                    <a:pt x="274" y="11728"/>
                    <a:pt x="274" y="11740"/>
                  </a:cubicBezTo>
                  <a:lnTo>
                    <a:pt x="274" y="11764"/>
                  </a:lnTo>
                  <a:lnTo>
                    <a:pt x="274" y="11787"/>
                  </a:lnTo>
                  <a:lnTo>
                    <a:pt x="1905" y="48"/>
                  </a:lnTo>
                  <a:lnTo>
                    <a:pt x="1869" y="48"/>
                  </a:lnTo>
                  <a:cubicBezTo>
                    <a:pt x="1762" y="48"/>
                    <a:pt x="1667" y="36"/>
                    <a:pt x="157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2"/>
            <p:cNvSpPr/>
            <p:nvPr/>
          </p:nvSpPr>
          <p:spPr>
            <a:xfrm>
              <a:off x="6354950" y="40220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3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2"/>
            <p:cNvSpPr/>
            <p:nvPr/>
          </p:nvSpPr>
          <p:spPr>
            <a:xfrm>
              <a:off x="6355850" y="40164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2"/>
            <p:cNvSpPr/>
            <p:nvPr/>
          </p:nvSpPr>
          <p:spPr>
            <a:xfrm>
              <a:off x="6155225" y="4019075"/>
              <a:ext cx="199750" cy="125625"/>
            </a:xfrm>
            <a:custGeom>
              <a:avLst/>
              <a:gdLst/>
              <a:ahLst/>
              <a:cxnLst/>
              <a:rect l="l" t="t" r="r" b="b"/>
              <a:pathLst>
                <a:path w="7990" h="5025" extrusionOk="0">
                  <a:moveTo>
                    <a:pt x="7620" y="1"/>
                  </a:moveTo>
                  <a:lnTo>
                    <a:pt x="0" y="5025"/>
                  </a:lnTo>
                  <a:lnTo>
                    <a:pt x="560" y="5025"/>
                  </a:lnTo>
                  <a:lnTo>
                    <a:pt x="7989" y="132"/>
                  </a:lnTo>
                  <a:lnTo>
                    <a:pt x="7989" y="132"/>
                  </a:lnTo>
                  <a:cubicBezTo>
                    <a:pt x="7966" y="143"/>
                    <a:pt x="7936" y="149"/>
                    <a:pt x="7906" y="149"/>
                  </a:cubicBezTo>
                  <a:cubicBezTo>
                    <a:pt x="7876" y="149"/>
                    <a:pt x="7847" y="143"/>
                    <a:pt x="7823" y="132"/>
                  </a:cubicBezTo>
                  <a:lnTo>
                    <a:pt x="7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2"/>
            <p:cNvSpPr/>
            <p:nvPr/>
          </p:nvSpPr>
          <p:spPr>
            <a:xfrm>
              <a:off x="6356150" y="4021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2"/>
            <p:cNvSpPr/>
            <p:nvPr/>
          </p:nvSpPr>
          <p:spPr>
            <a:xfrm>
              <a:off x="6356150" y="4017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2"/>
            <p:cNvSpPr/>
            <p:nvPr/>
          </p:nvSpPr>
          <p:spPr>
            <a:xfrm>
              <a:off x="5970975" y="3781850"/>
              <a:ext cx="385775" cy="240975"/>
            </a:xfrm>
            <a:custGeom>
              <a:avLst/>
              <a:gdLst/>
              <a:ahLst/>
              <a:cxnLst/>
              <a:rect l="l" t="t" r="r" b="b"/>
              <a:pathLst>
                <a:path w="15431" h="9639" extrusionOk="0">
                  <a:moveTo>
                    <a:pt x="0" y="0"/>
                  </a:moveTo>
                  <a:lnTo>
                    <a:pt x="0" y="381"/>
                  </a:lnTo>
                  <a:lnTo>
                    <a:pt x="15002" y="9490"/>
                  </a:lnTo>
                  <a:lnTo>
                    <a:pt x="15217" y="9621"/>
                  </a:lnTo>
                  <a:cubicBezTo>
                    <a:pt x="15246" y="9632"/>
                    <a:pt x="15276" y="9638"/>
                    <a:pt x="15303" y="9638"/>
                  </a:cubicBezTo>
                  <a:cubicBezTo>
                    <a:pt x="15330" y="9638"/>
                    <a:pt x="15353" y="9632"/>
                    <a:pt x="15371" y="9621"/>
                  </a:cubicBezTo>
                  <a:lnTo>
                    <a:pt x="15395" y="9609"/>
                  </a:lnTo>
                  <a:lnTo>
                    <a:pt x="15407" y="9585"/>
                  </a:lnTo>
                  <a:cubicBezTo>
                    <a:pt x="15407" y="9585"/>
                    <a:pt x="15407" y="9573"/>
                    <a:pt x="15419" y="9573"/>
                  </a:cubicBezTo>
                  <a:cubicBezTo>
                    <a:pt x="15419" y="9561"/>
                    <a:pt x="15431" y="9537"/>
                    <a:pt x="15431" y="9537"/>
                  </a:cubicBezTo>
                  <a:lnTo>
                    <a:pt x="15431" y="9525"/>
                  </a:lnTo>
                  <a:lnTo>
                    <a:pt x="15431" y="9466"/>
                  </a:lnTo>
                  <a:cubicBezTo>
                    <a:pt x="15431" y="9442"/>
                    <a:pt x="15419" y="9430"/>
                    <a:pt x="15419" y="9406"/>
                  </a:cubicBezTo>
                  <a:cubicBezTo>
                    <a:pt x="15419" y="9394"/>
                    <a:pt x="15407" y="9394"/>
                    <a:pt x="15407" y="9382"/>
                  </a:cubicBezTo>
                  <a:lnTo>
                    <a:pt x="15407" y="9370"/>
                  </a:lnTo>
                  <a:lnTo>
                    <a:pt x="15371" y="9335"/>
                  </a:lnTo>
                  <a:lnTo>
                    <a:pt x="15169" y="9216"/>
                  </a:lnTo>
                  <a:lnTo>
                    <a:pt x="14681" y="8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2"/>
            <p:cNvSpPr/>
            <p:nvPr/>
          </p:nvSpPr>
          <p:spPr>
            <a:xfrm>
              <a:off x="6535325" y="3221950"/>
              <a:ext cx="50625" cy="50675"/>
            </a:xfrm>
            <a:custGeom>
              <a:avLst/>
              <a:gdLst/>
              <a:ahLst/>
              <a:cxnLst/>
              <a:rect l="l" t="t" r="r" b="b"/>
              <a:pathLst>
                <a:path w="2025" h="2027" extrusionOk="0">
                  <a:moveTo>
                    <a:pt x="1001" y="1"/>
                  </a:moveTo>
                  <a:cubicBezTo>
                    <a:pt x="441" y="36"/>
                    <a:pt x="1" y="489"/>
                    <a:pt x="36" y="1048"/>
                  </a:cubicBezTo>
                  <a:cubicBezTo>
                    <a:pt x="36" y="1144"/>
                    <a:pt x="60" y="1251"/>
                    <a:pt x="96" y="1358"/>
                  </a:cubicBezTo>
                  <a:cubicBezTo>
                    <a:pt x="120" y="1465"/>
                    <a:pt x="179" y="1548"/>
                    <a:pt x="239" y="1620"/>
                  </a:cubicBezTo>
                  <a:cubicBezTo>
                    <a:pt x="334" y="1727"/>
                    <a:pt x="405" y="1799"/>
                    <a:pt x="501" y="1858"/>
                  </a:cubicBezTo>
                  <a:cubicBezTo>
                    <a:pt x="642" y="1967"/>
                    <a:pt x="834" y="2026"/>
                    <a:pt x="1021" y="2026"/>
                  </a:cubicBezTo>
                  <a:cubicBezTo>
                    <a:pt x="1038" y="2026"/>
                    <a:pt x="1055" y="2026"/>
                    <a:pt x="1072" y="2025"/>
                  </a:cubicBezTo>
                  <a:cubicBezTo>
                    <a:pt x="1584" y="2013"/>
                    <a:pt x="2001" y="1608"/>
                    <a:pt x="2025" y="1096"/>
                  </a:cubicBezTo>
                  <a:lnTo>
                    <a:pt x="2025" y="989"/>
                  </a:lnTo>
                  <a:lnTo>
                    <a:pt x="2025" y="965"/>
                  </a:lnTo>
                  <a:cubicBezTo>
                    <a:pt x="2025" y="858"/>
                    <a:pt x="2001" y="763"/>
                    <a:pt x="1965" y="656"/>
                  </a:cubicBezTo>
                  <a:cubicBezTo>
                    <a:pt x="1894" y="453"/>
                    <a:pt x="1727" y="263"/>
                    <a:pt x="1537" y="155"/>
                  </a:cubicBezTo>
                  <a:cubicBezTo>
                    <a:pt x="1453" y="96"/>
                    <a:pt x="1346" y="60"/>
                    <a:pt x="1239" y="36"/>
                  </a:cubicBezTo>
                  <a:cubicBezTo>
                    <a:pt x="1167" y="13"/>
                    <a:pt x="1072" y="1"/>
                    <a:pt x="100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2"/>
            <p:cNvSpPr/>
            <p:nvPr/>
          </p:nvSpPr>
          <p:spPr>
            <a:xfrm>
              <a:off x="6615100" y="3045125"/>
              <a:ext cx="70575" cy="71475"/>
            </a:xfrm>
            <a:custGeom>
              <a:avLst/>
              <a:gdLst/>
              <a:ahLst/>
              <a:cxnLst/>
              <a:rect l="l" t="t" r="r" b="b"/>
              <a:pathLst>
                <a:path w="2823" h="2859" extrusionOk="0">
                  <a:moveTo>
                    <a:pt x="1389" y="1"/>
                  </a:moveTo>
                  <a:cubicBezTo>
                    <a:pt x="1375" y="1"/>
                    <a:pt x="1360" y="1"/>
                    <a:pt x="1346" y="1"/>
                  </a:cubicBezTo>
                  <a:cubicBezTo>
                    <a:pt x="989" y="25"/>
                    <a:pt x="667" y="168"/>
                    <a:pt x="429" y="406"/>
                  </a:cubicBezTo>
                  <a:cubicBezTo>
                    <a:pt x="358" y="478"/>
                    <a:pt x="274" y="561"/>
                    <a:pt x="215" y="644"/>
                  </a:cubicBezTo>
                  <a:cubicBezTo>
                    <a:pt x="120" y="859"/>
                    <a:pt x="24" y="1061"/>
                    <a:pt x="12" y="1299"/>
                  </a:cubicBezTo>
                  <a:cubicBezTo>
                    <a:pt x="12" y="1359"/>
                    <a:pt x="1" y="1430"/>
                    <a:pt x="1" y="1513"/>
                  </a:cubicBezTo>
                  <a:cubicBezTo>
                    <a:pt x="1" y="1537"/>
                    <a:pt x="1" y="1585"/>
                    <a:pt x="12" y="1609"/>
                  </a:cubicBezTo>
                  <a:cubicBezTo>
                    <a:pt x="72" y="2121"/>
                    <a:pt x="382" y="2537"/>
                    <a:pt x="822" y="2728"/>
                  </a:cubicBezTo>
                  <a:cubicBezTo>
                    <a:pt x="917" y="2776"/>
                    <a:pt x="1013" y="2799"/>
                    <a:pt x="1132" y="2835"/>
                  </a:cubicBezTo>
                  <a:cubicBezTo>
                    <a:pt x="1251" y="2859"/>
                    <a:pt x="1358" y="2859"/>
                    <a:pt x="1477" y="2859"/>
                  </a:cubicBezTo>
                  <a:cubicBezTo>
                    <a:pt x="2048" y="2835"/>
                    <a:pt x="2548" y="2466"/>
                    <a:pt x="2739" y="1942"/>
                  </a:cubicBezTo>
                  <a:cubicBezTo>
                    <a:pt x="2763" y="1835"/>
                    <a:pt x="2798" y="1752"/>
                    <a:pt x="2810" y="1633"/>
                  </a:cubicBezTo>
                  <a:cubicBezTo>
                    <a:pt x="2822" y="1537"/>
                    <a:pt x="2822" y="1466"/>
                    <a:pt x="2822" y="1371"/>
                  </a:cubicBezTo>
                  <a:cubicBezTo>
                    <a:pt x="2799" y="611"/>
                    <a:pt x="2145" y="1"/>
                    <a:pt x="13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2"/>
            <p:cNvSpPr/>
            <p:nvPr/>
          </p:nvSpPr>
          <p:spPr>
            <a:xfrm>
              <a:off x="5970675" y="2098000"/>
              <a:ext cx="13425" cy="55400"/>
            </a:xfrm>
            <a:custGeom>
              <a:avLst/>
              <a:gdLst/>
              <a:ahLst/>
              <a:cxnLst/>
              <a:rect l="l" t="t" r="r" b="b"/>
              <a:pathLst>
                <a:path w="537" h="2216" extrusionOk="0">
                  <a:moveTo>
                    <a:pt x="0" y="1"/>
                  </a:moveTo>
                  <a:lnTo>
                    <a:pt x="0" y="2215"/>
                  </a:lnTo>
                  <a:cubicBezTo>
                    <a:pt x="60" y="2168"/>
                    <a:pt x="120" y="2108"/>
                    <a:pt x="179" y="2049"/>
                  </a:cubicBezTo>
                  <a:cubicBezTo>
                    <a:pt x="251" y="1977"/>
                    <a:pt x="310" y="1882"/>
                    <a:pt x="358" y="1799"/>
                  </a:cubicBezTo>
                  <a:cubicBezTo>
                    <a:pt x="477" y="1596"/>
                    <a:pt x="536" y="1334"/>
                    <a:pt x="536" y="1072"/>
                  </a:cubicBezTo>
                  <a:cubicBezTo>
                    <a:pt x="536" y="953"/>
                    <a:pt x="524" y="846"/>
                    <a:pt x="489" y="763"/>
                  </a:cubicBezTo>
                  <a:cubicBezTo>
                    <a:pt x="417" y="465"/>
                    <a:pt x="239" y="191"/>
                    <a:pt x="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2"/>
            <p:cNvSpPr/>
            <p:nvPr/>
          </p:nvSpPr>
          <p:spPr>
            <a:xfrm>
              <a:off x="6103125" y="1404475"/>
              <a:ext cx="36950" cy="36050"/>
            </a:xfrm>
            <a:custGeom>
              <a:avLst/>
              <a:gdLst/>
              <a:ahLst/>
              <a:cxnLst/>
              <a:rect l="l" t="t" r="r" b="b"/>
              <a:pathLst>
                <a:path w="1478" h="1442" extrusionOk="0">
                  <a:moveTo>
                    <a:pt x="715" y="0"/>
                  </a:moveTo>
                  <a:cubicBezTo>
                    <a:pt x="644" y="0"/>
                    <a:pt x="572" y="12"/>
                    <a:pt x="525" y="24"/>
                  </a:cubicBezTo>
                  <a:cubicBezTo>
                    <a:pt x="227" y="131"/>
                    <a:pt x="1" y="417"/>
                    <a:pt x="13" y="738"/>
                  </a:cubicBezTo>
                  <a:cubicBezTo>
                    <a:pt x="13" y="786"/>
                    <a:pt x="25" y="834"/>
                    <a:pt x="25" y="881"/>
                  </a:cubicBezTo>
                  <a:cubicBezTo>
                    <a:pt x="60" y="977"/>
                    <a:pt x="96" y="1084"/>
                    <a:pt x="167" y="1155"/>
                  </a:cubicBezTo>
                  <a:cubicBezTo>
                    <a:pt x="292" y="1326"/>
                    <a:pt x="504" y="1442"/>
                    <a:pt x="740" y="1442"/>
                  </a:cubicBezTo>
                  <a:cubicBezTo>
                    <a:pt x="752" y="1442"/>
                    <a:pt x="763" y="1441"/>
                    <a:pt x="775" y="1441"/>
                  </a:cubicBezTo>
                  <a:cubicBezTo>
                    <a:pt x="989" y="1429"/>
                    <a:pt x="1191" y="1322"/>
                    <a:pt x="1322" y="1155"/>
                  </a:cubicBezTo>
                  <a:cubicBezTo>
                    <a:pt x="1382" y="1072"/>
                    <a:pt x="1441" y="977"/>
                    <a:pt x="1453" y="881"/>
                  </a:cubicBezTo>
                  <a:cubicBezTo>
                    <a:pt x="1477" y="846"/>
                    <a:pt x="1477" y="786"/>
                    <a:pt x="1477" y="715"/>
                  </a:cubicBezTo>
                  <a:cubicBezTo>
                    <a:pt x="1453" y="357"/>
                    <a:pt x="1191" y="72"/>
                    <a:pt x="846" y="12"/>
                  </a:cubicBezTo>
                  <a:cubicBezTo>
                    <a:pt x="798" y="12"/>
                    <a:pt x="763" y="0"/>
                    <a:pt x="71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2"/>
            <p:cNvSpPr/>
            <p:nvPr/>
          </p:nvSpPr>
          <p:spPr>
            <a:xfrm>
              <a:off x="6109075" y="1694975"/>
              <a:ext cx="37250" cy="36950"/>
            </a:xfrm>
            <a:custGeom>
              <a:avLst/>
              <a:gdLst/>
              <a:ahLst/>
              <a:cxnLst/>
              <a:rect l="l" t="t" r="r" b="b"/>
              <a:pathLst>
                <a:path w="1490" h="1478" extrusionOk="0">
                  <a:moveTo>
                    <a:pt x="703" y="1"/>
                  </a:moveTo>
                  <a:cubicBezTo>
                    <a:pt x="310" y="13"/>
                    <a:pt x="1" y="346"/>
                    <a:pt x="1" y="751"/>
                  </a:cubicBezTo>
                  <a:lnTo>
                    <a:pt x="1" y="763"/>
                  </a:lnTo>
                  <a:cubicBezTo>
                    <a:pt x="1" y="870"/>
                    <a:pt x="25" y="965"/>
                    <a:pt x="72" y="1060"/>
                  </a:cubicBezTo>
                  <a:cubicBezTo>
                    <a:pt x="132" y="1168"/>
                    <a:pt x="203" y="1263"/>
                    <a:pt x="310" y="1346"/>
                  </a:cubicBezTo>
                  <a:cubicBezTo>
                    <a:pt x="394" y="1406"/>
                    <a:pt x="489" y="1441"/>
                    <a:pt x="608" y="1465"/>
                  </a:cubicBezTo>
                  <a:cubicBezTo>
                    <a:pt x="668" y="1477"/>
                    <a:pt x="715" y="1477"/>
                    <a:pt x="775" y="1477"/>
                  </a:cubicBezTo>
                  <a:cubicBezTo>
                    <a:pt x="1180" y="1465"/>
                    <a:pt x="1489" y="1120"/>
                    <a:pt x="1477" y="715"/>
                  </a:cubicBezTo>
                  <a:lnTo>
                    <a:pt x="1477" y="703"/>
                  </a:lnTo>
                  <a:cubicBezTo>
                    <a:pt x="1477" y="596"/>
                    <a:pt x="1442" y="489"/>
                    <a:pt x="1382" y="406"/>
                  </a:cubicBezTo>
                  <a:cubicBezTo>
                    <a:pt x="1334" y="310"/>
                    <a:pt x="1275" y="239"/>
                    <a:pt x="1192" y="179"/>
                  </a:cubicBezTo>
                  <a:cubicBezTo>
                    <a:pt x="1120" y="120"/>
                    <a:pt x="1013" y="60"/>
                    <a:pt x="906" y="36"/>
                  </a:cubicBezTo>
                  <a:cubicBezTo>
                    <a:pt x="846" y="13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2"/>
            <p:cNvSpPr/>
            <p:nvPr/>
          </p:nvSpPr>
          <p:spPr>
            <a:xfrm>
              <a:off x="6425200" y="2059300"/>
              <a:ext cx="25925" cy="25325"/>
            </a:xfrm>
            <a:custGeom>
              <a:avLst/>
              <a:gdLst/>
              <a:ahLst/>
              <a:cxnLst/>
              <a:rect l="l" t="t" r="r" b="b"/>
              <a:pathLst>
                <a:path w="1037" h="1013" extrusionOk="0">
                  <a:moveTo>
                    <a:pt x="522" y="0"/>
                  </a:moveTo>
                  <a:cubicBezTo>
                    <a:pt x="515" y="0"/>
                    <a:pt x="508" y="1"/>
                    <a:pt x="500" y="1"/>
                  </a:cubicBezTo>
                  <a:cubicBezTo>
                    <a:pt x="238" y="1"/>
                    <a:pt x="48" y="191"/>
                    <a:pt x="0" y="430"/>
                  </a:cubicBezTo>
                  <a:lnTo>
                    <a:pt x="0" y="525"/>
                  </a:lnTo>
                  <a:cubicBezTo>
                    <a:pt x="0" y="608"/>
                    <a:pt x="36" y="680"/>
                    <a:pt x="60" y="739"/>
                  </a:cubicBezTo>
                  <a:cubicBezTo>
                    <a:pt x="155" y="906"/>
                    <a:pt x="334" y="1013"/>
                    <a:pt x="524" y="1013"/>
                  </a:cubicBezTo>
                  <a:cubicBezTo>
                    <a:pt x="810" y="1013"/>
                    <a:pt x="1036" y="775"/>
                    <a:pt x="1012" y="489"/>
                  </a:cubicBezTo>
                  <a:cubicBezTo>
                    <a:pt x="1012" y="211"/>
                    <a:pt x="787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2"/>
            <p:cNvSpPr/>
            <p:nvPr/>
          </p:nvSpPr>
          <p:spPr>
            <a:xfrm>
              <a:off x="6057300" y="3078375"/>
              <a:ext cx="35725" cy="35300"/>
            </a:xfrm>
            <a:custGeom>
              <a:avLst/>
              <a:gdLst/>
              <a:ahLst/>
              <a:cxnLst/>
              <a:rect l="l" t="t" r="r" b="b"/>
              <a:pathLst>
                <a:path w="1429" h="1412" extrusionOk="0">
                  <a:moveTo>
                    <a:pt x="759" y="1"/>
                  </a:moveTo>
                  <a:cubicBezTo>
                    <a:pt x="737" y="1"/>
                    <a:pt x="714" y="2"/>
                    <a:pt x="691" y="5"/>
                  </a:cubicBezTo>
                  <a:cubicBezTo>
                    <a:pt x="584" y="5"/>
                    <a:pt x="488" y="29"/>
                    <a:pt x="405" y="76"/>
                  </a:cubicBezTo>
                  <a:cubicBezTo>
                    <a:pt x="310" y="124"/>
                    <a:pt x="226" y="195"/>
                    <a:pt x="167" y="267"/>
                  </a:cubicBezTo>
                  <a:cubicBezTo>
                    <a:pt x="60" y="398"/>
                    <a:pt x="0" y="553"/>
                    <a:pt x="12" y="731"/>
                  </a:cubicBezTo>
                  <a:cubicBezTo>
                    <a:pt x="12" y="1099"/>
                    <a:pt x="334" y="1411"/>
                    <a:pt x="709" y="1411"/>
                  </a:cubicBezTo>
                  <a:cubicBezTo>
                    <a:pt x="723" y="1411"/>
                    <a:pt x="737" y="1411"/>
                    <a:pt x="750" y="1410"/>
                  </a:cubicBezTo>
                  <a:cubicBezTo>
                    <a:pt x="988" y="1410"/>
                    <a:pt x="1179" y="1291"/>
                    <a:pt x="1310" y="1112"/>
                  </a:cubicBezTo>
                  <a:cubicBezTo>
                    <a:pt x="1369" y="1029"/>
                    <a:pt x="1417" y="922"/>
                    <a:pt x="1429" y="814"/>
                  </a:cubicBezTo>
                  <a:lnTo>
                    <a:pt x="1429" y="684"/>
                  </a:lnTo>
                  <a:cubicBezTo>
                    <a:pt x="1429" y="612"/>
                    <a:pt x="1417" y="541"/>
                    <a:pt x="1381" y="457"/>
                  </a:cubicBezTo>
                  <a:cubicBezTo>
                    <a:pt x="1358" y="350"/>
                    <a:pt x="1298" y="267"/>
                    <a:pt x="1203" y="195"/>
                  </a:cubicBezTo>
                  <a:cubicBezTo>
                    <a:pt x="1087" y="79"/>
                    <a:pt x="934" y="1"/>
                    <a:pt x="75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2"/>
            <p:cNvSpPr/>
            <p:nvPr/>
          </p:nvSpPr>
          <p:spPr>
            <a:xfrm>
              <a:off x="6380550" y="2852850"/>
              <a:ext cx="35750" cy="3575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620" y="1"/>
                  </a:moveTo>
                  <a:cubicBezTo>
                    <a:pt x="512" y="13"/>
                    <a:pt x="417" y="49"/>
                    <a:pt x="346" y="108"/>
                  </a:cubicBezTo>
                  <a:cubicBezTo>
                    <a:pt x="262" y="168"/>
                    <a:pt x="179" y="239"/>
                    <a:pt x="119" y="334"/>
                  </a:cubicBezTo>
                  <a:cubicBezTo>
                    <a:pt x="48" y="453"/>
                    <a:pt x="0" y="584"/>
                    <a:pt x="0" y="727"/>
                  </a:cubicBezTo>
                  <a:cubicBezTo>
                    <a:pt x="0" y="834"/>
                    <a:pt x="36" y="930"/>
                    <a:pt x="60" y="1013"/>
                  </a:cubicBezTo>
                  <a:cubicBezTo>
                    <a:pt x="108" y="1108"/>
                    <a:pt x="167" y="1180"/>
                    <a:pt x="239" y="1251"/>
                  </a:cubicBezTo>
                  <a:cubicBezTo>
                    <a:pt x="322" y="1323"/>
                    <a:pt x="417" y="1370"/>
                    <a:pt x="524" y="1406"/>
                  </a:cubicBezTo>
                  <a:cubicBezTo>
                    <a:pt x="596" y="1418"/>
                    <a:pt x="679" y="1430"/>
                    <a:pt x="750" y="1430"/>
                  </a:cubicBezTo>
                  <a:cubicBezTo>
                    <a:pt x="893" y="1430"/>
                    <a:pt x="1036" y="1382"/>
                    <a:pt x="1131" y="1299"/>
                  </a:cubicBezTo>
                  <a:cubicBezTo>
                    <a:pt x="1227" y="1239"/>
                    <a:pt x="1298" y="1144"/>
                    <a:pt x="1346" y="1061"/>
                  </a:cubicBezTo>
                  <a:cubicBezTo>
                    <a:pt x="1405" y="953"/>
                    <a:pt x="1429" y="822"/>
                    <a:pt x="1429" y="703"/>
                  </a:cubicBezTo>
                  <a:cubicBezTo>
                    <a:pt x="1429" y="394"/>
                    <a:pt x="1227" y="132"/>
                    <a:pt x="941" y="49"/>
                  </a:cubicBezTo>
                  <a:cubicBezTo>
                    <a:pt x="870" y="13"/>
                    <a:pt x="798" y="13"/>
                    <a:pt x="703" y="13"/>
                  </a:cubicBezTo>
                  <a:cubicBezTo>
                    <a:pt x="655" y="1"/>
                    <a:pt x="631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2"/>
            <p:cNvSpPr/>
            <p:nvPr/>
          </p:nvSpPr>
          <p:spPr>
            <a:xfrm>
              <a:off x="6112050" y="2933525"/>
              <a:ext cx="25625" cy="25350"/>
            </a:xfrm>
            <a:custGeom>
              <a:avLst/>
              <a:gdLst/>
              <a:ahLst/>
              <a:cxnLst/>
              <a:rect l="l" t="t" r="r" b="b"/>
              <a:pathLst>
                <a:path w="1025" h="1014" extrusionOk="0">
                  <a:moveTo>
                    <a:pt x="489" y="1"/>
                  </a:moveTo>
                  <a:cubicBezTo>
                    <a:pt x="227" y="24"/>
                    <a:pt x="1" y="262"/>
                    <a:pt x="1" y="524"/>
                  </a:cubicBezTo>
                  <a:cubicBezTo>
                    <a:pt x="1" y="803"/>
                    <a:pt x="227" y="1013"/>
                    <a:pt x="502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715" y="1013"/>
                    <a:pt x="858" y="905"/>
                    <a:pt x="953" y="751"/>
                  </a:cubicBezTo>
                  <a:cubicBezTo>
                    <a:pt x="1001" y="679"/>
                    <a:pt x="1013" y="584"/>
                    <a:pt x="1013" y="489"/>
                  </a:cubicBezTo>
                  <a:cubicBezTo>
                    <a:pt x="1025" y="477"/>
                    <a:pt x="1025" y="465"/>
                    <a:pt x="1013" y="429"/>
                  </a:cubicBezTo>
                  <a:cubicBezTo>
                    <a:pt x="1001" y="334"/>
                    <a:pt x="953" y="239"/>
                    <a:pt x="894" y="167"/>
                  </a:cubicBezTo>
                  <a:cubicBezTo>
                    <a:pt x="822" y="96"/>
                    <a:pt x="727" y="36"/>
                    <a:pt x="608" y="24"/>
                  </a:cubicBezTo>
                  <a:cubicBezTo>
                    <a:pt x="584" y="24"/>
                    <a:pt x="537" y="1"/>
                    <a:pt x="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2"/>
            <p:cNvSpPr/>
            <p:nvPr/>
          </p:nvSpPr>
          <p:spPr>
            <a:xfrm>
              <a:off x="6306125" y="3104075"/>
              <a:ext cx="25925" cy="25350"/>
            </a:xfrm>
            <a:custGeom>
              <a:avLst/>
              <a:gdLst/>
              <a:ahLst/>
              <a:cxnLst/>
              <a:rect l="l" t="t" r="r" b="b"/>
              <a:pathLst>
                <a:path w="1037" h="1014" extrusionOk="0">
                  <a:moveTo>
                    <a:pt x="522" y="0"/>
                  </a:moveTo>
                  <a:cubicBezTo>
                    <a:pt x="515" y="0"/>
                    <a:pt x="508" y="0"/>
                    <a:pt x="501" y="1"/>
                  </a:cubicBezTo>
                  <a:cubicBezTo>
                    <a:pt x="215" y="13"/>
                    <a:pt x="1" y="251"/>
                    <a:pt x="1" y="525"/>
                  </a:cubicBezTo>
                  <a:cubicBezTo>
                    <a:pt x="1" y="792"/>
                    <a:pt x="227" y="1013"/>
                    <a:pt x="503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810" y="1013"/>
                    <a:pt x="1037" y="775"/>
                    <a:pt x="1013" y="489"/>
                  </a:cubicBezTo>
                  <a:cubicBezTo>
                    <a:pt x="1001" y="211"/>
                    <a:pt x="775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2"/>
            <p:cNvSpPr/>
            <p:nvPr/>
          </p:nvSpPr>
          <p:spPr>
            <a:xfrm>
              <a:off x="6408525" y="2464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13" y="1"/>
                  </a:moveTo>
                  <a:cubicBezTo>
                    <a:pt x="505" y="1"/>
                    <a:pt x="497" y="1"/>
                    <a:pt x="489" y="1"/>
                  </a:cubicBezTo>
                  <a:cubicBezTo>
                    <a:pt x="382" y="1"/>
                    <a:pt x="298" y="37"/>
                    <a:pt x="227" y="96"/>
                  </a:cubicBezTo>
                  <a:cubicBezTo>
                    <a:pt x="132" y="156"/>
                    <a:pt x="60" y="239"/>
                    <a:pt x="36" y="347"/>
                  </a:cubicBezTo>
                  <a:cubicBezTo>
                    <a:pt x="12" y="406"/>
                    <a:pt x="1" y="466"/>
                    <a:pt x="1" y="525"/>
                  </a:cubicBezTo>
                  <a:cubicBezTo>
                    <a:pt x="1" y="644"/>
                    <a:pt x="48" y="763"/>
                    <a:pt x="120" y="835"/>
                  </a:cubicBezTo>
                  <a:lnTo>
                    <a:pt x="120" y="858"/>
                  </a:lnTo>
                  <a:cubicBezTo>
                    <a:pt x="179" y="918"/>
                    <a:pt x="251" y="954"/>
                    <a:pt x="334" y="989"/>
                  </a:cubicBezTo>
                  <a:cubicBezTo>
                    <a:pt x="393" y="1001"/>
                    <a:pt x="453" y="1013"/>
                    <a:pt x="513" y="1013"/>
                  </a:cubicBezTo>
                  <a:cubicBezTo>
                    <a:pt x="548" y="1013"/>
                    <a:pt x="608" y="1001"/>
                    <a:pt x="655" y="989"/>
                  </a:cubicBezTo>
                  <a:cubicBezTo>
                    <a:pt x="667" y="989"/>
                    <a:pt x="691" y="978"/>
                    <a:pt x="703" y="978"/>
                  </a:cubicBezTo>
                  <a:cubicBezTo>
                    <a:pt x="810" y="930"/>
                    <a:pt x="882" y="858"/>
                    <a:pt x="941" y="763"/>
                  </a:cubicBezTo>
                  <a:cubicBezTo>
                    <a:pt x="953" y="751"/>
                    <a:pt x="953" y="739"/>
                    <a:pt x="965" y="716"/>
                  </a:cubicBezTo>
                  <a:cubicBezTo>
                    <a:pt x="1001" y="644"/>
                    <a:pt x="1013" y="585"/>
                    <a:pt x="1013" y="501"/>
                  </a:cubicBezTo>
                  <a:cubicBezTo>
                    <a:pt x="1013" y="454"/>
                    <a:pt x="1001" y="394"/>
                    <a:pt x="977" y="347"/>
                  </a:cubicBezTo>
                  <a:cubicBezTo>
                    <a:pt x="908" y="151"/>
                    <a:pt x="729" y="1"/>
                    <a:pt x="5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2"/>
            <p:cNvSpPr/>
            <p:nvPr/>
          </p:nvSpPr>
          <p:spPr>
            <a:xfrm>
              <a:off x="6123675" y="2252200"/>
              <a:ext cx="25325" cy="25625"/>
            </a:xfrm>
            <a:custGeom>
              <a:avLst/>
              <a:gdLst/>
              <a:ahLst/>
              <a:cxnLst/>
              <a:rect l="l" t="t" r="r" b="b"/>
              <a:pathLst>
                <a:path w="1013" h="1025" extrusionOk="0">
                  <a:moveTo>
                    <a:pt x="488" y="0"/>
                  </a:moveTo>
                  <a:cubicBezTo>
                    <a:pt x="381" y="0"/>
                    <a:pt x="298" y="48"/>
                    <a:pt x="203" y="107"/>
                  </a:cubicBezTo>
                  <a:cubicBezTo>
                    <a:pt x="119" y="167"/>
                    <a:pt x="60" y="262"/>
                    <a:pt x="24" y="357"/>
                  </a:cubicBezTo>
                  <a:cubicBezTo>
                    <a:pt x="12" y="405"/>
                    <a:pt x="0" y="465"/>
                    <a:pt x="0" y="524"/>
                  </a:cubicBezTo>
                  <a:cubicBezTo>
                    <a:pt x="0" y="750"/>
                    <a:pt x="155" y="941"/>
                    <a:pt x="369" y="1000"/>
                  </a:cubicBezTo>
                  <a:cubicBezTo>
                    <a:pt x="417" y="1024"/>
                    <a:pt x="477" y="1024"/>
                    <a:pt x="512" y="1024"/>
                  </a:cubicBezTo>
                  <a:cubicBezTo>
                    <a:pt x="572" y="1024"/>
                    <a:pt x="631" y="1000"/>
                    <a:pt x="679" y="988"/>
                  </a:cubicBezTo>
                  <a:cubicBezTo>
                    <a:pt x="715" y="977"/>
                    <a:pt x="750" y="965"/>
                    <a:pt x="786" y="941"/>
                  </a:cubicBezTo>
                  <a:cubicBezTo>
                    <a:pt x="869" y="881"/>
                    <a:pt x="953" y="798"/>
                    <a:pt x="977" y="691"/>
                  </a:cubicBezTo>
                  <a:cubicBezTo>
                    <a:pt x="989" y="631"/>
                    <a:pt x="1012" y="572"/>
                    <a:pt x="1012" y="500"/>
                  </a:cubicBezTo>
                  <a:cubicBezTo>
                    <a:pt x="1012" y="334"/>
                    <a:pt x="929" y="203"/>
                    <a:pt x="810" y="107"/>
                  </a:cubicBezTo>
                  <a:cubicBezTo>
                    <a:pt x="727" y="48"/>
                    <a:pt x="619" y="0"/>
                    <a:pt x="5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2"/>
            <p:cNvSpPr/>
            <p:nvPr/>
          </p:nvSpPr>
          <p:spPr>
            <a:xfrm>
              <a:off x="6508250" y="1603550"/>
              <a:ext cx="25625" cy="25400"/>
            </a:xfrm>
            <a:custGeom>
              <a:avLst/>
              <a:gdLst/>
              <a:ahLst/>
              <a:cxnLst/>
              <a:rect l="l" t="t" r="r" b="b"/>
              <a:pathLst>
                <a:path w="1025" h="1016" extrusionOk="0">
                  <a:moveTo>
                    <a:pt x="530" y="1"/>
                  </a:moveTo>
                  <a:cubicBezTo>
                    <a:pt x="516" y="1"/>
                    <a:pt x="502" y="1"/>
                    <a:pt x="488" y="3"/>
                  </a:cubicBezTo>
                  <a:cubicBezTo>
                    <a:pt x="357" y="3"/>
                    <a:pt x="238" y="74"/>
                    <a:pt x="155" y="157"/>
                  </a:cubicBezTo>
                  <a:cubicBezTo>
                    <a:pt x="72" y="241"/>
                    <a:pt x="36" y="336"/>
                    <a:pt x="12" y="443"/>
                  </a:cubicBezTo>
                  <a:cubicBezTo>
                    <a:pt x="0" y="491"/>
                    <a:pt x="0" y="503"/>
                    <a:pt x="0" y="514"/>
                  </a:cubicBezTo>
                  <a:cubicBezTo>
                    <a:pt x="0" y="634"/>
                    <a:pt x="48" y="741"/>
                    <a:pt x="107" y="812"/>
                  </a:cubicBezTo>
                  <a:cubicBezTo>
                    <a:pt x="185" y="945"/>
                    <a:pt x="334" y="1016"/>
                    <a:pt x="488" y="1016"/>
                  </a:cubicBezTo>
                  <a:cubicBezTo>
                    <a:pt x="500" y="1016"/>
                    <a:pt x="512" y="1015"/>
                    <a:pt x="524" y="1015"/>
                  </a:cubicBezTo>
                  <a:cubicBezTo>
                    <a:pt x="810" y="1015"/>
                    <a:pt x="1024" y="776"/>
                    <a:pt x="1012" y="491"/>
                  </a:cubicBezTo>
                  <a:cubicBezTo>
                    <a:pt x="1012" y="219"/>
                    <a:pt x="797" y="1"/>
                    <a:pt x="53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2"/>
            <p:cNvSpPr/>
            <p:nvPr/>
          </p:nvSpPr>
          <p:spPr>
            <a:xfrm>
              <a:off x="6389175" y="3469300"/>
              <a:ext cx="36650" cy="35450"/>
            </a:xfrm>
            <a:custGeom>
              <a:avLst/>
              <a:gdLst/>
              <a:ahLst/>
              <a:cxnLst/>
              <a:rect l="l" t="t" r="r" b="b"/>
              <a:pathLst>
                <a:path w="1466" h="1418" extrusionOk="0">
                  <a:moveTo>
                    <a:pt x="703" y="1"/>
                  </a:moveTo>
                  <a:cubicBezTo>
                    <a:pt x="644" y="1"/>
                    <a:pt x="584" y="25"/>
                    <a:pt x="536" y="36"/>
                  </a:cubicBezTo>
                  <a:cubicBezTo>
                    <a:pt x="429" y="60"/>
                    <a:pt x="346" y="120"/>
                    <a:pt x="251" y="179"/>
                  </a:cubicBezTo>
                  <a:cubicBezTo>
                    <a:pt x="108" y="322"/>
                    <a:pt x="1" y="525"/>
                    <a:pt x="13" y="739"/>
                  </a:cubicBezTo>
                  <a:cubicBezTo>
                    <a:pt x="13" y="775"/>
                    <a:pt x="13" y="810"/>
                    <a:pt x="36" y="858"/>
                  </a:cubicBezTo>
                  <a:cubicBezTo>
                    <a:pt x="48" y="953"/>
                    <a:pt x="96" y="1060"/>
                    <a:pt x="167" y="1132"/>
                  </a:cubicBezTo>
                  <a:cubicBezTo>
                    <a:pt x="298" y="1310"/>
                    <a:pt x="525" y="1418"/>
                    <a:pt x="763" y="1418"/>
                  </a:cubicBezTo>
                  <a:cubicBezTo>
                    <a:pt x="1144" y="1418"/>
                    <a:pt x="1465" y="1072"/>
                    <a:pt x="1441" y="691"/>
                  </a:cubicBezTo>
                  <a:cubicBezTo>
                    <a:pt x="1441" y="632"/>
                    <a:pt x="1429" y="560"/>
                    <a:pt x="1418" y="501"/>
                  </a:cubicBezTo>
                  <a:cubicBezTo>
                    <a:pt x="1382" y="394"/>
                    <a:pt x="1322" y="298"/>
                    <a:pt x="1251" y="227"/>
                  </a:cubicBezTo>
                  <a:lnTo>
                    <a:pt x="1203" y="179"/>
                  </a:lnTo>
                  <a:cubicBezTo>
                    <a:pt x="1132" y="108"/>
                    <a:pt x="1025" y="60"/>
                    <a:pt x="929" y="36"/>
                  </a:cubicBezTo>
                  <a:cubicBezTo>
                    <a:pt x="846" y="25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2"/>
            <p:cNvSpPr/>
            <p:nvPr/>
          </p:nvSpPr>
          <p:spPr>
            <a:xfrm>
              <a:off x="6987775" y="3156175"/>
              <a:ext cx="36325" cy="35750"/>
            </a:xfrm>
            <a:custGeom>
              <a:avLst/>
              <a:gdLst/>
              <a:ahLst/>
              <a:cxnLst/>
              <a:rect l="l" t="t" r="r" b="b"/>
              <a:pathLst>
                <a:path w="1453" h="1430" extrusionOk="0">
                  <a:moveTo>
                    <a:pt x="713" y="0"/>
                  </a:moveTo>
                  <a:cubicBezTo>
                    <a:pt x="706" y="0"/>
                    <a:pt x="698" y="0"/>
                    <a:pt x="691" y="0"/>
                  </a:cubicBezTo>
                  <a:cubicBezTo>
                    <a:pt x="584" y="0"/>
                    <a:pt x="476" y="24"/>
                    <a:pt x="393" y="84"/>
                  </a:cubicBezTo>
                  <a:cubicBezTo>
                    <a:pt x="298" y="131"/>
                    <a:pt x="214" y="203"/>
                    <a:pt x="155" y="298"/>
                  </a:cubicBezTo>
                  <a:cubicBezTo>
                    <a:pt x="119" y="346"/>
                    <a:pt x="95" y="405"/>
                    <a:pt x="60" y="465"/>
                  </a:cubicBezTo>
                  <a:cubicBezTo>
                    <a:pt x="36" y="548"/>
                    <a:pt x="0" y="643"/>
                    <a:pt x="24" y="739"/>
                  </a:cubicBezTo>
                  <a:lnTo>
                    <a:pt x="24" y="774"/>
                  </a:lnTo>
                  <a:cubicBezTo>
                    <a:pt x="24" y="822"/>
                    <a:pt x="36" y="858"/>
                    <a:pt x="48" y="905"/>
                  </a:cubicBezTo>
                  <a:cubicBezTo>
                    <a:pt x="83" y="1012"/>
                    <a:pt x="119" y="1096"/>
                    <a:pt x="203" y="1191"/>
                  </a:cubicBezTo>
                  <a:cubicBezTo>
                    <a:pt x="334" y="1334"/>
                    <a:pt x="536" y="1429"/>
                    <a:pt x="750" y="1429"/>
                  </a:cubicBezTo>
                  <a:cubicBezTo>
                    <a:pt x="1131" y="1429"/>
                    <a:pt x="1453" y="1084"/>
                    <a:pt x="1429" y="703"/>
                  </a:cubicBezTo>
                  <a:cubicBezTo>
                    <a:pt x="1417" y="306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2"/>
            <p:cNvSpPr/>
            <p:nvPr/>
          </p:nvSpPr>
          <p:spPr>
            <a:xfrm>
              <a:off x="6376075" y="3686575"/>
              <a:ext cx="40225" cy="39625"/>
            </a:xfrm>
            <a:custGeom>
              <a:avLst/>
              <a:gdLst/>
              <a:ahLst/>
              <a:cxnLst/>
              <a:rect l="l" t="t" r="r" b="b"/>
              <a:pathLst>
                <a:path w="1609" h="1585" extrusionOk="0">
                  <a:moveTo>
                    <a:pt x="816" y="0"/>
                  </a:moveTo>
                  <a:cubicBezTo>
                    <a:pt x="803" y="0"/>
                    <a:pt x="789" y="1"/>
                    <a:pt x="775" y="1"/>
                  </a:cubicBezTo>
                  <a:cubicBezTo>
                    <a:pt x="346" y="37"/>
                    <a:pt x="1" y="394"/>
                    <a:pt x="25" y="823"/>
                  </a:cubicBezTo>
                  <a:lnTo>
                    <a:pt x="25" y="882"/>
                  </a:lnTo>
                  <a:cubicBezTo>
                    <a:pt x="37" y="990"/>
                    <a:pt x="60" y="1085"/>
                    <a:pt x="108" y="1180"/>
                  </a:cubicBezTo>
                  <a:cubicBezTo>
                    <a:pt x="179" y="1347"/>
                    <a:pt x="346" y="1466"/>
                    <a:pt x="525" y="1537"/>
                  </a:cubicBezTo>
                  <a:cubicBezTo>
                    <a:pt x="620" y="1573"/>
                    <a:pt x="715" y="1585"/>
                    <a:pt x="822" y="1585"/>
                  </a:cubicBezTo>
                  <a:lnTo>
                    <a:pt x="858" y="1585"/>
                  </a:lnTo>
                  <a:cubicBezTo>
                    <a:pt x="1275" y="1549"/>
                    <a:pt x="1608" y="1192"/>
                    <a:pt x="1596" y="763"/>
                  </a:cubicBezTo>
                  <a:cubicBezTo>
                    <a:pt x="1585" y="348"/>
                    <a:pt x="1238" y="0"/>
                    <a:pt x="8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2"/>
            <p:cNvSpPr/>
            <p:nvPr/>
          </p:nvSpPr>
          <p:spPr>
            <a:xfrm>
              <a:off x="6069500" y="3642400"/>
              <a:ext cx="29200" cy="28375"/>
            </a:xfrm>
            <a:custGeom>
              <a:avLst/>
              <a:gdLst/>
              <a:ahLst/>
              <a:cxnLst/>
              <a:rect l="l" t="t" r="r" b="b"/>
              <a:pathLst>
                <a:path w="1168" h="1135" extrusionOk="0">
                  <a:moveTo>
                    <a:pt x="568" y="0"/>
                  </a:moveTo>
                  <a:cubicBezTo>
                    <a:pt x="494" y="0"/>
                    <a:pt x="418" y="14"/>
                    <a:pt x="346" y="42"/>
                  </a:cubicBezTo>
                  <a:cubicBezTo>
                    <a:pt x="334" y="42"/>
                    <a:pt x="322" y="66"/>
                    <a:pt x="322" y="66"/>
                  </a:cubicBezTo>
                  <a:cubicBezTo>
                    <a:pt x="227" y="101"/>
                    <a:pt x="155" y="173"/>
                    <a:pt x="108" y="256"/>
                  </a:cubicBezTo>
                  <a:cubicBezTo>
                    <a:pt x="36" y="363"/>
                    <a:pt x="0" y="494"/>
                    <a:pt x="24" y="625"/>
                  </a:cubicBezTo>
                  <a:cubicBezTo>
                    <a:pt x="36" y="697"/>
                    <a:pt x="48" y="756"/>
                    <a:pt x="84" y="828"/>
                  </a:cubicBezTo>
                  <a:cubicBezTo>
                    <a:pt x="96" y="863"/>
                    <a:pt x="108" y="887"/>
                    <a:pt x="143" y="923"/>
                  </a:cubicBezTo>
                  <a:cubicBezTo>
                    <a:pt x="253" y="1060"/>
                    <a:pt x="412" y="1134"/>
                    <a:pt x="582" y="1134"/>
                  </a:cubicBezTo>
                  <a:cubicBezTo>
                    <a:pt x="633" y="1134"/>
                    <a:pt x="686" y="1127"/>
                    <a:pt x="739" y="1113"/>
                  </a:cubicBezTo>
                  <a:cubicBezTo>
                    <a:pt x="774" y="1102"/>
                    <a:pt x="810" y="1090"/>
                    <a:pt x="834" y="1066"/>
                  </a:cubicBezTo>
                  <a:cubicBezTo>
                    <a:pt x="893" y="1042"/>
                    <a:pt x="953" y="994"/>
                    <a:pt x="989" y="959"/>
                  </a:cubicBezTo>
                  <a:cubicBezTo>
                    <a:pt x="1120" y="804"/>
                    <a:pt x="1167" y="601"/>
                    <a:pt x="1108" y="423"/>
                  </a:cubicBezTo>
                  <a:cubicBezTo>
                    <a:pt x="1096" y="387"/>
                    <a:pt x="1072" y="340"/>
                    <a:pt x="1060" y="316"/>
                  </a:cubicBezTo>
                  <a:cubicBezTo>
                    <a:pt x="1060" y="244"/>
                    <a:pt x="1012" y="185"/>
                    <a:pt x="953" y="137"/>
                  </a:cubicBezTo>
                  <a:cubicBezTo>
                    <a:pt x="851" y="51"/>
                    <a:pt x="712" y="0"/>
                    <a:pt x="5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2"/>
            <p:cNvSpPr/>
            <p:nvPr/>
          </p:nvSpPr>
          <p:spPr>
            <a:xfrm>
              <a:off x="6322200" y="2992450"/>
              <a:ext cx="14925" cy="14025"/>
            </a:xfrm>
            <a:custGeom>
              <a:avLst/>
              <a:gdLst/>
              <a:ahLst/>
              <a:cxnLst/>
              <a:rect l="l" t="t" r="r" b="b"/>
              <a:pathLst>
                <a:path w="597" h="561" extrusionOk="0">
                  <a:moveTo>
                    <a:pt x="287" y="1"/>
                  </a:moveTo>
                  <a:cubicBezTo>
                    <a:pt x="120" y="13"/>
                    <a:pt x="1" y="144"/>
                    <a:pt x="1" y="299"/>
                  </a:cubicBezTo>
                  <a:cubicBezTo>
                    <a:pt x="1" y="358"/>
                    <a:pt x="13" y="406"/>
                    <a:pt x="48" y="430"/>
                  </a:cubicBezTo>
                  <a:cubicBezTo>
                    <a:pt x="60" y="453"/>
                    <a:pt x="72" y="477"/>
                    <a:pt x="84" y="489"/>
                  </a:cubicBezTo>
                  <a:cubicBezTo>
                    <a:pt x="144" y="537"/>
                    <a:pt x="227" y="561"/>
                    <a:pt x="298" y="561"/>
                  </a:cubicBezTo>
                  <a:lnTo>
                    <a:pt x="346" y="561"/>
                  </a:lnTo>
                  <a:cubicBezTo>
                    <a:pt x="489" y="549"/>
                    <a:pt x="584" y="442"/>
                    <a:pt x="596" y="311"/>
                  </a:cubicBezTo>
                  <a:lnTo>
                    <a:pt x="596" y="275"/>
                  </a:lnTo>
                  <a:cubicBezTo>
                    <a:pt x="596" y="132"/>
                    <a:pt x="47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2"/>
            <p:cNvSpPr/>
            <p:nvPr/>
          </p:nvSpPr>
          <p:spPr>
            <a:xfrm>
              <a:off x="6251950" y="2719800"/>
              <a:ext cx="14925" cy="14925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87" y="1"/>
                  </a:moveTo>
                  <a:cubicBezTo>
                    <a:pt x="191" y="1"/>
                    <a:pt x="120" y="37"/>
                    <a:pt x="60" y="120"/>
                  </a:cubicBezTo>
                  <a:cubicBezTo>
                    <a:pt x="13" y="179"/>
                    <a:pt x="1" y="239"/>
                    <a:pt x="1" y="310"/>
                  </a:cubicBezTo>
                  <a:cubicBezTo>
                    <a:pt x="1" y="394"/>
                    <a:pt x="49" y="477"/>
                    <a:pt x="108" y="537"/>
                  </a:cubicBezTo>
                  <a:cubicBezTo>
                    <a:pt x="168" y="572"/>
                    <a:pt x="227" y="596"/>
                    <a:pt x="299" y="596"/>
                  </a:cubicBezTo>
                  <a:cubicBezTo>
                    <a:pt x="406" y="572"/>
                    <a:pt x="477" y="549"/>
                    <a:pt x="525" y="501"/>
                  </a:cubicBezTo>
                  <a:cubicBezTo>
                    <a:pt x="549" y="477"/>
                    <a:pt x="560" y="441"/>
                    <a:pt x="584" y="394"/>
                  </a:cubicBezTo>
                  <a:cubicBezTo>
                    <a:pt x="596" y="370"/>
                    <a:pt x="596" y="322"/>
                    <a:pt x="596" y="275"/>
                  </a:cubicBezTo>
                  <a:cubicBezTo>
                    <a:pt x="596" y="156"/>
                    <a:pt x="525" y="72"/>
                    <a:pt x="430" y="25"/>
                  </a:cubicBezTo>
                  <a:lnTo>
                    <a:pt x="418" y="25"/>
                  </a:lnTo>
                  <a:cubicBezTo>
                    <a:pt x="370" y="13"/>
                    <a:pt x="32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2"/>
            <p:cNvSpPr/>
            <p:nvPr/>
          </p:nvSpPr>
          <p:spPr>
            <a:xfrm>
              <a:off x="6174575" y="2838875"/>
              <a:ext cx="14900" cy="14300"/>
            </a:xfrm>
            <a:custGeom>
              <a:avLst/>
              <a:gdLst/>
              <a:ahLst/>
              <a:cxnLst/>
              <a:rect l="l" t="t" r="r" b="b"/>
              <a:pathLst>
                <a:path w="596" h="572" extrusionOk="0">
                  <a:moveTo>
                    <a:pt x="286" y="0"/>
                  </a:moveTo>
                  <a:cubicBezTo>
                    <a:pt x="131" y="12"/>
                    <a:pt x="0" y="131"/>
                    <a:pt x="0" y="298"/>
                  </a:cubicBezTo>
                  <a:cubicBezTo>
                    <a:pt x="0" y="405"/>
                    <a:pt x="72" y="500"/>
                    <a:pt x="179" y="548"/>
                  </a:cubicBezTo>
                  <a:cubicBezTo>
                    <a:pt x="215" y="560"/>
                    <a:pt x="262" y="572"/>
                    <a:pt x="310" y="572"/>
                  </a:cubicBezTo>
                  <a:cubicBezTo>
                    <a:pt x="477" y="572"/>
                    <a:pt x="596" y="441"/>
                    <a:pt x="596" y="274"/>
                  </a:cubicBezTo>
                  <a:cubicBezTo>
                    <a:pt x="596" y="191"/>
                    <a:pt x="548" y="108"/>
                    <a:pt x="488" y="72"/>
                  </a:cubicBezTo>
                  <a:cubicBezTo>
                    <a:pt x="429" y="24"/>
                    <a:pt x="369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2"/>
            <p:cNvSpPr/>
            <p:nvPr/>
          </p:nvSpPr>
          <p:spPr>
            <a:xfrm>
              <a:off x="6164450" y="2236725"/>
              <a:ext cx="14600" cy="1460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286" y="0"/>
                  </a:moveTo>
                  <a:cubicBezTo>
                    <a:pt x="120" y="0"/>
                    <a:pt x="0" y="131"/>
                    <a:pt x="0" y="298"/>
                  </a:cubicBezTo>
                  <a:cubicBezTo>
                    <a:pt x="0" y="464"/>
                    <a:pt x="131" y="583"/>
                    <a:pt x="298" y="583"/>
                  </a:cubicBezTo>
                  <a:cubicBezTo>
                    <a:pt x="465" y="583"/>
                    <a:pt x="584" y="453"/>
                    <a:pt x="584" y="286"/>
                  </a:cubicBezTo>
                  <a:cubicBezTo>
                    <a:pt x="584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2"/>
            <p:cNvSpPr/>
            <p:nvPr/>
          </p:nvSpPr>
          <p:spPr>
            <a:xfrm>
              <a:off x="5982275" y="2068825"/>
              <a:ext cx="14325" cy="14625"/>
            </a:xfrm>
            <a:custGeom>
              <a:avLst/>
              <a:gdLst/>
              <a:ahLst/>
              <a:cxnLst/>
              <a:rect l="l" t="t" r="r" b="b"/>
              <a:pathLst>
                <a:path w="573" h="585" extrusionOk="0">
                  <a:moveTo>
                    <a:pt x="275" y="1"/>
                  </a:moveTo>
                  <a:cubicBezTo>
                    <a:pt x="132" y="25"/>
                    <a:pt x="1" y="144"/>
                    <a:pt x="1" y="299"/>
                  </a:cubicBezTo>
                  <a:cubicBezTo>
                    <a:pt x="1" y="465"/>
                    <a:pt x="132" y="584"/>
                    <a:pt x="298" y="584"/>
                  </a:cubicBezTo>
                  <a:cubicBezTo>
                    <a:pt x="453" y="584"/>
                    <a:pt x="572" y="453"/>
                    <a:pt x="572" y="287"/>
                  </a:cubicBezTo>
                  <a:cubicBezTo>
                    <a:pt x="572" y="120"/>
                    <a:pt x="441" y="1"/>
                    <a:pt x="2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2"/>
            <p:cNvSpPr/>
            <p:nvPr/>
          </p:nvSpPr>
          <p:spPr>
            <a:xfrm>
              <a:off x="6225775" y="1468775"/>
              <a:ext cx="14900" cy="14425"/>
            </a:xfrm>
            <a:custGeom>
              <a:avLst/>
              <a:gdLst/>
              <a:ahLst/>
              <a:cxnLst/>
              <a:rect l="l" t="t" r="r" b="b"/>
              <a:pathLst>
                <a:path w="596" h="577" extrusionOk="0">
                  <a:moveTo>
                    <a:pt x="286" y="0"/>
                  </a:moveTo>
                  <a:cubicBezTo>
                    <a:pt x="262" y="0"/>
                    <a:pt x="226" y="12"/>
                    <a:pt x="214" y="12"/>
                  </a:cubicBezTo>
                  <a:cubicBezTo>
                    <a:pt x="167" y="36"/>
                    <a:pt x="143" y="48"/>
                    <a:pt x="107" y="71"/>
                  </a:cubicBezTo>
                  <a:cubicBezTo>
                    <a:pt x="48" y="131"/>
                    <a:pt x="0" y="214"/>
                    <a:pt x="24" y="298"/>
                  </a:cubicBezTo>
                  <a:cubicBezTo>
                    <a:pt x="24" y="333"/>
                    <a:pt x="36" y="357"/>
                    <a:pt x="36" y="393"/>
                  </a:cubicBezTo>
                  <a:cubicBezTo>
                    <a:pt x="60" y="464"/>
                    <a:pt x="107" y="512"/>
                    <a:pt x="167" y="536"/>
                  </a:cubicBezTo>
                  <a:cubicBezTo>
                    <a:pt x="214" y="572"/>
                    <a:pt x="262" y="572"/>
                    <a:pt x="322" y="572"/>
                  </a:cubicBezTo>
                  <a:cubicBezTo>
                    <a:pt x="338" y="575"/>
                    <a:pt x="352" y="576"/>
                    <a:pt x="365" y="576"/>
                  </a:cubicBezTo>
                  <a:cubicBezTo>
                    <a:pt x="400" y="576"/>
                    <a:pt x="426" y="565"/>
                    <a:pt x="453" y="548"/>
                  </a:cubicBezTo>
                  <a:cubicBezTo>
                    <a:pt x="536" y="512"/>
                    <a:pt x="595" y="417"/>
                    <a:pt x="595" y="310"/>
                  </a:cubicBezTo>
                  <a:lnTo>
                    <a:pt x="595" y="286"/>
                  </a:lnTo>
                  <a:cubicBezTo>
                    <a:pt x="595" y="214"/>
                    <a:pt x="572" y="155"/>
                    <a:pt x="524" y="107"/>
                  </a:cubicBezTo>
                  <a:cubicBezTo>
                    <a:pt x="464" y="48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2"/>
            <p:cNvSpPr/>
            <p:nvPr/>
          </p:nvSpPr>
          <p:spPr>
            <a:xfrm>
              <a:off x="6000750" y="1963775"/>
              <a:ext cx="14600" cy="14300"/>
            </a:xfrm>
            <a:custGeom>
              <a:avLst/>
              <a:gdLst/>
              <a:ahLst/>
              <a:cxnLst/>
              <a:rect l="l" t="t" r="r" b="b"/>
              <a:pathLst>
                <a:path w="584" h="572" extrusionOk="0">
                  <a:moveTo>
                    <a:pt x="286" y="0"/>
                  </a:moveTo>
                  <a:cubicBezTo>
                    <a:pt x="238" y="0"/>
                    <a:pt x="191" y="12"/>
                    <a:pt x="167" y="24"/>
                  </a:cubicBezTo>
                  <a:cubicBezTo>
                    <a:pt x="60" y="72"/>
                    <a:pt x="0" y="167"/>
                    <a:pt x="0" y="298"/>
                  </a:cubicBezTo>
                  <a:cubicBezTo>
                    <a:pt x="0" y="322"/>
                    <a:pt x="12" y="369"/>
                    <a:pt x="12" y="393"/>
                  </a:cubicBezTo>
                  <a:cubicBezTo>
                    <a:pt x="60" y="500"/>
                    <a:pt x="167" y="572"/>
                    <a:pt x="286" y="572"/>
                  </a:cubicBezTo>
                  <a:lnTo>
                    <a:pt x="298" y="572"/>
                  </a:lnTo>
                  <a:cubicBezTo>
                    <a:pt x="417" y="572"/>
                    <a:pt x="512" y="500"/>
                    <a:pt x="548" y="393"/>
                  </a:cubicBezTo>
                  <a:cubicBezTo>
                    <a:pt x="572" y="345"/>
                    <a:pt x="583" y="310"/>
                    <a:pt x="583" y="262"/>
                  </a:cubicBezTo>
                  <a:cubicBezTo>
                    <a:pt x="583" y="202"/>
                    <a:pt x="572" y="143"/>
                    <a:pt x="524" y="95"/>
                  </a:cubicBezTo>
                  <a:cubicBezTo>
                    <a:pt x="464" y="36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2"/>
            <p:cNvSpPr/>
            <p:nvPr/>
          </p:nvSpPr>
          <p:spPr>
            <a:xfrm>
              <a:off x="6232600" y="2329000"/>
              <a:ext cx="14925" cy="14900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51" y="0"/>
                  </a:moveTo>
                  <a:cubicBezTo>
                    <a:pt x="108" y="36"/>
                    <a:pt x="1" y="155"/>
                    <a:pt x="13" y="298"/>
                  </a:cubicBezTo>
                  <a:lnTo>
                    <a:pt x="13" y="310"/>
                  </a:lnTo>
                  <a:cubicBezTo>
                    <a:pt x="25" y="488"/>
                    <a:pt x="168" y="595"/>
                    <a:pt x="311" y="595"/>
                  </a:cubicBezTo>
                  <a:cubicBezTo>
                    <a:pt x="382" y="595"/>
                    <a:pt x="465" y="572"/>
                    <a:pt x="501" y="500"/>
                  </a:cubicBezTo>
                  <a:cubicBezTo>
                    <a:pt x="561" y="452"/>
                    <a:pt x="596" y="369"/>
                    <a:pt x="596" y="286"/>
                  </a:cubicBezTo>
                  <a:cubicBezTo>
                    <a:pt x="596" y="119"/>
                    <a:pt x="453" y="0"/>
                    <a:pt x="29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2"/>
            <p:cNvSpPr/>
            <p:nvPr/>
          </p:nvSpPr>
          <p:spPr>
            <a:xfrm>
              <a:off x="6047175" y="2542100"/>
              <a:ext cx="14900" cy="1462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"/>
                  </a:moveTo>
                  <a:cubicBezTo>
                    <a:pt x="143" y="1"/>
                    <a:pt x="0" y="156"/>
                    <a:pt x="24" y="299"/>
                  </a:cubicBezTo>
                  <a:cubicBezTo>
                    <a:pt x="24" y="465"/>
                    <a:pt x="155" y="584"/>
                    <a:pt x="322" y="584"/>
                  </a:cubicBezTo>
                  <a:cubicBezTo>
                    <a:pt x="477" y="584"/>
                    <a:pt x="596" y="453"/>
                    <a:pt x="596" y="287"/>
                  </a:cubicBezTo>
                  <a:cubicBezTo>
                    <a:pt x="596" y="120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2"/>
            <p:cNvSpPr/>
            <p:nvPr/>
          </p:nvSpPr>
          <p:spPr>
            <a:xfrm>
              <a:off x="6294225" y="2244150"/>
              <a:ext cx="14900" cy="14650"/>
            </a:xfrm>
            <a:custGeom>
              <a:avLst/>
              <a:gdLst/>
              <a:ahLst/>
              <a:cxnLst/>
              <a:rect l="l" t="t" r="r" b="b"/>
              <a:pathLst>
                <a:path w="596" h="586" extrusionOk="0">
                  <a:moveTo>
                    <a:pt x="298" y="1"/>
                  </a:moveTo>
                  <a:cubicBezTo>
                    <a:pt x="143" y="1"/>
                    <a:pt x="1" y="156"/>
                    <a:pt x="24" y="298"/>
                  </a:cubicBezTo>
                  <a:cubicBezTo>
                    <a:pt x="24" y="334"/>
                    <a:pt x="36" y="358"/>
                    <a:pt x="36" y="394"/>
                  </a:cubicBezTo>
                  <a:cubicBezTo>
                    <a:pt x="81" y="505"/>
                    <a:pt x="167" y="585"/>
                    <a:pt x="295" y="585"/>
                  </a:cubicBezTo>
                  <a:cubicBezTo>
                    <a:pt x="304" y="585"/>
                    <a:pt x="313" y="585"/>
                    <a:pt x="322" y="584"/>
                  </a:cubicBezTo>
                  <a:cubicBezTo>
                    <a:pt x="477" y="584"/>
                    <a:pt x="596" y="453"/>
                    <a:pt x="596" y="286"/>
                  </a:cubicBezTo>
                  <a:cubicBezTo>
                    <a:pt x="596" y="132"/>
                    <a:pt x="477" y="13"/>
                    <a:pt x="3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2"/>
            <p:cNvSpPr/>
            <p:nvPr/>
          </p:nvSpPr>
          <p:spPr>
            <a:xfrm>
              <a:off x="6151950" y="3747600"/>
              <a:ext cx="36625" cy="36350"/>
            </a:xfrm>
            <a:custGeom>
              <a:avLst/>
              <a:gdLst/>
              <a:ahLst/>
              <a:cxnLst/>
              <a:rect l="l" t="t" r="r" b="b"/>
              <a:pathLst>
                <a:path w="1465" h="1454" extrusionOk="0">
                  <a:moveTo>
                    <a:pt x="733" y="1"/>
                  </a:moveTo>
                  <a:cubicBezTo>
                    <a:pt x="723" y="1"/>
                    <a:pt x="713" y="1"/>
                    <a:pt x="703" y="1"/>
                  </a:cubicBezTo>
                  <a:cubicBezTo>
                    <a:pt x="548" y="1"/>
                    <a:pt x="393" y="84"/>
                    <a:pt x="274" y="168"/>
                  </a:cubicBezTo>
                  <a:cubicBezTo>
                    <a:pt x="191" y="227"/>
                    <a:pt x="119" y="323"/>
                    <a:pt x="72" y="418"/>
                  </a:cubicBezTo>
                  <a:cubicBezTo>
                    <a:pt x="24" y="525"/>
                    <a:pt x="0" y="632"/>
                    <a:pt x="12" y="751"/>
                  </a:cubicBezTo>
                  <a:cubicBezTo>
                    <a:pt x="24" y="1156"/>
                    <a:pt x="369" y="1454"/>
                    <a:pt x="774" y="1454"/>
                  </a:cubicBezTo>
                  <a:lnTo>
                    <a:pt x="846" y="1454"/>
                  </a:lnTo>
                  <a:cubicBezTo>
                    <a:pt x="965" y="1430"/>
                    <a:pt x="1072" y="1394"/>
                    <a:pt x="1155" y="1335"/>
                  </a:cubicBezTo>
                  <a:cubicBezTo>
                    <a:pt x="1346" y="1192"/>
                    <a:pt x="1465" y="989"/>
                    <a:pt x="1465" y="751"/>
                  </a:cubicBezTo>
                  <a:lnTo>
                    <a:pt x="1465" y="704"/>
                  </a:lnTo>
                  <a:cubicBezTo>
                    <a:pt x="1465" y="620"/>
                    <a:pt x="1441" y="525"/>
                    <a:pt x="1405" y="442"/>
                  </a:cubicBezTo>
                  <a:cubicBezTo>
                    <a:pt x="1290" y="176"/>
                    <a:pt x="1041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1" name="Google Shape;3061;p22"/>
          <p:cNvGrpSpPr/>
          <p:nvPr/>
        </p:nvGrpSpPr>
        <p:grpSpPr>
          <a:xfrm flipH="1">
            <a:off x="7237610" y="44"/>
            <a:ext cx="1906399" cy="5143420"/>
            <a:chOff x="5970375" y="1301775"/>
            <a:chExt cx="1053725" cy="2842925"/>
          </a:xfrm>
        </p:grpSpPr>
        <p:sp>
          <p:nvSpPr>
            <p:cNvPr id="3062" name="Google Shape;3062;p22"/>
            <p:cNvSpPr/>
            <p:nvPr/>
          </p:nvSpPr>
          <p:spPr>
            <a:xfrm>
              <a:off x="6219225" y="19953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2"/>
            <p:cNvSpPr/>
            <p:nvPr/>
          </p:nvSpPr>
          <p:spPr>
            <a:xfrm>
              <a:off x="6136175" y="2102475"/>
              <a:ext cx="53900" cy="152425"/>
            </a:xfrm>
            <a:custGeom>
              <a:avLst/>
              <a:gdLst/>
              <a:ahLst/>
              <a:cxnLst/>
              <a:rect l="l" t="t" r="r" b="b"/>
              <a:pathLst>
                <a:path w="2156" h="6097" extrusionOk="0">
                  <a:moveTo>
                    <a:pt x="2155" y="0"/>
                  </a:moveTo>
                  <a:lnTo>
                    <a:pt x="1834" y="48"/>
                  </a:lnTo>
                  <a:lnTo>
                    <a:pt x="0" y="6001"/>
                  </a:lnTo>
                  <a:cubicBezTo>
                    <a:pt x="119" y="6001"/>
                    <a:pt x="215" y="6037"/>
                    <a:pt x="298" y="6096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2"/>
            <p:cNvSpPr/>
            <p:nvPr/>
          </p:nvSpPr>
          <p:spPr>
            <a:xfrm>
              <a:off x="6184700" y="2002450"/>
              <a:ext cx="34250" cy="92900"/>
            </a:xfrm>
            <a:custGeom>
              <a:avLst/>
              <a:gdLst/>
              <a:ahLst/>
              <a:cxnLst/>
              <a:rect l="l" t="t" r="r" b="b"/>
              <a:pathLst>
                <a:path w="1370" h="3716" extrusionOk="0">
                  <a:moveTo>
                    <a:pt x="1143" y="1"/>
                  </a:moveTo>
                  <a:lnTo>
                    <a:pt x="0" y="3716"/>
                  </a:lnTo>
                  <a:lnTo>
                    <a:pt x="333" y="3692"/>
                  </a:lnTo>
                  <a:lnTo>
                    <a:pt x="1369" y="322"/>
                  </a:lnTo>
                  <a:lnTo>
                    <a:pt x="1226" y="13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2"/>
            <p:cNvSpPr/>
            <p:nvPr/>
          </p:nvSpPr>
          <p:spPr>
            <a:xfrm>
              <a:off x="6221900" y="1997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2"/>
            <p:cNvSpPr/>
            <p:nvPr/>
          </p:nvSpPr>
          <p:spPr>
            <a:xfrm>
              <a:off x="6312675" y="2223325"/>
              <a:ext cx="108075" cy="243800"/>
            </a:xfrm>
            <a:custGeom>
              <a:avLst/>
              <a:gdLst/>
              <a:ahLst/>
              <a:cxnLst/>
              <a:rect l="l" t="t" r="r" b="b"/>
              <a:pathLst>
                <a:path w="4323" h="9752" extrusionOk="0">
                  <a:moveTo>
                    <a:pt x="215" y="0"/>
                  </a:moveTo>
                  <a:lnTo>
                    <a:pt x="1" y="298"/>
                  </a:lnTo>
                  <a:lnTo>
                    <a:pt x="4001" y="9704"/>
                  </a:lnTo>
                  <a:lnTo>
                    <a:pt x="4061" y="9751"/>
                  </a:lnTo>
                  <a:cubicBezTo>
                    <a:pt x="4132" y="9692"/>
                    <a:pt x="4227" y="9656"/>
                    <a:pt x="4323" y="9656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2"/>
            <p:cNvSpPr/>
            <p:nvPr/>
          </p:nvSpPr>
          <p:spPr>
            <a:xfrm>
              <a:off x="6255225" y="2095025"/>
              <a:ext cx="59275" cy="127725"/>
            </a:xfrm>
            <a:custGeom>
              <a:avLst/>
              <a:gdLst/>
              <a:ahLst/>
              <a:cxnLst/>
              <a:rect l="l" t="t" r="r" b="b"/>
              <a:pathLst>
                <a:path w="2371" h="5109" extrusionOk="0">
                  <a:moveTo>
                    <a:pt x="334" y="1"/>
                  </a:moveTo>
                  <a:lnTo>
                    <a:pt x="1" y="48"/>
                  </a:lnTo>
                  <a:lnTo>
                    <a:pt x="2144" y="5108"/>
                  </a:lnTo>
                  <a:lnTo>
                    <a:pt x="2370" y="481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2"/>
            <p:cNvSpPr/>
            <p:nvPr/>
          </p:nvSpPr>
          <p:spPr>
            <a:xfrm>
              <a:off x="6215350" y="1997100"/>
              <a:ext cx="44675" cy="91100"/>
            </a:xfrm>
            <a:custGeom>
              <a:avLst/>
              <a:gdLst/>
              <a:ahLst/>
              <a:cxnLst/>
              <a:rect l="l" t="t" r="r" b="b"/>
              <a:pathLst>
                <a:path w="1787" h="3644" extrusionOk="0">
                  <a:moveTo>
                    <a:pt x="262" y="1"/>
                  </a:moveTo>
                  <a:lnTo>
                    <a:pt x="262" y="12"/>
                  </a:lnTo>
                  <a:lnTo>
                    <a:pt x="272" y="35"/>
                  </a:lnTo>
                  <a:lnTo>
                    <a:pt x="272" y="35"/>
                  </a:lnTo>
                  <a:cubicBezTo>
                    <a:pt x="270" y="22"/>
                    <a:pt x="267" y="10"/>
                    <a:pt x="262" y="1"/>
                  </a:cubicBezTo>
                  <a:close/>
                  <a:moveTo>
                    <a:pt x="272" y="35"/>
                  </a:moveTo>
                  <a:cubicBezTo>
                    <a:pt x="274" y="53"/>
                    <a:pt x="274" y="75"/>
                    <a:pt x="274" y="96"/>
                  </a:cubicBezTo>
                  <a:cubicBezTo>
                    <a:pt x="262" y="179"/>
                    <a:pt x="179" y="239"/>
                    <a:pt x="96" y="239"/>
                  </a:cubicBezTo>
                  <a:lnTo>
                    <a:pt x="0" y="227"/>
                  </a:lnTo>
                  <a:lnTo>
                    <a:pt x="143" y="536"/>
                  </a:lnTo>
                  <a:lnTo>
                    <a:pt x="1465" y="3644"/>
                  </a:lnTo>
                  <a:lnTo>
                    <a:pt x="1786" y="3620"/>
                  </a:lnTo>
                  <a:lnTo>
                    <a:pt x="272" y="3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2"/>
            <p:cNvSpPr/>
            <p:nvPr/>
          </p:nvSpPr>
          <p:spPr>
            <a:xfrm>
              <a:off x="6221300" y="199650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1"/>
                  </a:moveTo>
                  <a:cubicBezTo>
                    <a:pt x="1" y="13"/>
                    <a:pt x="1" y="13"/>
                    <a:pt x="24" y="25"/>
                  </a:cubicBezTo>
                  <a:cubicBezTo>
                    <a:pt x="24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2"/>
            <p:cNvSpPr/>
            <p:nvPr/>
          </p:nvSpPr>
          <p:spPr>
            <a:xfrm>
              <a:off x="6220700" y="19959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3" y="1"/>
                    <a:pt x="1" y="1"/>
                  </a:cubicBezTo>
                  <a:cubicBezTo>
                    <a:pt x="13" y="2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2"/>
            <p:cNvSpPr/>
            <p:nvPr/>
          </p:nvSpPr>
          <p:spPr>
            <a:xfrm>
              <a:off x="6218925" y="19953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12" y="0"/>
                    <a:pt x="24" y="0"/>
                  </a:cubicBez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2"/>
            <p:cNvSpPr/>
            <p:nvPr/>
          </p:nvSpPr>
          <p:spPr>
            <a:xfrm>
              <a:off x="6231425" y="1302075"/>
              <a:ext cx="94675" cy="169400"/>
            </a:xfrm>
            <a:custGeom>
              <a:avLst/>
              <a:gdLst/>
              <a:ahLst/>
              <a:cxnLst/>
              <a:rect l="l" t="t" r="r" b="b"/>
              <a:pathLst>
                <a:path w="3787" h="6776" extrusionOk="0">
                  <a:moveTo>
                    <a:pt x="3429" y="1"/>
                  </a:moveTo>
                  <a:lnTo>
                    <a:pt x="0" y="6680"/>
                  </a:lnTo>
                  <a:cubicBezTo>
                    <a:pt x="36" y="6668"/>
                    <a:pt x="48" y="6668"/>
                    <a:pt x="72" y="6668"/>
                  </a:cubicBezTo>
                  <a:cubicBezTo>
                    <a:pt x="179" y="6668"/>
                    <a:pt x="250" y="6704"/>
                    <a:pt x="310" y="6775"/>
                  </a:cubicBezTo>
                  <a:lnTo>
                    <a:pt x="37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2"/>
            <p:cNvSpPr/>
            <p:nvPr/>
          </p:nvSpPr>
          <p:spPr>
            <a:xfrm>
              <a:off x="6115625" y="1301775"/>
              <a:ext cx="69975" cy="103900"/>
            </a:xfrm>
            <a:custGeom>
              <a:avLst/>
              <a:gdLst/>
              <a:ahLst/>
              <a:cxnLst/>
              <a:rect l="l" t="t" r="r" b="b"/>
              <a:pathLst>
                <a:path w="2799" h="4156" extrusionOk="0">
                  <a:moveTo>
                    <a:pt x="2430" y="1"/>
                  </a:moveTo>
                  <a:lnTo>
                    <a:pt x="37" y="4037"/>
                  </a:lnTo>
                  <a:cubicBezTo>
                    <a:pt x="25" y="4061"/>
                    <a:pt x="1" y="4108"/>
                    <a:pt x="25" y="4156"/>
                  </a:cubicBezTo>
                  <a:cubicBezTo>
                    <a:pt x="84" y="4132"/>
                    <a:pt x="156" y="4120"/>
                    <a:pt x="215" y="4120"/>
                  </a:cubicBezTo>
                  <a:lnTo>
                    <a:pt x="346" y="4120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2"/>
            <p:cNvSpPr/>
            <p:nvPr/>
          </p:nvSpPr>
          <p:spPr>
            <a:xfrm>
              <a:off x="5970675" y="1427100"/>
              <a:ext cx="136650" cy="81875"/>
            </a:xfrm>
            <a:custGeom>
              <a:avLst/>
              <a:gdLst/>
              <a:ahLst/>
              <a:cxnLst/>
              <a:rect l="l" t="t" r="r" b="b"/>
              <a:pathLst>
                <a:path w="5466" h="3275" extrusionOk="0">
                  <a:moveTo>
                    <a:pt x="5323" y="0"/>
                  </a:moveTo>
                  <a:lnTo>
                    <a:pt x="0" y="2917"/>
                  </a:lnTo>
                  <a:lnTo>
                    <a:pt x="0" y="3274"/>
                  </a:lnTo>
                  <a:lnTo>
                    <a:pt x="5465" y="286"/>
                  </a:lnTo>
                  <a:cubicBezTo>
                    <a:pt x="5406" y="191"/>
                    <a:pt x="5358" y="107"/>
                    <a:pt x="532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2"/>
            <p:cNvSpPr/>
            <p:nvPr/>
          </p:nvSpPr>
          <p:spPr>
            <a:xfrm>
              <a:off x="6136175" y="1427100"/>
              <a:ext cx="92600" cy="51500"/>
            </a:xfrm>
            <a:custGeom>
              <a:avLst/>
              <a:gdLst/>
              <a:ahLst/>
              <a:cxnLst/>
              <a:rect l="l" t="t" r="r" b="b"/>
              <a:pathLst>
                <a:path w="3704" h="2060" extrusionOk="0">
                  <a:moveTo>
                    <a:pt x="131" y="0"/>
                  </a:moveTo>
                  <a:cubicBezTo>
                    <a:pt x="108" y="107"/>
                    <a:pt x="60" y="214"/>
                    <a:pt x="0" y="286"/>
                  </a:cubicBezTo>
                  <a:lnTo>
                    <a:pt x="3632" y="2060"/>
                  </a:lnTo>
                  <a:cubicBezTo>
                    <a:pt x="3620" y="2024"/>
                    <a:pt x="3620" y="2000"/>
                    <a:pt x="3620" y="1965"/>
                  </a:cubicBezTo>
                  <a:cubicBezTo>
                    <a:pt x="3608" y="1881"/>
                    <a:pt x="3644" y="1798"/>
                    <a:pt x="3703" y="1738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2"/>
            <p:cNvSpPr/>
            <p:nvPr/>
          </p:nvSpPr>
          <p:spPr>
            <a:xfrm>
              <a:off x="6237075" y="1476500"/>
              <a:ext cx="274475" cy="138425"/>
            </a:xfrm>
            <a:custGeom>
              <a:avLst/>
              <a:gdLst/>
              <a:ahLst/>
              <a:cxnLst/>
              <a:rect l="l" t="t" r="r" b="b"/>
              <a:pathLst>
                <a:path w="10979" h="5537" extrusionOk="0">
                  <a:moveTo>
                    <a:pt x="167" y="1"/>
                  </a:moveTo>
                  <a:cubicBezTo>
                    <a:pt x="143" y="108"/>
                    <a:pt x="84" y="203"/>
                    <a:pt x="1" y="239"/>
                  </a:cubicBezTo>
                  <a:cubicBezTo>
                    <a:pt x="12" y="263"/>
                    <a:pt x="12" y="274"/>
                    <a:pt x="12" y="286"/>
                  </a:cubicBezTo>
                  <a:lnTo>
                    <a:pt x="10847" y="5537"/>
                  </a:lnTo>
                  <a:cubicBezTo>
                    <a:pt x="10859" y="5442"/>
                    <a:pt x="10907" y="5335"/>
                    <a:pt x="10978" y="526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2"/>
            <p:cNvSpPr/>
            <p:nvPr/>
          </p:nvSpPr>
          <p:spPr>
            <a:xfrm>
              <a:off x="6132900" y="1482450"/>
              <a:ext cx="104800" cy="217325"/>
            </a:xfrm>
            <a:custGeom>
              <a:avLst/>
              <a:gdLst/>
              <a:ahLst/>
              <a:cxnLst/>
              <a:rect l="l" t="t" r="r" b="b"/>
              <a:pathLst>
                <a:path w="4192" h="8693" extrusionOk="0">
                  <a:moveTo>
                    <a:pt x="3918" y="1"/>
                  </a:moveTo>
                  <a:lnTo>
                    <a:pt x="3918" y="25"/>
                  </a:lnTo>
                  <a:lnTo>
                    <a:pt x="0" y="8549"/>
                  </a:lnTo>
                  <a:cubicBezTo>
                    <a:pt x="108" y="8573"/>
                    <a:pt x="191" y="8621"/>
                    <a:pt x="286" y="8692"/>
                  </a:cubicBezTo>
                  <a:lnTo>
                    <a:pt x="4179" y="144"/>
                  </a:lnTo>
                  <a:cubicBezTo>
                    <a:pt x="4191" y="108"/>
                    <a:pt x="4191" y="84"/>
                    <a:pt x="4191" y="48"/>
                  </a:cubicBezTo>
                  <a:cubicBezTo>
                    <a:pt x="4191" y="36"/>
                    <a:pt x="4191" y="25"/>
                    <a:pt x="4179" y="1"/>
                  </a:cubicBezTo>
                  <a:cubicBezTo>
                    <a:pt x="4132" y="25"/>
                    <a:pt x="4108" y="36"/>
                    <a:pt x="4060" y="36"/>
                  </a:cubicBezTo>
                  <a:cubicBezTo>
                    <a:pt x="4001" y="36"/>
                    <a:pt x="3953" y="25"/>
                    <a:pt x="39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2"/>
            <p:cNvSpPr/>
            <p:nvPr/>
          </p:nvSpPr>
          <p:spPr>
            <a:xfrm>
              <a:off x="6007575" y="1728325"/>
              <a:ext cx="116725" cy="237850"/>
            </a:xfrm>
            <a:custGeom>
              <a:avLst/>
              <a:gdLst/>
              <a:ahLst/>
              <a:cxnLst/>
              <a:rect l="l" t="t" r="r" b="b"/>
              <a:pathLst>
                <a:path w="4669" h="9514" extrusionOk="0">
                  <a:moveTo>
                    <a:pt x="4370" y="0"/>
                  </a:moveTo>
                  <a:lnTo>
                    <a:pt x="1" y="9406"/>
                  </a:lnTo>
                  <a:cubicBezTo>
                    <a:pt x="96" y="9418"/>
                    <a:pt x="191" y="9442"/>
                    <a:pt x="251" y="9513"/>
                  </a:cubicBezTo>
                  <a:cubicBezTo>
                    <a:pt x="263" y="9513"/>
                    <a:pt x="299" y="9501"/>
                    <a:pt x="310" y="9501"/>
                  </a:cubicBezTo>
                  <a:lnTo>
                    <a:pt x="4668" y="119"/>
                  </a:lnTo>
                  <a:cubicBezTo>
                    <a:pt x="4561" y="107"/>
                    <a:pt x="4466" y="60"/>
                    <a:pt x="4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2"/>
            <p:cNvSpPr/>
            <p:nvPr/>
          </p:nvSpPr>
          <p:spPr>
            <a:xfrm>
              <a:off x="6143900" y="1616400"/>
              <a:ext cx="367050" cy="96175"/>
            </a:xfrm>
            <a:custGeom>
              <a:avLst/>
              <a:gdLst/>
              <a:ahLst/>
              <a:cxnLst/>
              <a:rect l="l" t="t" r="r" b="b"/>
              <a:pathLst>
                <a:path w="14682" h="3847" extrusionOk="0">
                  <a:moveTo>
                    <a:pt x="14574" y="0"/>
                  </a:moveTo>
                  <a:lnTo>
                    <a:pt x="1" y="3549"/>
                  </a:lnTo>
                  <a:cubicBezTo>
                    <a:pt x="49" y="3632"/>
                    <a:pt x="84" y="3739"/>
                    <a:pt x="96" y="3846"/>
                  </a:cubicBezTo>
                  <a:lnTo>
                    <a:pt x="14681" y="298"/>
                  </a:lnTo>
                  <a:cubicBezTo>
                    <a:pt x="14610" y="227"/>
                    <a:pt x="14574" y="120"/>
                    <a:pt x="145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2"/>
            <p:cNvSpPr/>
            <p:nvPr/>
          </p:nvSpPr>
          <p:spPr>
            <a:xfrm>
              <a:off x="5970375" y="1714025"/>
              <a:ext cx="140525" cy="44075"/>
            </a:xfrm>
            <a:custGeom>
              <a:avLst/>
              <a:gdLst/>
              <a:ahLst/>
              <a:cxnLst/>
              <a:rect l="l" t="t" r="r" b="b"/>
              <a:pathLst>
                <a:path w="5621" h="1763" extrusionOk="0">
                  <a:moveTo>
                    <a:pt x="5561" y="1"/>
                  </a:moveTo>
                  <a:lnTo>
                    <a:pt x="1" y="1441"/>
                  </a:lnTo>
                  <a:lnTo>
                    <a:pt x="1" y="1763"/>
                  </a:lnTo>
                  <a:lnTo>
                    <a:pt x="5620" y="298"/>
                  </a:lnTo>
                  <a:cubicBezTo>
                    <a:pt x="5597" y="203"/>
                    <a:pt x="5561" y="120"/>
                    <a:pt x="556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2"/>
            <p:cNvSpPr/>
            <p:nvPr/>
          </p:nvSpPr>
          <p:spPr>
            <a:xfrm>
              <a:off x="5970675" y="1973575"/>
              <a:ext cx="37525" cy="103625"/>
            </a:xfrm>
            <a:custGeom>
              <a:avLst/>
              <a:gdLst/>
              <a:ahLst/>
              <a:cxnLst/>
              <a:rect l="l" t="t" r="r" b="b"/>
              <a:pathLst>
                <a:path w="1501" h="4145" extrusionOk="0">
                  <a:moveTo>
                    <a:pt x="1239" y="1"/>
                  </a:moveTo>
                  <a:lnTo>
                    <a:pt x="0" y="3251"/>
                  </a:lnTo>
                  <a:lnTo>
                    <a:pt x="0" y="4144"/>
                  </a:lnTo>
                  <a:lnTo>
                    <a:pt x="1501" y="180"/>
                  </a:lnTo>
                  <a:cubicBezTo>
                    <a:pt x="1382" y="180"/>
                    <a:pt x="1274" y="108"/>
                    <a:pt x="1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2"/>
            <p:cNvSpPr/>
            <p:nvPr/>
          </p:nvSpPr>
          <p:spPr>
            <a:xfrm>
              <a:off x="5970675" y="1952450"/>
              <a:ext cx="34250" cy="18775"/>
            </a:xfrm>
            <a:custGeom>
              <a:avLst/>
              <a:gdLst/>
              <a:ahLst/>
              <a:cxnLst/>
              <a:rect l="l" t="t" r="r" b="b"/>
              <a:pathLst>
                <a:path w="1370" h="751" extrusionOk="0">
                  <a:moveTo>
                    <a:pt x="0" y="1"/>
                  </a:moveTo>
                  <a:lnTo>
                    <a:pt x="0" y="322"/>
                  </a:lnTo>
                  <a:lnTo>
                    <a:pt x="1215" y="751"/>
                  </a:lnTo>
                  <a:cubicBezTo>
                    <a:pt x="1203" y="620"/>
                    <a:pt x="1263" y="525"/>
                    <a:pt x="1370" y="4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2"/>
            <p:cNvSpPr/>
            <p:nvPr/>
          </p:nvSpPr>
          <p:spPr>
            <a:xfrm>
              <a:off x="6014125" y="1966450"/>
              <a:ext cx="208100" cy="36925"/>
            </a:xfrm>
            <a:custGeom>
              <a:avLst/>
              <a:gdLst/>
              <a:ahLst/>
              <a:cxnLst/>
              <a:rect l="l" t="t" r="r" b="b"/>
              <a:pathLst>
                <a:path w="8324" h="1477" extrusionOk="0">
                  <a:moveTo>
                    <a:pt x="60" y="0"/>
                  </a:moveTo>
                  <a:cubicBezTo>
                    <a:pt x="37" y="0"/>
                    <a:pt x="13" y="0"/>
                    <a:pt x="1" y="24"/>
                  </a:cubicBezTo>
                  <a:cubicBezTo>
                    <a:pt x="48" y="60"/>
                    <a:pt x="60" y="119"/>
                    <a:pt x="72" y="203"/>
                  </a:cubicBezTo>
                  <a:cubicBezTo>
                    <a:pt x="72" y="238"/>
                    <a:pt x="60" y="286"/>
                    <a:pt x="48" y="334"/>
                  </a:cubicBezTo>
                  <a:lnTo>
                    <a:pt x="7978" y="1465"/>
                  </a:lnTo>
                  <a:lnTo>
                    <a:pt x="8073" y="1477"/>
                  </a:lnTo>
                  <a:lnTo>
                    <a:pt x="8145" y="1465"/>
                  </a:lnTo>
                  <a:cubicBezTo>
                    <a:pt x="8152" y="1466"/>
                    <a:pt x="8159" y="1466"/>
                    <a:pt x="8166" y="1466"/>
                  </a:cubicBezTo>
                  <a:cubicBezTo>
                    <a:pt x="8240" y="1466"/>
                    <a:pt x="8301" y="1410"/>
                    <a:pt x="8323" y="1334"/>
                  </a:cubicBezTo>
                  <a:cubicBezTo>
                    <a:pt x="8323" y="1298"/>
                    <a:pt x="8323" y="1262"/>
                    <a:pt x="8311" y="1238"/>
                  </a:cubicBezTo>
                  <a:cubicBezTo>
                    <a:pt x="8311" y="1227"/>
                    <a:pt x="8288" y="1227"/>
                    <a:pt x="8288" y="1215"/>
                  </a:cubicBezTo>
                  <a:lnTo>
                    <a:pt x="8276" y="1203"/>
                  </a:lnTo>
                  <a:lnTo>
                    <a:pt x="8264" y="1203"/>
                  </a:lnTo>
                  <a:lnTo>
                    <a:pt x="8252" y="1179"/>
                  </a:lnTo>
                  <a:lnTo>
                    <a:pt x="8228" y="1179"/>
                  </a:lnTo>
                  <a:cubicBezTo>
                    <a:pt x="8216" y="1179"/>
                    <a:pt x="8216" y="1179"/>
                    <a:pt x="8204" y="1167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2"/>
            <p:cNvSpPr/>
            <p:nvPr/>
          </p:nvSpPr>
          <p:spPr>
            <a:xfrm>
              <a:off x="5982875" y="2070275"/>
              <a:ext cx="442350" cy="54550"/>
            </a:xfrm>
            <a:custGeom>
              <a:avLst/>
              <a:gdLst/>
              <a:ahLst/>
              <a:cxnLst/>
              <a:rect l="l" t="t" r="r" b="b"/>
              <a:pathLst>
                <a:path w="17694" h="2182" extrusionOk="0">
                  <a:moveTo>
                    <a:pt x="17669" y="0"/>
                  </a:moveTo>
                  <a:cubicBezTo>
                    <a:pt x="17651" y="0"/>
                    <a:pt x="17634" y="4"/>
                    <a:pt x="17617" y="11"/>
                  </a:cubicBezTo>
                  <a:lnTo>
                    <a:pt x="17617" y="11"/>
                  </a:lnTo>
                  <a:lnTo>
                    <a:pt x="17693" y="2"/>
                  </a:lnTo>
                  <a:cubicBezTo>
                    <a:pt x="17685" y="1"/>
                    <a:pt x="17677" y="0"/>
                    <a:pt x="17669" y="0"/>
                  </a:cubicBezTo>
                  <a:close/>
                  <a:moveTo>
                    <a:pt x="17617" y="11"/>
                  </a:moveTo>
                  <a:lnTo>
                    <a:pt x="11085" y="705"/>
                  </a:lnTo>
                  <a:lnTo>
                    <a:pt x="10764" y="741"/>
                  </a:lnTo>
                  <a:lnTo>
                    <a:pt x="8406" y="991"/>
                  </a:lnTo>
                  <a:lnTo>
                    <a:pt x="8073" y="1015"/>
                  </a:lnTo>
                  <a:lnTo>
                    <a:pt x="1" y="1884"/>
                  </a:lnTo>
                  <a:cubicBezTo>
                    <a:pt x="13" y="1955"/>
                    <a:pt x="36" y="2062"/>
                    <a:pt x="48" y="2181"/>
                  </a:cubicBezTo>
                  <a:lnTo>
                    <a:pt x="7966" y="1336"/>
                  </a:lnTo>
                  <a:lnTo>
                    <a:pt x="8311" y="1300"/>
                  </a:lnTo>
                  <a:lnTo>
                    <a:pt x="10895" y="1038"/>
                  </a:lnTo>
                  <a:lnTo>
                    <a:pt x="11228" y="1003"/>
                  </a:lnTo>
                  <a:lnTo>
                    <a:pt x="17336" y="348"/>
                  </a:lnTo>
                  <a:lnTo>
                    <a:pt x="17550" y="62"/>
                  </a:lnTo>
                  <a:cubicBezTo>
                    <a:pt x="17564" y="42"/>
                    <a:pt x="17588" y="22"/>
                    <a:pt x="17617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2"/>
            <p:cNvSpPr/>
            <p:nvPr/>
          </p:nvSpPr>
          <p:spPr>
            <a:xfrm>
              <a:off x="5975150" y="2142950"/>
              <a:ext cx="153600" cy="118500"/>
            </a:xfrm>
            <a:custGeom>
              <a:avLst/>
              <a:gdLst/>
              <a:ahLst/>
              <a:cxnLst/>
              <a:rect l="l" t="t" r="r" b="b"/>
              <a:pathLst>
                <a:path w="6144" h="4740" extrusionOk="0">
                  <a:moveTo>
                    <a:pt x="179" y="1"/>
                  </a:moveTo>
                  <a:cubicBezTo>
                    <a:pt x="131" y="96"/>
                    <a:pt x="60" y="179"/>
                    <a:pt x="0" y="251"/>
                  </a:cubicBezTo>
                  <a:lnTo>
                    <a:pt x="5965" y="4739"/>
                  </a:lnTo>
                  <a:cubicBezTo>
                    <a:pt x="6001" y="4644"/>
                    <a:pt x="6060" y="4561"/>
                    <a:pt x="6144" y="4477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2"/>
            <p:cNvSpPr/>
            <p:nvPr/>
          </p:nvSpPr>
          <p:spPr>
            <a:xfrm>
              <a:off x="6230825" y="2337325"/>
              <a:ext cx="183375" cy="136050"/>
            </a:xfrm>
            <a:custGeom>
              <a:avLst/>
              <a:gdLst/>
              <a:ahLst/>
              <a:cxnLst/>
              <a:rect l="l" t="t" r="r" b="b"/>
              <a:pathLst>
                <a:path w="7335" h="5442" extrusionOk="0">
                  <a:moveTo>
                    <a:pt x="96" y="0"/>
                  </a:moveTo>
                  <a:lnTo>
                    <a:pt x="1" y="131"/>
                  </a:lnTo>
                  <a:lnTo>
                    <a:pt x="7156" y="5442"/>
                  </a:lnTo>
                  <a:cubicBezTo>
                    <a:pt x="7168" y="5334"/>
                    <a:pt x="7240" y="5251"/>
                    <a:pt x="7335" y="5191"/>
                  </a:cubicBezTo>
                  <a:lnTo>
                    <a:pt x="7275" y="5144"/>
                  </a:lnTo>
                  <a:lnTo>
                    <a:pt x="596" y="179"/>
                  </a:lnTo>
                  <a:cubicBezTo>
                    <a:pt x="548" y="215"/>
                    <a:pt x="477" y="250"/>
                    <a:pt x="393" y="262"/>
                  </a:cubicBezTo>
                  <a:cubicBezTo>
                    <a:pt x="239" y="262"/>
                    <a:pt x="120" y="155"/>
                    <a:pt x="9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2"/>
            <p:cNvSpPr/>
            <p:nvPr/>
          </p:nvSpPr>
          <p:spPr>
            <a:xfrm>
              <a:off x="6143325" y="2269750"/>
              <a:ext cx="85750" cy="66400"/>
            </a:xfrm>
            <a:custGeom>
              <a:avLst/>
              <a:gdLst/>
              <a:ahLst/>
              <a:cxnLst/>
              <a:rect l="l" t="t" r="r" b="b"/>
              <a:pathLst>
                <a:path w="3430" h="2656" extrusionOk="0">
                  <a:moveTo>
                    <a:pt x="203" y="1"/>
                  </a:moveTo>
                  <a:cubicBezTo>
                    <a:pt x="143" y="96"/>
                    <a:pt x="83" y="179"/>
                    <a:pt x="0" y="239"/>
                  </a:cubicBezTo>
                  <a:lnTo>
                    <a:pt x="3239" y="2656"/>
                  </a:lnTo>
                  <a:lnTo>
                    <a:pt x="342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2"/>
            <p:cNvSpPr/>
            <p:nvPr/>
          </p:nvSpPr>
          <p:spPr>
            <a:xfrm>
              <a:off x="6078425" y="2276900"/>
              <a:ext cx="62225" cy="254225"/>
            </a:xfrm>
            <a:custGeom>
              <a:avLst/>
              <a:gdLst/>
              <a:ahLst/>
              <a:cxnLst/>
              <a:rect l="l" t="t" r="r" b="b"/>
              <a:pathLst>
                <a:path w="2489" h="10169" extrusionOk="0">
                  <a:moveTo>
                    <a:pt x="2489" y="0"/>
                  </a:moveTo>
                  <a:cubicBezTo>
                    <a:pt x="2441" y="12"/>
                    <a:pt x="2382" y="36"/>
                    <a:pt x="2322" y="36"/>
                  </a:cubicBezTo>
                  <a:cubicBezTo>
                    <a:pt x="2287" y="36"/>
                    <a:pt x="2227" y="36"/>
                    <a:pt x="2179" y="12"/>
                  </a:cubicBezTo>
                  <a:lnTo>
                    <a:pt x="1" y="10168"/>
                  </a:lnTo>
                  <a:lnTo>
                    <a:pt x="1" y="10168"/>
                  </a:lnTo>
                  <a:lnTo>
                    <a:pt x="453" y="9561"/>
                  </a:lnTo>
                  <a:lnTo>
                    <a:pt x="2489" y="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2"/>
            <p:cNvSpPr/>
            <p:nvPr/>
          </p:nvSpPr>
          <p:spPr>
            <a:xfrm>
              <a:off x="6173375" y="2632600"/>
              <a:ext cx="89325" cy="90200"/>
            </a:xfrm>
            <a:custGeom>
              <a:avLst/>
              <a:gdLst/>
              <a:ahLst/>
              <a:cxnLst/>
              <a:rect l="l" t="t" r="r" b="b"/>
              <a:pathLst>
                <a:path w="3573" h="3608" extrusionOk="0">
                  <a:moveTo>
                    <a:pt x="286" y="0"/>
                  </a:moveTo>
                  <a:lnTo>
                    <a:pt x="1" y="167"/>
                  </a:lnTo>
                  <a:lnTo>
                    <a:pt x="3215" y="3608"/>
                  </a:lnTo>
                  <a:cubicBezTo>
                    <a:pt x="3275" y="3525"/>
                    <a:pt x="3346" y="3501"/>
                    <a:pt x="3442" y="3489"/>
                  </a:cubicBezTo>
                  <a:cubicBezTo>
                    <a:pt x="3489" y="3489"/>
                    <a:pt x="3525" y="3501"/>
                    <a:pt x="3573" y="3513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2"/>
            <p:cNvSpPr/>
            <p:nvPr/>
          </p:nvSpPr>
          <p:spPr>
            <a:xfrm>
              <a:off x="6264450" y="2726650"/>
              <a:ext cx="124750" cy="133975"/>
            </a:xfrm>
            <a:custGeom>
              <a:avLst/>
              <a:gdLst/>
              <a:ahLst/>
              <a:cxnLst/>
              <a:rect l="l" t="t" r="r" b="b"/>
              <a:pathLst>
                <a:path w="4990" h="5359" extrusionOk="0">
                  <a:moveTo>
                    <a:pt x="168" y="1"/>
                  </a:moveTo>
                  <a:lnTo>
                    <a:pt x="96" y="120"/>
                  </a:lnTo>
                  <a:cubicBezTo>
                    <a:pt x="84" y="167"/>
                    <a:pt x="60" y="203"/>
                    <a:pt x="37" y="227"/>
                  </a:cubicBezTo>
                  <a:lnTo>
                    <a:pt x="1" y="275"/>
                  </a:lnTo>
                  <a:lnTo>
                    <a:pt x="4775" y="5359"/>
                  </a:lnTo>
                  <a:cubicBezTo>
                    <a:pt x="4811" y="5287"/>
                    <a:pt x="4906" y="5216"/>
                    <a:pt x="4990" y="5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2"/>
            <p:cNvSpPr/>
            <p:nvPr/>
          </p:nvSpPr>
          <p:spPr>
            <a:xfrm>
              <a:off x="6082000" y="2532575"/>
              <a:ext cx="92900" cy="98250"/>
            </a:xfrm>
            <a:custGeom>
              <a:avLst/>
              <a:gdLst/>
              <a:ahLst/>
              <a:cxnLst/>
              <a:rect l="l" t="t" r="r" b="b"/>
              <a:pathLst>
                <a:path w="3716" h="3930" extrusionOk="0">
                  <a:moveTo>
                    <a:pt x="191" y="1"/>
                  </a:moveTo>
                  <a:lnTo>
                    <a:pt x="0" y="263"/>
                  </a:lnTo>
                  <a:lnTo>
                    <a:pt x="3429" y="3930"/>
                  </a:lnTo>
                  <a:lnTo>
                    <a:pt x="3715" y="376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2"/>
            <p:cNvSpPr/>
            <p:nvPr/>
          </p:nvSpPr>
          <p:spPr>
            <a:xfrm>
              <a:off x="5970975" y="2070325"/>
              <a:ext cx="455725" cy="618550"/>
            </a:xfrm>
            <a:custGeom>
              <a:avLst/>
              <a:gdLst/>
              <a:ahLst/>
              <a:cxnLst/>
              <a:rect l="l" t="t" r="r" b="b"/>
              <a:pathLst>
                <a:path w="18229" h="24742" extrusionOk="0">
                  <a:moveTo>
                    <a:pt x="18193" y="0"/>
                  </a:moveTo>
                  <a:cubicBezTo>
                    <a:pt x="18134" y="0"/>
                    <a:pt x="18074" y="12"/>
                    <a:pt x="18038" y="60"/>
                  </a:cubicBezTo>
                  <a:lnTo>
                    <a:pt x="17836" y="346"/>
                  </a:lnTo>
                  <a:lnTo>
                    <a:pt x="13752" y="5787"/>
                  </a:lnTo>
                  <a:lnTo>
                    <a:pt x="13526" y="6085"/>
                  </a:lnTo>
                  <a:lnTo>
                    <a:pt x="10323" y="10371"/>
                  </a:lnTo>
                  <a:lnTo>
                    <a:pt x="10133" y="10633"/>
                  </a:lnTo>
                  <a:lnTo>
                    <a:pt x="4763" y="17836"/>
                  </a:lnTo>
                  <a:lnTo>
                    <a:pt x="4322" y="18443"/>
                  </a:lnTo>
                  <a:lnTo>
                    <a:pt x="0" y="24218"/>
                  </a:lnTo>
                  <a:lnTo>
                    <a:pt x="0" y="24742"/>
                  </a:lnTo>
                  <a:lnTo>
                    <a:pt x="4465" y="18765"/>
                  </a:lnTo>
                  <a:lnTo>
                    <a:pt x="4656" y="18515"/>
                  </a:lnTo>
                  <a:lnTo>
                    <a:pt x="10371" y="10811"/>
                  </a:lnTo>
                  <a:lnTo>
                    <a:pt x="10478" y="10680"/>
                  </a:lnTo>
                  <a:lnTo>
                    <a:pt x="10478" y="10657"/>
                  </a:lnTo>
                  <a:cubicBezTo>
                    <a:pt x="10466" y="10514"/>
                    <a:pt x="10573" y="10395"/>
                    <a:pt x="10716" y="10359"/>
                  </a:cubicBezTo>
                  <a:lnTo>
                    <a:pt x="12966" y="7359"/>
                  </a:lnTo>
                  <a:cubicBezTo>
                    <a:pt x="12954" y="7323"/>
                    <a:pt x="12954" y="7299"/>
                    <a:pt x="12954" y="7263"/>
                  </a:cubicBezTo>
                  <a:cubicBezTo>
                    <a:pt x="12931" y="7109"/>
                    <a:pt x="13073" y="6966"/>
                    <a:pt x="13228" y="6966"/>
                  </a:cubicBezTo>
                  <a:lnTo>
                    <a:pt x="13264" y="6966"/>
                  </a:lnTo>
                  <a:lnTo>
                    <a:pt x="13669" y="6430"/>
                  </a:lnTo>
                  <a:lnTo>
                    <a:pt x="13883" y="6132"/>
                  </a:lnTo>
                  <a:lnTo>
                    <a:pt x="18229" y="310"/>
                  </a:lnTo>
                  <a:cubicBezTo>
                    <a:pt x="18193" y="239"/>
                    <a:pt x="18169" y="167"/>
                    <a:pt x="18169" y="96"/>
                  </a:cubicBezTo>
                  <a:cubicBezTo>
                    <a:pt x="18169" y="60"/>
                    <a:pt x="18169" y="36"/>
                    <a:pt x="1819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2"/>
            <p:cNvSpPr/>
            <p:nvPr/>
          </p:nvSpPr>
          <p:spPr>
            <a:xfrm>
              <a:off x="6432625" y="2473600"/>
              <a:ext cx="5700" cy="9000"/>
            </a:xfrm>
            <a:custGeom>
              <a:avLst/>
              <a:gdLst/>
              <a:ahLst/>
              <a:cxnLst/>
              <a:rect l="l" t="t" r="r" b="b"/>
              <a:pathLst>
                <a:path w="228" h="360" extrusionOk="0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37" y="50"/>
                    <a:pt x="49" y="98"/>
                    <a:pt x="49" y="157"/>
                  </a:cubicBezTo>
                  <a:cubicBezTo>
                    <a:pt x="49" y="217"/>
                    <a:pt x="37" y="288"/>
                    <a:pt x="1" y="360"/>
                  </a:cubicBezTo>
                  <a:lnTo>
                    <a:pt x="120" y="288"/>
                  </a:lnTo>
                  <a:cubicBezTo>
                    <a:pt x="203" y="241"/>
                    <a:pt x="227" y="157"/>
                    <a:pt x="180" y="86"/>
                  </a:cubicBezTo>
                  <a:cubicBezTo>
                    <a:pt x="159" y="34"/>
                    <a:pt x="111" y="0"/>
                    <a:pt x="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2"/>
            <p:cNvSpPr/>
            <p:nvPr/>
          </p:nvSpPr>
          <p:spPr>
            <a:xfrm>
              <a:off x="5970675" y="2486150"/>
              <a:ext cx="441150" cy="271775"/>
            </a:xfrm>
            <a:custGeom>
              <a:avLst/>
              <a:gdLst/>
              <a:ahLst/>
              <a:cxnLst/>
              <a:rect l="l" t="t" r="r" b="b"/>
              <a:pathLst>
                <a:path w="17646" h="10871" extrusionOk="0">
                  <a:moveTo>
                    <a:pt x="17646" y="0"/>
                  </a:moveTo>
                  <a:lnTo>
                    <a:pt x="8180" y="5632"/>
                  </a:lnTo>
                  <a:lnTo>
                    <a:pt x="7906" y="5799"/>
                  </a:lnTo>
                  <a:lnTo>
                    <a:pt x="0" y="10502"/>
                  </a:lnTo>
                  <a:lnTo>
                    <a:pt x="0" y="10871"/>
                  </a:lnTo>
                  <a:lnTo>
                    <a:pt x="8121" y="6037"/>
                  </a:lnTo>
                  <a:lnTo>
                    <a:pt x="8406" y="5870"/>
                  </a:lnTo>
                  <a:lnTo>
                    <a:pt x="17288" y="572"/>
                  </a:lnTo>
                  <a:lnTo>
                    <a:pt x="17646" y="12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2"/>
            <p:cNvSpPr/>
            <p:nvPr/>
          </p:nvSpPr>
          <p:spPr>
            <a:xfrm>
              <a:off x="5970675" y="2940975"/>
              <a:ext cx="97050" cy="144075"/>
            </a:xfrm>
            <a:custGeom>
              <a:avLst/>
              <a:gdLst/>
              <a:ahLst/>
              <a:cxnLst/>
              <a:rect l="l" t="t" r="r" b="b"/>
              <a:pathLst>
                <a:path w="3882" h="5763" extrusionOk="0">
                  <a:moveTo>
                    <a:pt x="0" y="0"/>
                  </a:moveTo>
                  <a:lnTo>
                    <a:pt x="0" y="560"/>
                  </a:lnTo>
                  <a:lnTo>
                    <a:pt x="3632" y="5763"/>
                  </a:lnTo>
                  <a:cubicBezTo>
                    <a:pt x="3703" y="5691"/>
                    <a:pt x="3775" y="5620"/>
                    <a:pt x="3882" y="5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2"/>
            <p:cNvSpPr/>
            <p:nvPr/>
          </p:nvSpPr>
          <p:spPr>
            <a:xfrm>
              <a:off x="6244225" y="2877875"/>
              <a:ext cx="142300" cy="98825"/>
            </a:xfrm>
            <a:custGeom>
              <a:avLst/>
              <a:gdLst/>
              <a:ahLst/>
              <a:cxnLst/>
              <a:rect l="l" t="t" r="r" b="b"/>
              <a:pathLst>
                <a:path w="5692" h="3953" extrusionOk="0">
                  <a:moveTo>
                    <a:pt x="5513" y="0"/>
                  </a:moveTo>
                  <a:lnTo>
                    <a:pt x="0" y="3846"/>
                  </a:lnTo>
                  <a:lnTo>
                    <a:pt x="393" y="3953"/>
                  </a:lnTo>
                  <a:lnTo>
                    <a:pt x="5668" y="274"/>
                  </a:lnTo>
                  <a:lnTo>
                    <a:pt x="5692" y="238"/>
                  </a:lnTo>
                  <a:cubicBezTo>
                    <a:pt x="5620" y="179"/>
                    <a:pt x="5561" y="83"/>
                    <a:pt x="55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2"/>
            <p:cNvSpPr/>
            <p:nvPr/>
          </p:nvSpPr>
          <p:spPr>
            <a:xfrm>
              <a:off x="6087350" y="2980250"/>
              <a:ext cx="158375" cy="109575"/>
            </a:xfrm>
            <a:custGeom>
              <a:avLst/>
              <a:gdLst/>
              <a:ahLst/>
              <a:cxnLst/>
              <a:rect l="l" t="t" r="r" b="b"/>
              <a:pathLst>
                <a:path w="6335" h="4383" extrusionOk="0">
                  <a:moveTo>
                    <a:pt x="5930" y="1"/>
                  </a:moveTo>
                  <a:lnTo>
                    <a:pt x="1" y="4120"/>
                  </a:lnTo>
                  <a:cubicBezTo>
                    <a:pt x="84" y="4192"/>
                    <a:pt x="144" y="4287"/>
                    <a:pt x="179" y="4382"/>
                  </a:cubicBezTo>
                  <a:lnTo>
                    <a:pt x="6335" y="96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2"/>
            <p:cNvSpPr/>
            <p:nvPr/>
          </p:nvSpPr>
          <p:spPr>
            <a:xfrm>
              <a:off x="6127250" y="2732300"/>
              <a:ext cx="137825" cy="205425"/>
            </a:xfrm>
            <a:custGeom>
              <a:avLst/>
              <a:gdLst/>
              <a:ahLst/>
              <a:cxnLst/>
              <a:rect l="l" t="t" r="r" b="b"/>
              <a:pathLst>
                <a:path w="5513" h="8217" extrusionOk="0">
                  <a:moveTo>
                    <a:pt x="5513" y="1"/>
                  </a:moveTo>
                  <a:cubicBezTo>
                    <a:pt x="5465" y="49"/>
                    <a:pt x="5394" y="96"/>
                    <a:pt x="5310" y="96"/>
                  </a:cubicBezTo>
                  <a:cubicBezTo>
                    <a:pt x="5239" y="96"/>
                    <a:pt x="5179" y="72"/>
                    <a:pt x="5120" y="37"/>
                  </a:cubicBezTo>
                  <a:lnTo>
                    <a:pt x="2381" y="4347"/>
                  </a:lnTo>
                  <a:cubicBezTo>
                    <a:pt x="2441" y="4394"/>
                    <a:pt x="2489" y="4466"/>
                    <a:pt x="2489" y="4561"/>
                  </a:cubicBezTo>
                  <a:cubicBezTo>
                    <a:pt x="2489" y="4716"/>
                    <a:pt x="2370" y="4859"/>
                    <a:pt x="2203" y="4859"/>
                  </a:cubicBezTo>
                  <a:cubicBezTo>
                    <a:pt x="2155" y="4859"/>
                    <a:pt x="2119" y="4835"/>
                    <a:pt x="2072" y="4823"/>
                  </a:cubicBezTo>
                  <a:lnTo>
                    <a:pt x="0" y="8061"/>
                  </a:lnTo>
                  <a:cubicBezTo>
                    <a:pt x="107" y="8085"/>
                    <a:pt x="203" y="8145"/>
                    <a:pt x="286" y="8216"/>
                  </a:cubicBezTo>
                  <a:lnTo>
                    <a:pt x="5477" y="49"/>
                  </a:lnTo>
                  <a:lnTo>
                    <a:pt x="5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2"/>
            <p:cNvSpPr/>
            <p:nvPr/>
          </p:nvSpPr>
          <p:spPr>
            <a:xfrm>
              <a:off x="6263575" y="2486150"/>
              <a:ext cx="153900" cy="243500"/>
            </a:xfrm>
            <a:custGeom>
              <a:avLst/>
              <a:gdLst/>
              <a:ahLst/>
              <a:cxnLst/>
              <a:rect l="l" t="t" r="r" b="b"/>
              <a:pathLst>
                <a:path w="6156" h="9740" extrusionOk="0">
                  <a:moveTo>
                    <a:pt x="5953" y="0"/>
                  </a:moveTo>
                  <a:lnTo>
                    <a:pt x="5584" y="560"/>
                  </a:lnTo>
                  <a:lnTo>
                    <a:pt x="0" y="9371"/>
                  </a:lnTo>
                  <a:cubicBezTo>
                    <a:pt x="84" y="9418"/>
                    <a:pt x="155" y="9502"/>
                    <a:pt x="155" y="9621"/>
                  </a:cubicBezTo>
                  <a:cubicBezTo>
                    <a:pt x="155" y="9668"/>
                    <a:pt x="155" y="9704"/>
                    <a:pt x="143" y="9740"/>
                  </a:cubicBezTo>
                  <a:lnTo>
                    <a:pt x="215" y="9621"/>
                  </a:lnTo>
                  <a:lnTo>
                    <a:pt x="6144" y="262"/>
                  </a:lnTo>
                  <a:lnTo>
                    <a:pt x="6156" y="131"/>
                  </a:lnTo>
                  <a:cubicBezTo>
                    <a:pt x="6072" y="96"/>
                    <a:pt x="6013" y="60"/>
                    <a:pt x="595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2"/>
            <p:cNvSpPr/>
            <p:nvPr/>
          </p:nvSpPr>
          <p:spPr>
            <a:xfrm>
              <a:off x="6396025" y="2489125"/>
              <a:ext cx="29200" cy="364050"/>
            </a:xfrm>
            <a:custGeom>
              <a:avLst/>
              <a:gdLst/>
              <a:ahLst/>
              <a:cxnLst/>
              <a:rect l="l" t="t" r="r" b="b"/>
              <a:pathLst>
                <a:path w="1168" h="14562" extrusionOk="0">
                  <a:moveTo>
                    <a:pt x="846" y="1"/>
                  </a:moveTo>
                  <a:lnTo>
                    <a:pt x="834" y="132"/>
                  </a:lnTo>
                  <a:lnTo>
                    <a:pt x="1" y="14550"/>
                  </a:lnTo>
                  <a:cubicBezTo>
                    <a:pt x="24" y="14550"/>
                    <a:pt x="36" y="14550"/>
                    <a:pt x="72" y="14538"/>
                  </a:cubicBezTo>
                  <a:cubicBezTo>
                    <a:pt x="155" y="14538"/>
                    <a:pt x="239" y="14538"/>
                    <a:pt x="310" y="14562"/>
                  </a:cubicBezTo>
                  <a:lnTo>
                    <a:pt x="1167" y="1"/>
                  </a:lnTo>
                  <a:lnTo>
                    <a:pt x="1167" y="1"/>
                  </a:lnTo>
                  <a:cubicBezTo>
                    <a:pt x="1132" y="12"/>
                    <a:pt x="1084" y="24"/>
                    <a:pt x="1024" y="24"/>
                  </a:cubicBezTo>
                  <a:cubicBezTo>
                    <a:pt x="965" y="24"/>
                    <a:pt x="905" y="24"/>
                    <a:pt x="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2"/>
            <p:cNvSpPr/>
            <p:nvPr/>
          </p:nvSpPr>
          <p:spPr>
            <a:xfrm>
              <a:off x="6426100" y="2483775"/>
              <a:ext cx="571225" cy="679875"/>
            </a:xfrm>
            <a:custGeom>
              <a:avLst/>
              <a:gdLst/>
              <a:ahLst/>
              <a:cxnLst/>
              <a:rect l="l" t="t" r="r" b="b"/>
              <a:pathLst>
                <a:path w="22849" h="27195" extrusionOk="0">
                  <a:moveTo>
                    <a:pt x="226" y="0"/>
                  </a:moveTo>
                  <a:cubicBezTo>
                    <a:pt x="191" y="95"/>
                    <a:pt x="107" y="167"/>
                    <a:pt x="0" y="215"/>
                  </a:cubicBezTo>
                  <a:lnTo>
                    <a:pt x="22610" y="27194"/>
                  </a:lnTo>
                  <a:cubicBezTo>
                    <a:pt x="22670" y="27099"/>
                    <a:pt x="22753" y="27039"/>
                    <a:pt x="22848" y="26980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2"/>
            <p:cNvSpPr/>
            <p:nvPr/>
          </p:nvSpPr>
          <p:spPr>
            <a:xfrm>
              <a:off x="6408525" y="2878750"/>
              <a:ext cx="217325" cy="182800"/>
            </a:xfrm>
            <a:custGeom>
              <a:avLst/>
              <a:gdLst/>
              <a:ahLst/>
              <a:cxnLst/>
              <a:rect l="l" t="t" r="r" b="b"/>
              <a:pathLst>
                <a:path w="8693" h="7312" extrusionOk="0">
                  <a:moveTo>
                    <a:pt x="215" y="1"/>
                  </a:moveTo>
                  <a:cubicBezTo>
                    <a:pt x="167" y="108"/>
                    <a:pt x="96" y="191"/>
                    <a:pt x="1" y="239"/>
                  </a:cubicBezTo>
                  <a:lnTo>
                    <a:pt x="8490" y="7311"/>
                  </a:lnTo>
                  <a:cubicBezTo>
                    <a:pt x="8549" y="7228"/>
                    <a:pt x="8609" y="7145"/>
                    <a:pt x="8692" y="7073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2"/>
            <p:cNvSpPr/>
            <p:nvPr/>
          </p:nvSpPr>
          <p:spPr>
            <a:xfrm>
              <a:off x="6323100" y="3003175"/>
              <a:ext cx="1800" cy="1525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24" y="1"/>
                  </a:moveTo>
                  <a:lnTo>
                    <a:pt x="0" y="48"/>
                  </a:lnTo>
                  <a:lnTo>
                    <a:pt x="72" y="60"/>
                  </a:lnTo>
                  <a:cubicBezTo>
                    <a:pt x="60" y="48"/>
                    <a:pt x="36" y="13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2"/>
            <p:cNvSpPr/>
            <p:nvPr/>
          </p:nvSpPr>
          <p:spPr>
            <a:xfrm>
              <a:off x="6135275" y="2944250"/>
              <a:ext cx="183975" cy="57750"/>
            </a:xfrm>
            <a:custGeom>
              <a:avLst/>
              <a:gdLst/>
              <a:ahLst/>
              <a:cxnLst/>
              <a:rect l="l" t="t" r="r" b="b"/>
              <a:pathLst>
                <a:path w="7359" h="2310" extrusionOk="0">
                  <a:moveTo>
                    <a:pt x="72" y="0"/>
                  </a:moveTo>
                  <a:lnTo>
                    <a:pt x="72" y="60"/>
                  </a:lnTo>
                  <a:cubicBezTo>
                    <a:pt x="72" y="155"/>
                    <a:pt x="48" y="250"/>
                    <a:pt x="1" y="322"/>
                  </a:cubicBezTo>
                  <a:lnTo>
                    <a:pt x="3977" y="1417"/>
                  </a:lnTo>
                  <a:lnTo>
                    <a:pt x="4382" y="1524"/>
                  </a:lnTo>
                  <a:lnTo>
                    <a:pt x="7192" y="2310"/>
                  </a:lnTo>
                  <a:lnTo>
                    <a:pt x="7359" y="2036"/>
                  </a:lnTo>
                  <a:lnTo>
                    <a:pt x="4739" y="1298"/>
                  </a:lnTo>
                  <a:lnTo>
                    <a:pt x="4335" y="119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2"/>
            <p:cNvSpPr/>
            <p:nvPr/>
          </p:nvSpPr>
          <p:spPr>
            <a:xfrm>
              <a:off x="6331425" y="3000200"/>
              <a:ext cx="284000" cy="85150"/>
            </a:xfrm>
            <a:custGeom>
              <a:avLst/>
              <a:gdLst/>
              <a:ahLst/>
              <a:cxnLst/>
              <a:rect l="l" t="t" r="r" b="b"/>
              <a:pathLst>
                <a:path w="11360" h="3406" extrusionOk="0">
                  <a:moveTo>
                    <a:pt x="239" y="1"/>
                  </a:moveTo>
                  <a:cubicBezTo>
                    <a:pt x="227" y="132"/>
                    <a:pt x="144" y="239"/>
                    <a:pt x="1" y="274"/>
                  </a:cubicBezTo>
                  <a:lnTo>
                    <a:pt x="11288" y="3406"/>
                  </a:lnTo>
                  <a:lnTo>
                    <a:pt x="11359" y="3406"/>
                  </a:lnTo>
                  <a:cubicBezTo>
                    <a:pt x="11359" y="3382"/>
                    <a:pt x="11348" y="3334"/>
                    <a:pt x="11348" y="3310"/>
                  </a:cubicBezTo>
                  <a:cubicBezTo>
                    <a:pt x="11348" y="3227"/>
                    <a:pt x="11348" y="3156"/>
                    <a:pt x="11359" y="3096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2"/>
            <p:cNvSpPr/>
            <p:nvPr/>
          </p:nvSpPr>
          <p:spPr>
            <a:xfrm>
              <a:off x="6231125" y="2883825"/>
              <a:ext cx="162550" cy="263450"/>
            </a:xfrm>
            <a:custGeom>
              <a:avLst/>
              <a:gdLst/>
              <a:ahLst/>
              <a:cxnLst/>
              <a:rect l="l" t="t" r="r" b="b"/>
              <a:pathLst>
                <a:path w="6502" h="10538" extrusionOk="0">
                  <a:moveTo>
                    <a:pt x="6216" y="0"/>
                  </a:moveTo>
                  <a:lnTo>
                    <a:pt x="6192" y="60"/>
                  </a:lnTo>
                  <a:lnTo>
                    <a:pt x="3537" y="4465"/>
                  </a:lnTo>
                  <a:lnTo>
                    <a:pt x="3382" y="4751"/>
                  </a:lnTo>
                  <a:lnTo>
                    <a:pt x="0" y="10359"/>
                  </a:lnTo>
                  <a:lnTo>
                    <a:pt x="120" y="10406"/>
                  </a:lnTo>
                  <a:lnTo>
                    <a:pt x="143" y="10406"/>
                  </a:lnTo>
                  <a:cubicBezTo>
                    <a:pt x="143" y="10406"/>
                    <a:pt x="155" y="10406"/>
                    <a:pt x="155" y="10418"/>
                  </a:cubicBezTo>
                  <a:lnTo>
                    <a:pt x="179" y="10418"/>
                  </a:lnTo>
                  <a:lnTo>
                    <a:pt x="191" y="10430"/>
                  </a:lnTo>
                  <a:cubicBezTo>
                    <a:pt x="191" y="10442"/>
                    <a:pt x="203" y="10442"/>
                    <a:pt x="203" y="10466"/>
                  </a:cubicBezTo>
                  <a:lnTo>
                    <a:pt x="250" y="10537"/>
                  </a:lnTo>
                  <a:lnTo>
                    <a:pt x="3703" y="4810"/>
                  </a:lnTo>
                  <a:lnTo>
                    <a:pt x="3703" y="4775"/>
                  </a:lnTo>
                  <a:cubicBezTo>
                    <a:pt x="3679" y="4727"/>
                    <a:pt x="3656" y="4691"/>
                    <a:pt x="3656" y="4644"/>
                  </a:cubicBezTo>
                  <a:cubicBezTo>
                    <a:pt x="3656" y="4489"/>
                    <a:pt x="3775" y="4358"/>
                    <a:pt x="3941" y="4346"/>
                  </a:cubicBezTo>
                  <a:lnTo>
                    <a:pt x="3977" y="4346"/>
                  </a:lnTo>
                  <a:lnTo>
                    <a:pt x="6501" y="143"/>
                  </a:lnTo>
                  <a:cubicBezTo>
                    <a:pt x="6394" y="119"/>
                    <a:pt x="6311" y="72"/>
                    <a:pt x="6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2"/>
            <p:cNvSpPr/>
            <p:nvPr/>
          </p:nvSpPr>
          <p:spPr>
            <a:xfrm>
              <a:off x="5970675" y="3148425"/>
              <a:ext cx="260175" cy="142325"/>
            </a:xfrm>
            <a:custGeom>
              <a:avLst/>
              <a:gdLst/>
              <a:ahLst/>
              <a:cxnLst/>
              <a:rect l="l" t="t" r="r" b="b"/>
              <a:pathLst>
                <a:path w="10407" h="5693" extrusionOk="0">
                  <a:moveTo>
                    <a:pt x="10061" y="1"/>
                  </a:moveTo>
                  <a:lnTo>
                    <a:pt x="0" y="5335"/>
                  </a:lnTo>
                  <a:lnTo>
                    <a:pt x="0" y="5692"/>
                  </a:lnTo>
                  <a:lnTo>
                    <a:pt x="10407" y="168"/>
                  </a:lnTo>
                  <a:lnTo>
                    <a:pt x="10359" y="84"/>
                  </a:lnTo>
                  <a:lnTo>
                    <a:pt x="100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2"/>
            <p:cNvSpPr/>
            <p:nvPr/>
          </p:nvSpPr>
          <p:spPr>
            <a:xfrm>
              <a:off x="6090025" y="3098425"/>
              <a:ext cx="143800" cy="51825"/>
            </a:xfrm>
            <a:custGeom>
              <a:avLst/>
              <a:gdLst/>
              <a:ahLst/>
              <a:cxnLst/>
              <a:rect l="l" t="t" r="r" b="b"/>
              <a:pathLst>
                <a:path w="5752" h="2073" extrusionOk="0">
                  <a:moveTo>
                    <a:pt x="120" y="1"/>
                  </a:moveTo>
                  <a:cubicBezTo>
                    <a:pt x="108" y="108"/>
                    <a:pt x="60" y="215"/>
                    <a:pt x="1" y="298"/>
                  </a:cubicBezTo>
                  <a:lnTo>
                    <a:pt x="5299" y="1977"/>
                  </a:lnTo>
                  <a:lnTo>
                    <a:pt x="5597" y="2072"/>
                  </a:lnTo>
                  <a:lnTo>
                    <a:pt x="5597" y="2072"/>
                  </a:lnTo>
                  <a:lnTo>
                    <a:pt x="5549" y="2025"/>
                  </a:lnTo>
                  <a:cubicBezTo>
                    <a:pt x="5513" y="1953"/>
                    <a:pt x="5537" y="1846"/>
                    <a:pt x="5633" y="1822"/>
                  </a:cubicBezTo>
                  <a:cubicBezTo>
                    <a:pt x="5668" y="1798"/>
                    <a:pt x="5716" y="1798"/>
                    <a:pt x="5752" y="1798"/>
                  </a:cubicBezTo>
                  <a:lnTo>
                    <a:pt x="5633" y="176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2"/>
            <p:cNvSpPr/>
            <p:nvPr/>
          </p:nvSpPr>
          <p:spPr>
            <a:xfrm>
              <a:off x="6300775" y="3287725"/>
              <a:ext cx="102125" cy="186675"/>
            </a:xfrm>
            <a:custGeom>
              <a:avLst/>
              <a:gdLst/>
              <a:ahLst/>
              <a:cxnLst/>
              <a:rect l="l" t="t" r="r" b="b"/>
              <a:pathLst>
                <a:path w="4085" h="7467" extrusionOk="0">
                  <a:moveTo>
                    <a:pt x="322" y="1"/>
                  </a:moveTo>
                  <a:lnTo>
                    <a:pt x="1" y="49"/>
                  </a:lnTo>
                  <a:lnTo>
                    <a:pt x="3799" y="7466"/>
                  </a:lnTo>
                  <a:cubicBezTo>
                    <a:pt x="3882" y="7383"/>
                    <a:pt x="3977" y="7347"/>
                    <a:pt x="4084" y="7311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2"/>
            <p:cNvSpPr/>
            <p:nvPr/>
          </p:nvSpPr>
          <p:spPr>
            <a:xfrm>
              <a:off x="6228150" y="3143850"/>
              <a:ext cx="77125" cy="138250"/>
            </a:xfrm>
            <a:custGeom>
              <a:avLst/>
              <a:gdLst/>
              <a:ahLst/>
              <a:cxnLst/>
              <a:rect l="l" t="t" r="r" b="b"/>
              <a:pathLst>
                <a:path w="3085" h="5530" extrusionOk="0">
                  <a:moveTo>
                    <a:pt x="169" y="1"/>
                  </a:moveTo>
                  <a:cubicBezTo>
                    <a:pt x="147" y="1"/>
                    <a:pt x="127" y="9"/>
                    <a:pt x="108" y="29"/>
                  </a:cubicBezTo>
                  <a:cubicBezTo>
                    <a:pt x="24" y="77"/>
                    <a:pt x="0" y="160"/>
                    <a:pt x="24" y="231"/>
                  </a:cubicBezTo>
                  <a:lnTo>
                    <a:pt x="60" y="291"/>
                  </a:lnTo>
                  <a:lnTo>
                    <a:pt x="108" y="386"/>
                  </a:lnTo>
                  <a:lnTo>
                    <a:pt x="2751" y="5530"/>
                  </a:lnTo>
                  <a:lnTo>
                    <a:pt x="3084" y="5494"/>
                  </a:lnTo>
                  <a:lnTo>
                    <a:pt x="358" y="148"/>
                  </a:lnTo>
                  <a:lnTo>
                    <a:pt x="310" y="77"/>
                  </a:lnTo>
                  <a:cubicBezTo>
                    <a:pt x="310" y="53"/>
                    <a:pt x="298" y="53"/>
                    <a:pt x="298" y="41"/>
                  </a:cubicBezTo>
                  <a:cubicBezTo>
                    <a:pt x="298" y="41"/>
                    <a:pt x="298" y="29"/>
                    <a:pt x="286" y="29"/>
                  </a:cubicBezTo>
                  <a:lnTo>
                    <a:pt x="262" y="29"/>
                  </a:lnTo>
                  <a:cubicBezTo>
                    <a:pt x="262" y="29"/>
                    <a:pt x="250" y="29"/>
                    <a:pt x="250" y="17"/>
                  </a:cubicBezTo>
                  <a:lnTo>
                    <a:pt x="227" y="17"/>
                  </a:lnTo>
                  <a:cubicBezTo>
                    <a:pt x="205" y="6"/>
                    <a:pt x="186" y="1"/>
                    <a:pt x="16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2"/>
            <p:cNvSpPr/>
            <p:nvPr/>
          </p:nvSpPr>
          <p:spPr>
            <a:xfrm>
              <a:off x="6586525" y="3246075"/>
              <a:ext cx="3000" cy="3300"/>
            </a:xfrm>
            <a:custGeom>
              <a:avLst/>
              <a:gdLst/>
              <a:ahLst/>
              <a:cxnLst/>
              <a:rect l="l" t="t" r="r" b="b"/>
              <a:pathLst>
                <a:path w="120" h="132" extrusionOk="0">
                  <a:moveTo>
                    <a:pt x="120" y="0"/>
                  </a:moveTo>
                  <a:lnTo>
                    <a:pt x="1" y="24"/>
                  </a:lnTo>
                  <a:lnTo>
                    <a:pt x="1" y="36"/>
                  </a:lnTo>
                  <a:cubicBezTo>
                    <a:pt x="12" y="60"/>
                    <a:pt x="12" y="107"/>
                    <a:pt x="1" y="131"/>
                  </a:cubicBezTo>
                  <a:cubicBezTo>
                    <a:pt x="60" y="119"/>
                    <a:pt x="120" y="6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2"/>
            <p:cNvSpPr/>
            <p:nvPr/>
          </p:nvSpPr>
          <p:spPr>
            <a:xfrm>
              <a:off x="5970675" y="3248450"/>
              <a:ext cx="567350" cy="86050"/>
            </a:xfrm>
            <a:custGeom>
              <a:avLst/>
              <a:gdLst/>
              <a:ahLst/>
              <a:cxnLst/>
              <a:rect l="l" t="t" r="r" b="b"/>
              <a:pathLst>
                <a:path w="22694" h="3442" extrusionOk="0">
                  <a:moveTo>
                    <a:pt x="22634" y="0"/>
                  </a:moveTo>
                  <a:lnTo>
                    <a:pt x="13383" y="1274"/>
                  </a:lnTo>
                  <a:lnTo>
                    <a:pt x="13050" y="1322"/>
                  </a:lnTo>
                  <a:lnTo>
                    <a:pt x="0" y="3120"/>
                  </a:lnTo>
                  <a:lnTo>
                    <a:pt x="0" y="3441"/>
                  </a:lnTo>
                  <a:lnTo>
                    <a:pt x="13205" y="1620"/>
                  </a:lnTo>
                  <a:lnTo>
                    <a:pt x="13526" y="1572"/>
                  </a:lnTo>
                  <a:lnTo>
                    <a:pt x="22694" y="310"/>
                  </a:lnTo>
                  <a:cubicBezTo>
                    <a:pt x="22670" y="203"/>
                    <a:pt x="22634" y="107"/>
                    <a:pt x="2263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2"/>
            <p:cNvSpPr/>
            <p:nvPr/>
          </p:nvSpPr>
          <p:spPr>
            <a:xfrm>
              <a:off x="6683850" y="3085625"/>
              <a:ext cx="305425" cy="89325"/>
            </a:xfrm>
            <a:custGeom>
              <a:avLst/>
              <a:gdLst/>
              <a:ahLst/>
              <a:cxnLst/>
              <a:rect l="l" t="t" r="r" b="b"/>
              <a:pathLst>
                <a:path w="12217" h="3573" extrusionOk="0">
                  <a:moveTo>
                    <a:pt x="72" y="1"/>
                  </a:moveTo>
                  <a:cubicBezTo>
                    <a:pt x="60" y="132"/>
                    <a:pt x="37" y="227"/>
                    <a:pt x="1" y="322"/>
                  </a:cubicBezTo>
                  <a:lnTo>
                    <a:pt x="12181" y="3572"/>
                  </a:lnTo>
                  <a:lnTo>
                    <a:pt x="12181" y="3549"/>
                  </a:lnTo>
                  <a:cubicBezTo>
                    <a:pt x="12181" y="3442"/>
                    <a:pt x="12193" y="3358"/>
                    <a:pt x="12217" y="3263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2"/>
            <p:cNvSpPr/>
            <p:nvPr/>
          </p:nvSpPr>
          <p:spPr>
            <a:xfrm>
              <a:off x="6585025" y="3175825"/>
              <a:ext cx="403650" cy="70850"/>
            </a:xfrm>
            <a:custGeom>
              <a:avLst/>
              <a:gdLst/>
              <a:ahLst/>
              <a:cxnLst/>
              <a:rect l="l" t="t" r="r" b="b"/>
              <a:pathLst>
                <a:path w="16146" h="2834" extrusionOk="0">
                  <a:moveTo>
                    <a:pt x="16110" y="0"/>
                  </a:moveTo>
                  <a:lnTo>
                    <a:pt x="1" y="2536"/>
                  </a:lnTo>
                  <a:cubicBezTo>
                    <a:pt x="37" y="2620"/>
                    <a:pt x="61" y="2715"/>
                    <a:pt x="72" y="2834"/>
                  </a:cubicBezTo>
                  <a:lnTo>
                    <a:pt x="191" y="2810"/>
                  </a:lnTo>
                  <a:lnTo>
                    <a:pt x="15658" y="393"/>
                  </a:lnTo>
                  <a:lnTo>
                    <a:pt x="16146" y="131"/>
                  </a:lnTo>
                  <a:cubicBezTo>
                    <a:pt x="16134" y="95"/>
                    <a:pt x="16134" y="48"/>
                    <a:pt x="161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2"/>
            <p:cNvSpPr/>
            <p:nvPr/>
          </p:nvSpPr>
          <p:spPr>
            <a:xfrm>
              <a:off x="6566575" y="3113300"/>
              <a:ext cx="76525" cy="112850"/>
            </a:xfrm>
            <a:custGeom>
              <a:avLst/>
              <a:gdLst/>
              <a:ahLst/>
              <a:cxnLst/>
              <a:rect l="l" t="t" r="r" b="b"/>
              <a:pathLst>
                <a:path w="3061" h="4514" extrusionOk="0">
                  <a:moveTo>
                    <a:pt x="2739" y="1"/>
                  </a:moveTo>
                  <a:lnTo>
                    <a:pt x="1" y="4394"/>
                  </a:lnTo>
                  <a:cubicBezTo>
                    <a:pt x="108" y="4418"/>
                    <a:pt x="215" y="4454"/>
                    <a:pt x="298" y="4513"/>
                  </a:cubicBezTo>
                  <a:lnTo>
                    <a:pt x="3061" y="108"/>
                  </a:lnTo>
                  <a:cubicBezTo>
                    <a:pt x="2954" y="72"/>
                    <a:pt x="2846" y="49"/>
                    <a:pt x="27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2"/>
            <p:cNvSpPr/>
            <p:nvPr/>
          </p:nvSpPr>
          <p:spPr>
            <a:xfrm>
              <a:off x="6412700" y="3263025"/>
              <a:ext cx="135750" cy="210775"/>
            </a:xfrm>
            <a:custGeom>
              <a:avLst/>
              <a:gdLst/>
              <a:ahLst/>
              <a:cxnLst/>
              <a:rect l="l" t="t" r="r" b="b"/>
              <a:pathLst>
                <a:path w="5430" h="8431" extrusionOk="0">
                  <a:moveTo>
                    <a:pt x="5179" y="1"/>
                  </a:moveTo>
                  <a:lnTo>
                    <a:pt x="0" y="8287"/>
                  </a:lnTo>
                  <a:cubicBezTo>
                    <a:pt x="107" y="8311"/>
                    <a:pt x="191" y="8359"/>
                    <a:pt x="286" y="8430"/>
                  </a:cubicBezTo>
                  <a:lnTo>
                    <a:pt x="5430" y="203"/>
                  </a:lnTo>
                  <a:cubicBezTo>
                    <a:pt x="5310" y="156"/>
                    <a:pt x="5239" y="84"/>
                    <a:pt x="51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2"/>
            <p:cNvSpPr/>
            <p:nvPr/>
          </p:nvSpPr>
          <p:spPr>
            <a:xfrm>
              <a:off x="6420425" y="3178800"/>
              <a:ext cx="572425" cy="303325"/>
            </a:xfrm>
            <a:custGeom>
              <a:avLst/>
              <a:gdLst/>
              <a:ahLst/>
              <a:cxnLst/>
              <a:rect l="l" t="t" r="r" b="b"/>
              <a:pathLst>
                <a:path w="22897" h="12133" extrusionOk="0">
                  <a:moveTo>
                    <a:pt x="22742" y="0"/>
                  </a:moveTo>
                  <a:lnTo>
                    <a:pt x="22242" y="274"/>
                  </a:lnTo>
                  <a:lnTo>
                    <a:pt x="1" y="11859"/>
                  </a:lnTo>
                  <a:cubicBezTo>
                    <a:pt x="72" y="11942"/>
                    <a:pt x="132" y="12026"/>
                    <a:pt x="168" y="12133"/>
                  </a:cubicBezTo>
                  <a:lnTo>
                    <a:pt x="22897" y="286"/>
                  </a:lnTo>
                  <a:cubicBezTo>
                    <a:pt x="22813" y="203"/>
                    <a:pt x="22777" y="107"/>
                    <a:pt x="227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2"/>
            <p:cNvSpPr/>
            <p:nvPr/>
          </p:nvSpPr>
          <p:spPr>
            <a:xfrm>
              <a:off x="6093300" y="3491025"/>
              <a:ext cx="300075" cy="161375"/>
            </a:xfrm>
            <a:custGeom>
              <a:avLst/>
              <a:gdLst/>
              <a:ahLst/>
              <a:cxnLst/>
              <a:rect l="l" t="t" r="r" b="b"/>
              <a:pathLst>
                <a:path w="12003" h="6455" extrusionOk="0">
                  <a:moveTo>
                    <a:pt x="11871" y="1"/>
                  </a:moveTo>
                  <a:lnTo>
                    <a:pt x="1" y="6192"/>
                  </a:lnTo>
                  <a:cubicBezTo>
                    <a:pt x="60" y="6228"/>
                    <a:pt x="108" y="6299"/>
                    <a:pt x="144" y="6359"/>
                  </a:cubicBezTo>
                  <a:cubicBezTo>
                    <a:pt x="156" y="6383"/>
                    <a:pt x="168" y="6430"/>
                    <a:pt x="179" y="6454"/>
                  </a:cubicBezTo>
                  <a:lnTo>
                    <a:pt x="12002" y="287"/>
                  </a:lnTo>
                  <a:cubicBezTo>
                    <a:pt x="11943" y="191"/>
                    <a:pt x="11895" y="108"/>
                    <a:pt x="1187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2"/>
            <p:cNvSpPr/>
            <p:nvPr/>
          </p:nvSpPr>
          <p:spPr>
            <a:xfrm>
              <a:off x="6187075" y="3708325"/>
              <a:ext cx="191425" cy="58075"/>
            </a:xfrm>
            <a:custGeom>
              <a:avLst/>
              <a:gdLst/>
              <a:ahLst/>
              <a:cxnLst/>
              <a:rect l="l" t="t" r="r" b="b"/>
              <a:pathLst>
                <a:path w="7657" h="2323" extrusionOk="0">
                  <a:moveTo>
                    <a:pt x="7561" y="0"/>
                  </a:moveTo>
                  <a:lnTo>
                    <a:pt x="0" y="2013"/>
                  </a:lnTo>
                  <a:cubicBezTo>
                    <a:pt x="36" y="2084"/>
                    <a:pt x="60" y="2167"/>
                    <a:pt x="60" y="2275"/>
                  </a:cubicBezTo>
                  <a:cubicBezTo>
                    <a:pt x="48" y="2286"/>
                    <a:pt x="48" y="2310"/>
                    <a:pt x="48" y="2322"/>
                  </a:cubicBezTo>
                  <a:lnTo>
                    <a:pt x="7656" y="298"/>
                  </a:lnTo>
                  <a:cubicBezTo>
                    <a:pt x="7608" y="203"/>
                    <a:pt x="7561" y="108"/>
                    <a:pt x="7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2"/>
            <p:cNvSpPr/>
            <p:nvPr/>
          </p:nvSpPr>
          <p:spPr>
            <a:xfrm>
              <a:off x="5970675" y="3494300"/>
              <a:ext cx="107775" cy="154525"/>
            </a:xfrm>
            <a:custGeom>
              <a:avLst/>
              <a:gdLst/>
              <a:ahLst/>
              <a:cxnLst/>
              <a:rect l="l" t="t" r="r" b="b"/>
              <a:pathLst>
                <a:path w="4311" h="6181" extrusionOk="0">
                  <a:moveTo>
                    <a:pt x="0" y="1"/>
                  </a:moveTo>
                  <a:lnTo>
                    <a:pt x="0" y="537"/>
                  </a:lnTo>
                  <a:lnTo>
                    <a:pt x="4072" y="6180"/>
                  </a:lnTo>
                  <a:cubicBezTo>
                    <a:pt x="4120" y="6109"/>
                    <a:pt x="4191" y="6025"/>
                    <a:pt x="4287" y="5990"/>
                  </a:cubicBezTo>
                  <a:cubicBezTo>
                    <a:pt x="4299" y="5990"/>
                    <a:pt x="4299" y="5966"/>
                    <a:pt x="4311" y="59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2"/>
            <p:cNvSpPr/>
            <p:nvPr/>
          </p:nvSpPr>
          <p:spPr>
            <a:xfrm>
              <a:off x="5970675" y="3658025"/>
              <a:ext cx="102725" cy="61925"/>
            </a:xfrm>
            <a:custGeom>
              <a:avLst/>
              <a:gdLst/>
              <a:ahLst/>
              <a:cxnLst/>
              <a:rect l="l" t="t" r="r" b="b"/>
              <a:pathLst>
                <a:path w="4109" h="2477" extrusionOk="0">
                  <a:moveTo>
                    <a:pt x="3989" y="0"/>
                  </a:moveTo>
                  <a:lnTo>
                    <a:pt x="0" y="2120"/>
                  </a:lnTo>
                  <a:lnTo>
                    <a:pt x="0" y="2477"/>
                  </a:lnTo>
                  <a:lnTo>
                    <a:pt x="4108" y="286"/>
                  </a:lnTo>
                  <a:cubicBezTo>
                    <a:pt x="4096" y="250"/>
                    <a:pt x="4061" y="227"/>
                    <a:pt x="4049" y="191"/>
                  </a:cubicBezTo>
                  <a:cubicBezTo>
                    <a:pt x="4001" y="131"/>
                    <a:pt x="3989" y="72"/>
                    <a:pt x="398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2"/>
            <p:cNvSpPr/>
            <p:nvPr/>
          </p:nvSpPr>
          <p:spPr>
            <a:xfrm>
              <a:off x="6172775" y="3780950"/>
              <a:ext cx="177425" cy="231600"/>
            </a:xfrm>
            <a:custGeom>
              <a:avLst/>
              <a:gdLst/>
              <a:ahLst/>
              <a:cxnLst/>
              <a:rect l="l" t="t" r="r" b="b"/>
              <a:pathLst>
                <a:path w="7097" h="9264" extrusionOk="0">
                  <a:moveTo>
                    <a:pt x="310" y="1"/>
                  </a:moveTo>
                  <a:cubicBezTo>
                    <a:pt x="215" y="60"/>
                    <a:pt x="120" y="96"/>
                    <a:pt x="1" y="120"/>
                  </a:cubicBezTo>
                  <a:lnTo>
                    <a:pt x="6585" y="8966"/>
                  </a:lnTo>
                  <a:lnTo>
                    <a:pt x="7085" y="9264"/>
                  </a:lnTo>
                  <a:lnTo>
                    <a:pt x="7097" y="912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2"/>
            <p:cNvSpPr/>
            <p:nvPr/>
          </p:nvSpPr>
          <p:spPr>
            <a:xfrm>
              <a:off x="6354950" y="402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2"/>
            <p:cNvSpPr/>
            <p:nvPr/>
          </p:nvSpPr>
          <p:spPr>
            <a:xfrm>
              <a:off x="6088250" y="3665750"/>
              <a:ext cx="70275" cy="92900"/>
            </a:xfrm>
            <a:custGeom>
              <a:avLst/>
              <a:gdLst/>
              <a:ahLst/>
              <a:cxnLst/>
              <a:rect l="l" t="t" r="r" b="b"/>
              <a:pathLst>
                <a:path w="2811" h="3716" extrusionOk="0">
                  <a:moveTo>
                    <a:pt x="250" y="1"/>
                  </a:moveTo>
                  <a:cubicBezTo>
                    <a:pt x="203" y="48"/>
                    <a:pt x="167" y="96"/>
                    <a:pt x="96" y="120"/>
                  </a:cubicBezTo>
                  <a:cubicBezTo>
                    <a:pt x="72" y="156"/>
                    <a:pt x="48" y="168"/>
                    <a:pt x="0" y="179"/>
                  </a:cubicBezTo>
                  <a:lnTo>
                    <a:pt x="2620" y="3716"/>
                  </a:lnTo>
                  <a:cubicBezTo>
                    <a:pt x="2656" y="3608"/>
                    <a:pt x="2739" y="3513"/>
                    <a:pt x="2810" y="344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2"/>
            <p:cNvSpPr/>
            <p:nvPr/>
          </p:nvSpPr>
          <p:spPr>
            <a:xfrm>
              <a:off x="6355850" y="40211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cubicBezTo>
                    <a:pt x="0" y="13"/>
                    <a:pt x="0" y="1"/>
                    <a:pt x="0" y="13"/>
                  </a:cubicBezTo>
                  <a:cubicBezTo>
                    <a:pt x="12" y="1"/>
                    <a:pt x="12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2"/>
            <p:cNvSpPr/>
            <p:nvPr/>
          </p:nvSpPr>
          <p:spPr>
            <a:xfrm>
              <a:off x="6349900" y="3725000"/>
              <a:ext cx="47650" cy="294700"/>
            </a:xfrm>
            <a:custGeom>
              <a:avLst/>
              <a:gdLst/>
              <a:ahLst/>
              <a:cxnLst/>
              <a:rect l="l" t="t" r="r" b="b"/>
              <a:pathLst>
                <a:path w="1906" h="11788" extrusionOk="0">
                  <a:moveTo>
                    <a:pt x="1572" y="0"/>
                  </a:moveTo>
                  <a:lnTo>
                    <a:pt x="12" y="11359"/>
                  </a:lnTo>
                  <a:lnTo>
                    <a:pt x="0" y="11502"/>
                  </a:lnTo>
                  <a:lnTo>
                    <a:pt x="202" y="11621"/>
                  </a:lnTo>
                  <a:cubicBezTo>
                    <a:pt x="214" y="11621"/>
                    <a:pt x="214" y="11644"/>
                    <a:pt x="238" y="11656"/>
                  </a:cubicBezTo>
                  <a:lnTo>
                    <a:pt x="238" y="11668"/>
                  </a:lnTo>
                  <a:lnTo>
                    <a:pt x="250" y="11680"/>
                  </a:lnTo>
                  <a:cubicBezTo>
                    <a:pt x="250" y="11680"/>
                    <a:pt x="250" y="11704"/>
                    <a:pt x="262" y="11704"/>
                  </a:cubicBezTo>
                  <a:cubicBezTo>
                    <a:pt x="274" y="11716"/>
                    <a:pt x="274" y="11728"/>
                    <a:pt x="274" y="11740"/>
                  </a:cubicBezTo>
                  <a:lnTo>
                    <a:pt x="274" y="11764"/>
                  </a:lnTo>
                  <a:lnTo>
                    <a:pt x="274" y="11787"/>
                  </a:lnTo>
                  <a:lnTo>
                    <a:pt x="1905" y="48"/>
                  </a:lnTo>
                  <a:lnTo>
                    <a:pt x="1869" y="48"/>
                  </a:lnTo>
                  <a:cubicBezTo>
                    <a:pt x="1762" y="48"/>
                    <a:pt x="1667" y="36"/>
                    <a:pt x="157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2"/>
            <p:cNvSpPr/>
            <p:nvPr/>
          </p:nvSpPr>
          <p:spPr>
            <a:xfrm>
              <a:off x="6354950" y="40220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3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2"/>
            <p:cNvSpPr/>
            <p:nvPr/>
          </p:nvSpPr>
          <p:spPr>
            <a:xfrm>
              <a:off x="6355850" y="40164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2"/>
            <p:cNvSpPr/>
            <p:nvPr/>
          </p:nvSpPr>
          <p:spPr>
            <a:xfrm>
              <a:off x="6155225" y="4019075"/>
              <a:ext cx="199750" cy="125625"/>
            </a:xfrm>
            <a:custGeom>
              <a:avLst/>
              <a:gdLst/>
              <a:ahLst/>
              <a:cxnLst/>
              <a:rect l="l" t="t" r="r" b="b"/>
              <a:pathLst>
                <a:path w="7990" h="5025" extrusionOk="0">
                  <a:moveTo>
                    <a:pt x="7620" y="1"/>
                  </a:moveTo>
                  <a:lnTo>
                    <a:pt x="0" y="5025"/>
                  </a:lnTo>
                  <a:lnTo>
                    <a:pt x="560" y="5025"/>
                  </a:lnTo>
                  <a:lnTo>
                    <a:pt x="7989" y="132"/>
                  </a:lnTo>
                  <a:lnTo>
                    <a:pt x="7989" y="132"/>
                  </a:lnTo>
                  <a:cubicBezTo>
                    <a:pt x="7966" y="143"/>
                    <a:pt x="7936" y="149"/>
                    <a:pt x="7906" y="149"/>
                  </a:cubicBezTo>
                  <a:cubicBezTo>
                    <a:pt x="7876" y="149"/>
                    <a:pt x="7847" y="143"/>
                    <a:pt x="7823" y="132"/>
                  </a:cubicBezTo>
                  <a:lnTo>
                    <a:pt x="7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2"/>
            <p:cNvSpPr/>
            <p:nvPr/>
          </p:nvSpPr>
          <p:spPr>
            <a:xfrm>
              <a:off x="6356150" y="4021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2"/>
            <p:cNvSpPr/>
            <p:nvPr/>
          </p:nvSpPr>
          <p:spPr>
            <a:xfrm>
              <a:off x="6356150" y="4017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2"/>
            <p:cNvSpPr/>
            <p:nvPr/>
          </p:nvSpPr>
          <p:spPr>
            <a:xfrm>
              <a:off x="5970975" y="3781850"/>
              <a:ext cx="385775" cy="240975"/>
            </a:xfrm>
            <a:custGeom>
              <a:avLst/>
              <a:gdLst/>
              <a:ahLst/>
              <a:cxnLst/>
              <a:rect l="l" t="t" r="r" b="b"/>
              <a:pathLst>
                <a:path w="15431" h="9639" extrusionOk="0">
                  <a:moveTo>
                    <a:pt x="0" y="0"/>
                  </a:moveTo>
                  <a:lnTo>
                    <a:pt x="0" y="381"/>
                  </a:lnTo>
                  <a:lnTo>
                    <a:pt x="15002" y="9490"/>
                  </a:lnTo>
                  <a:lnTo>
                    <a:pt x="15217" y="9621"/>
                  </a:lnTo>
                  <a:cubicBezTo>
                    <a:pt x="15246" y="9632"/>
                    <a:pt x="15276" y="9638"/>
                    <a:pt x="15303" y="9638"/>
                  </a:cubicBezTo>
                  <a:cubicBezTo>
                    <a:pt x="15330" y="9638"/>
                    <a:pt x="15353" y="9632"/>
                    <a:pt x="15371" y="9621"/>
                  </a:cubicBezTo>
                  <a:lnTo>
                    <a:pt x="15395" y="9609"/>
                  </a:lnTo>
                  <a:lnTo>
                    <a:pt x="15407" y="9585"/>
                  </a:lnTo>
                  <a:cubicBezTo>
                    <a:pt x="15407" y="9585"/>
                    <a:pt x="15407" y="9573"/>
                    <a:pt x="15419" y="9573"/>
                  </a:cubicBezTo>
                  <a:cubicBezTo>
                    <a:pt x="15419" y="9561"/>
                    <a:pt x="15431" y="9537"/>
                    <a:pt x="15431" y="9537"/>
                  </a:cubicBezTo>
                  <a:lnTo>
                    <a:pt x="15431" y="9525"/>
                  </a:lnTo>
                  <a:lnTo>
                    <a:pt x="15431" y="9466"/>
                  </a:lnTo>
                  <a:cubicBezTo>
                    <a:pt x="15431" y="9442"/>
                    <a:pt x="15419" y="9430"/>
                    <a:pt x="15419" y="9406"/>
                  </a:cubicBezTo>
                  <a:cubicBezTo>
                    <a:pt x="15419" y="9394"/>
                    <a:pt x="15407" y="9394"/>
                    <a:pt x="15407" y="9382"/>
                  </a:cubicBezTo>
                  <a:lnTo>
                    <a:pt x="15407" y="9370"/>
                  </a:lnTo>
                  <a:lnTo>
                    <a:pt x="15371" y="9335"/>
                  </a:lnTo>
                  <a:lnTo>
                    <a:pt x="15169" y="9216"/>
                  </a:lnTo>
                  <a:lnTo>
                    <a:pt x="14681" y="8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2"/>
            <p:cNvSpPr/>
            <p:nvPr/>
          </p:nvSpPr>
          <p:spPr>
            <a:xfrm>
              <a:off x="6535325" y="3221950"/>
              <a:ext cx="50625" cy="50675"/>
            </a:xfrm>
            <a:custGeom>
              <a:avLst/>
              <a:gdLst/>
              <a:ahLst/>
              <a:cxnLst/>
              <a:rect l="l" t="t" r="r" b="b"/>
              <a:pathLst>
                <a:path w="2025" h="2027" extrusionOk="0">
                  <a:moveTo>
                    <a:pt x="1001" y="1"/>
                  </a:moveTo>
                  <a:cubicBezTo>
                    <a:pt x="441" y="36"/>
                    <a:pt x="1" y="489"/>
                    <a:pt x="36" y="1048"/>
                  </a:cubicBezTo>
                  <a:cubicBezTo>
                    <a:pt x="36" y="1144"/>
                    <a:pt x="60" y="1251"/>
                    <a:pt x="96" y="1358"/>
                  </a:cubicBezTo>
                  <a:cubicBezTo>
                    <a:pt x="120" y="1465"/>
                    <a:pt x="179" y="1548"/>
                    <a:pt x="239" y="1620"/>
                  </a:cubicBezTo>
                  <a:cubicBezTo>
                    <a:pt x="334" y="1727"/>
                    <a:pt x="405" y="1799"/>
                    <a:pt x="501" y="1858"/>
                  </a:cubicBezTo>
                  <a:cubicBezTo>
                    <a:pt x="642" y="1967"/>
                    <a:pt x="834" y="2026"/>
                    <a:pt x="1021" y="2026"/>
                  </a:cubicBezTo>
                  <a:cubicBezTo>
                    <a:pt x="1038" y="2026"/>
                    <a:pt x="1055" y="2026"/>
                    <a:pt x="1072" y="2025"/>
                  </a:cubicBezTo>
                  <a:cubicBezTo>
                    <a:pt x="1584" y="2013"/>
                    <a:pt x="2001" y="1608"/>
                    <a:pt x="2025" y="1096"/>
                  </a:cubicBezTo>
                  <a:lnTo>
                    <a:pt x="2025" y="989"/>
                  </a:lnTo>
                  <a:lnTo>
                    <a:pt x="2025" y="965"/>
                  </a:lnTo>
                  <a:cubicBezTo>
                    <a:pt x="2025" y="858"/>
                    <a:pt x="2001" y="763"/>
                    <a:pt x="1965" y="656"/>
                  </a:cubicBezTo>
                  <a:cubicBezTo>
                    <a:pt x="1894" y="453"/>
                    <a:pt x="1727" y="263"/>
                    <a:pt x="1537" y="155"/>
                  </a:cubicBezTo>
                  <a:cubicBezTo>
                    <a:pt x="1453" y="96"/>
                    <a:pt x="1346" y="60"/>
                    <a:pt x="1239" y="36"/>
                  </a:cubicBezTo>
                  <a:cubicBezTo>
                    <a:pt x="1167" y="13"/>
                    <a:pt x="1072" y="1"/>
                    <a:pt x="100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2"/>
            <p:cNvSpPr/>
            <p:nvPr/>
          </p:nvSpPr>
          <p:spPr>
            <a:xfrm>
              <a:off x="6615100" y="3045125"/>
              <a:ext cx="70575" cy="71475"/>
            </a:xfrm>
            <a:custGeom>
              <a:avLst/>
              <a:gdLst/>
              <a:ahLst/>
              <a:cxnLst/>
              <a:rect l="l" t="t" r="r" b="b"/>
              <a:pathLst>
                <a:path w="2823" h="2859" extrusionOk="0">
                  <a:moveTo>
                    <a:pt x="1389" y="1"/>
                  </a:moveTo>
                  <a:cubicBezTo>
                    <a:pt x="1375" y="1"/>
                    <a:pt x="1360" y="1"/>
                    <a:pt x="1346" y="1"/>
                  </a:cubicBezTo>
                  <a:cubicBezTo>
                    <a:pt x="989" y="25"/>
                    <a:pt x="667" y="168"/>
                    <a:pt x="429" y="406"/>
                  </a:cubicBezTo>
                  <a:cubicBezTo>
                    <a:pt x="358" y="478"/>
                    <a:pt x="274" y="561"/>
                    <a:pt x="215" y="644"/>
                  </a:cubicBezTo>
                  <a:cubicBezTo>
                    <a:pt x="120" y="859"/>
                    <a:pt x="24" y="1061"/>
                    <a:pt x="12" y="1299"/>
                  </a:cubicBezTo>
                  <a:cubicBezTo>
                    <a:pt x="12" y="1359"/>
                    <a:pt x="1" y="1430"/>
                    <a:pt x="1" y="1513"/>
                  </a:cubicBezTo>
                  <a:cubicBezTo>
                    <a:pt x="1" y="1537"/>
                    <a:pt x="1" y="1585"/>
                    <a:pt x="12" y="1609"/>
                  </a:cubicBezTo>
                  <a:cubicBezTo>
                    <a:pt x="72" y="2121"/>
                    <a:pt x="382" y="2537"/>
                    <a:pt x="822" y="2728"/>
                  </a:cubicBezTo>
                  <a:cubicBezTo>
                    <a:pt x="917" y="2776"/>
                    <a:pt x="1013" y="2799"/>
                    <a:pt x="1132" y="2835"/>
                  </a:cubicBezTo>
                  <a:cubicBezTo>
                    <a:pt x="1251" y="2859"/>
                    <a:pt x="1358" y="2859"/>
                    <a:pt x="1477" y="2859"/>
                  </a:cubicBezTo>
                  <a:cubicBezTo>
                    <a:pt x="2048" y="2835"/>
                    <a:pt x="2548" y="2466"/>
                    <a:pt x="2739" y="1942"/>
                  </a:cubicBezTo>
                  <a:cubicBezTo>
                    <a:pt x="2763" y="1835"/>
                    <a:pt x="2798" y="1752"/>
                    <a:pt x="2810" y="1633"/>
                  </a:cubicBezTo>
                  <a:cubicBezTo>
                    <a:pt x="2822" y="1537"/>
                    <a:pt x="2822" y="1466"/>
                    <a:pt x="2822" y="1371"/>
                  </a:cubicBezTo>
                  <a:cubicBezTo>
                    <a:pt x="2799" y="611"/>
                    <a:pt x="2145" y="1"/>
                    <a:pt x="13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2"/>
            <p:cNvSpPr/>
            <p:nvPr/>
          </p:nvSpPr>
          <p:spPr>
            <a:xfrm>
              <a:off x="5970675" y="2098000"/>
              <a:ext cx="13425" cy="55400"/>
            </a:xfrm>
            <a:custGeom>
              <a:avLst/>
              <a:gdLst/>
              <a:ahLst/>
              <a:cxnLst/>
              <a:rect l="l" t="t" r="r" b="b"/>
              <a:pathLst>
                <a:path w="537" h="2216" extrusionOk="0">
                  <a:moveTo>
                    <a:pt x="0" y="1"/>
                  </a:moveTo>
                  <a:lnTo>
                    <a:pt x="0" y="2215"/>
                  </a:lnTo>
                  <a:cubicBezTo>
                    <a:pt x="60" y="2168"/>
                    <a:pt x="120" y="2108"/>
                    <a:pt x="179" y="2049"/>
                  </a:cubicBezTo>
                  <a:cubicBezTo>
                    <a:pt x="251" y="1977"/>
                    <a:pt x="310" y="1882"/>
                    <a:pt x="358" y="1799"/>
                  </a:cubicBezTo>
                  <a:cubicBezTo>
                    <a:pt x="477" y="1596"/>
                    <a:pt x="536" y="1334"/>
                    <a:pt x="536" y="1072"/>
                  </a:cubicBezTo>
                  <a:cubicBezTo>
                    <a:pt x="536" y="953"/>
                    <a:pt x="524" y="846"/>
                    <a:pt x="489" y="763"/>
                  </a:cubicBezTo>
                  <a:cubicBezTo>
                    <a:pt x="417" y="465"/>
                    <a:pt x="239" y="191"/>
                    <a:pt x="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2"/>
            <p:cNvSpPr/>
            <p:nvPr/>
          </p:nvSpPr>
          <p:spPr>
            <a:xfrm>
              <a:off x="6103125" y="1404475"/>
              <a:ext cx="36950" cy="36050"/>
            </a:xfrm>
            <a:custGeom>
              <a:avLst/>
              <a:gdLst/>
              <a:ahLst/>
              <a:cxnLst/>
              <a:rect l="l" t="t" r="r" b="b"/>
              <a:pathLst>
                <a:path w="1478" h="1442" extrusionOk="0">
                  <a:moveTo>
                    <a:pt x="715" y="0"/>
                  </a:moveTo>
                  <a:cubicBezTo>
                    <a:pt x="644" y="0"/>
                    <a:pt x="572" y="12"/>
                    <a:pt x="525" y="24"/>
                  </a:cubicBezTo>
                  <a:cubicBezTo>
                    <a:pt x="227" y="131"/>
                    <a:pt x="1" y="417"/>
                    <a:pt x="13" y="738"/>
                  </a:cubicBezTo>
                  <a:cubicBezTo>
                    <a:pt x="13" y="786"/>
                    <a:pt x="25" y="834"/>
                    <a:pt x="25" y="881"/>
                  </a:cubicBezTo>
                  <a:cubicBezTo>
                    <a:pt x="60" y="977"/>
                    <a:pt x="96" y="1084"/>
                    <a:pt x="167" y="1155"/>
                  </a:cubicBezTo>
                  <a:cubicBezTo>
                    <a:pt x="292" y="1326"/>
                    <a:pt x="504" y="1442"/>
                    <a:pt x="740" y="1442"/>
                  </a:cubicBezTo>
                  <a:cubicBezTo>
                    <a:pt x="752" y="1442"/>
                    <a:pt x="763" y="1441"/>
                    <a:pt x="775" y="1441"/>
                  </a:cubicBezTo>
                  <a:cubicBezTo>
                    <a:pt x="989" y="1429"/>
                    <a:pt x="1191" y="1322"/>
                    <a:pt x="1322" y="1155"/>
                  </a:cubicBezTo>
                  <a:cubicBezTo>
                    <a:pt x="1382" y="1072"/>
                    <a:pt x="1441" y="977"/>
                    <a:pt x="1453" y="881"/>
                  </a:cubicBezTo>
                  <a:cubicBezTo>
                    <a:pt x="1477" y="846"/>
                    <a:pt x="1477" y="786"/>
                    <a:pt x="1477" y="715"/>
                  </a:cubicBezTo>
                  <a:cubicBezTo>
                    <a:pt x="1453" y="357"/>
                    <a:pt x="1191" y="72"/>
                    <a:pt x="846" y="12"/>
                  </a:cubicBezTo>
                  <a:cubicBezTo>
                    <a:pt x="798" y="12"/>
                    <a:pt x="763" y="0"/>
                    <a:pt x="71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2"/>
            <p:cNvSpPr/>
            <p:nvPr/>
          </p:nvSpPr>
          <p:spPr>
            <a:xfrm>
              <a:off x="6109075" y="1694975"/>
              <a:ext cx="37250" cy="36950"/>
            </a:xfrm>
            <a:custGeom>
              <a:avLst/>
              <a:gdLst/>
              <a:ahLst/>
              <a:cxnLst/>
              <a:rect l="l" t="t" r="r" b="b"/>
              <a:pathLst>
                <a:path w="1490" h="1478" extrusionOk="0">
                  <a:moveTo>
                    <a:pt x="703" y="1"/>
                  </a:moveTo>
                  <a:cubicBezTo>
                    <a:pt x="310" y="13"/>
                    <a:pt x="1" y="346"/>
                    <a:pt x="1" y="751"/>
                  </a:cubicBezTo>
                  <a:lnTo>
                    <a:pt x="1" y="763"/>
                  </a:lnTo>
                  <a:cubicBezTo>
                    <a:pt x="1" y="870"/>
                    <a:pt x="25" y="965"/>
                    <a:pt x="72" y="1060"/>
                  </a:cubicBezTo>
                  <a:cubicBezTo>
                    <a:pt x="132" y="1168"/>
                    <a:pt x="203" y="1263"/>
                    <a:pt x="310" y="1346"/>
                  </a:cubicBezTo>
                  <a:cubicBezTo>
                    <a:pt x="394" y="1406"/>
                    <a:pt x="489" y="1441"/>
                    <a:pt x="608" y="1465"/>
                  </a:cubicBezTo>
                  <a:cubicBezTo>
                    <a:pt x="668" y="1477"/>
                    <a:pt x="715" y="1477"/>
                    <a:pt x="775" y="1477"/>
                  </a:cubicBezTo>
                  <a:cubicBezTo>
                    <a:pt x="1180" y="1465"/>
                    <a:pt x="1489" y="1120"/>
                    <a:pt x="1477" y="715"/>
                  </a:cubicBezTo>
                  <a:lnTo>
                    <a:pt x="1477" y="703"/>
                  </a:lnTo>
                  <a:cubicBezTo>
                    <a:pt x="1477" y="596"/>
                    <a:pt x="1442" y="489"/>
                    <a:pt x="1382" y="406"/>
                  </a:cubicBezTo>
                  <a:cubicBezTo>
                    <a:pt x="1334" y="310"/>
                    <a:pt x="1275" y="239"/>
                    <a:pt x="1192" y="179"/>
                  </a:cubicBezTo>
                  <a:cubicBezTo>
                    <a:pt x="1120" y="120"/>
                    <a:pt x="1013" y="60"/>
                    <a:pt x="906" y="36"/>
                  </a:cubicBezTo>
                  <a:cubicBezTo>
                    <a:pt x="846" y="13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2"/>
            <p:cNvSpPr/>
            <p:nvPr/>
          </p:nvSpPr>
          <p:spPr>
            <a:xfrm>
              <a:off x="6425200" y="2059300"/>
              <a:ext cx="25925" cy="25325"/>
            </a:xfrm>
            <a:custGeom>
              <a:avLst/>
              <a:gdLst/>
              <a:ahLst/>
              <a:cxnLst/>
              <a:rect l="l" t="t" r="r" b="b"/>
              <a:pathLst>
                <a:path w="1037" h="1013" extrusionOk="0">
                  <a:moveTo>
                    <a:pt x="522" y="0"/>
                  </a:moveTo>
                  <a:cubicBezTo>
                    <a:pt x="515" y="0"/>
                    <a:pt x="508" y="1"/>
                    <a:pt x="500" y="1"/>
                  </a:cubicBezTo>
                  <a:cubicBezTo>
                    <a:pt x="238" y="1"/>
                    <a:pt x="48" y="191"/>
                    <a:pt x="0" y="430"/>
                  </a:cubicBezTo>
                  <a:lnTo>
                    <a:pt x="0" y="525"/>
                  </a:lnTo>
                  <a:cubicBezTo>
                    <a:pt x="0" y="608"/>
                    <a:pt x="36" y="680"/>
                    <a:pt x="60" y="739"/>
                  </a:cubicBezTo>
                  <a:cubicBezTo>
                    <a:pt x="155" y="906"/>
                    <a:pt x="334" y="1013"/>
                    <a:pt x="524" y="1013"/>
                  </a:cubicBezTo>
                  <a:cubicBezTo>
                    <a:pt x="810" y="1013"/>
                    <a:pt x="1036" y="775"/>
                    <a:pt x="1012" y="489"/>
                  </a:cubicBezTo>
                  <a:cubicBezTo>
                    <a:pt x="1012" y="211"/>
                    <a:pt x="787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2"/>
            <p:cNvSpPr/>
            <p:nvPr/>
          </p:nvSpPr>
          <p:spPr>
            <a:xfrm>
              <a:off x="6057300" y="3078375"/>
              <a:ext cx="35725" cy="35300"/>
            </a:xfrm>
            <a:custGeom>
              <a:avLst/>
              <a:gdLst/>
              <a:ahLst/>
              <a:cxnLst/>
              <a:rect l="l" t="t" r="r" b="b"/>
              <a:pathLst>
                <a:path w="1429" h="1412" extrusionOk="0">
                  <a:moveTo>
                    <a:pt x="759" y="1"/>
                  </a:moveTo>
                  <a:cubicBezTo>
                    <a:pt x="737" y="1"/>
                    <a:pt x="714" y="2"/>
                    <a:pt x="691" y="5"/>
                  </a:cubicBezTo>
                  <a:cubicBezTo>
                    <a:pt x="584" y="5"/>
                    <a:pt x="488" y="29"/>
                    <a:pt x="405" y="76"/>
                  </a:cubicBezTo>
                  <a:cubicBezTo>
                    <a:pt x="310" y="124"/>
                    <a:pt x="226" y="195"/>
                    <a:pt x="167" y="267"/>
                  </a:cubicBezTo>
                  <a:cubicBezTo>
                    <a:pt x="60" y="398"/>
                    <a:pt x="0" y="553"/>
                    <a:pt x="12" y="731"/>
                  </a:cubicBezTo>
                  <a:cubicBezTo>
                    <a:pt x="12" y="1099"/>
                    <a:pt x="334" y="1411"/>
                    <a:pt x="709" y="1411"/>
                  </a:cubicBezTo>
                  <a:cubicBezTo>
                    <a:pt x="723" y="1411"/>
                    <a:pt x="737" y="1411"/>
                    <a:pt x="750" y="1410"/>
                  </a:cubicBezTo>
                  <a:cubicBezTo>
                    <a:pt x="988" y="1410"/>
                    <a:pt x="1179" y="1291"/>
                    <a:pt x="1310" y="1112"/>
                  </a:cubicBezTo>
                  <a:cubicBezTo>
                    <a:pt x="1369" y="1029"/>
                    <a:pt x="1417" y="922"/>
                    <a:pt x="1429" y="814"/>
                  </a:cubicBezTo>
                  <a:lnTo>
                    <a:pt x="1429" y="684"/>
                  </a:lnTo>
                  <a:cubicBezTo>
                    <a:pt x="1429" y="612"/>
                    <a:pt x="1417" y="541"/>
                    <a:pt x="1381" y="457"/>
                  </a:cubicBezTo>
                  <a:cubicBezTo>
                    <a:pt x="1358" y="350"/>
                    <a:pt x="1298" y="267"/>
                    <a:pt x="1203" y="195"/>
                  </a:cubicBezTo>
                  <a:cubicBezTo>
                    <a:pt x="1087" y="79"/>
                    <a:pt x="934" y="1"/>
                    <a:pt x="75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2"/>
            <p:cNvSpPr/>
            <p:nvPr/>
          </p:nvSpPr>
          <p:spPr>
            <a:xfrm>
              <a:off x="6380550" y="2852850"/>
              <a:ext cx="35750" cy="3575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620" y="1"/>
                  </a:moveTo>
                  <a:cubicBezTo>
                    <a:pt x="512" y="13"/>
                    <a:pt x="417" y="49"/>
                    <a:pt x="346" y="108"/>
                  </a:cubicBezTo>
                  <a:cubicBezTo>
                    <a:pt x="262" y="168"/>
                    <a:pt x="179" y="239"/>
                    <a:pt x="119" y="334"/>
                  </a:cubicBezTo>
                  <a:cubicBezTo>
                    <a:pt x="48" y="453"/>
                    <a:pt x="0" y="584"/>
                    <a:pt x="0" y="727"/>
                  </a:cubicBezTo>
                  <a:cubicBezTo>
                    <a:pt x="0" y="834"/>
                    <a:pt x="36" y="930"/>
                    <a:pt x="60" y="1013"/>
                  </a:cubicBezTo>
                  <a:cubicBezTo>
                    <a:pt x="108" y="1108"/>
                    <a:pt x="167" y="1180"/>
                    <a:pt x="239" y="1251"/>
                  </a:cubicBezTo>
                  <a:cubicBezTo>
                    <a:pt x="322" y="1323"/>
                    <a:pt x="417" y="1370"/>
                    <a:pt x="524" y="1406"/>
                  </a:cubicBezTo>
                  <a:cubicBezTo>
                    <a:pt x="596" y="1418"/>
                    <a:pt x="679" y="1430"/>
                    <a:pt x="750" y="1430"/>
                  </a:cubicBezTo>
                  <a:cubicBezTo>
                    <a:pt x="893" y="1430"/>
                    <a:pt x="1036" y="1382"/>
                    <a:pt x="1131" y="1299"/>
                  </a:cubicBezTo>
                  <a:cubicBezTo>
                    <a:pt x="1227" y="1239"/>
                    <a:pt x="1298" y="1144"/>
                    <a:pt x="1346" y="1061"/>
                  </a:cubicBezTo>
                  <a:cubicBezTo>
                    <a:pt x="1405" y="953"/>
                    <a:pt x="1429" y="822"/>
                    <a:pt x="1429" y="703"/>
                  </a:cubicBezTo>
                  <a:cubicBezTo>
                    <a:pt x="1429" y="394"/>
                    <a:pt x="1227" y="132"/>
                    <a:pt x="941" y="49"/>
                  </a:cubicBezTo>
                  <a:cubicBezTo>
                    <a:pt x="870" y="13"/>
                    <a:pt x="798" y="13"/>
                    <a:pt x="703" y="13"/>
                  </a:cubicBezTo>
                  <a:cubicBezTo>
                    <a:pt x="655" y="1"/>
                    <a:pt x="631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2"/>
            <p:cNvSpPr/>
            <p:nvPr/>
          </p:nvSpPr>
          <p:spPr>
            <a:xfrm>
              <a:off x="6112050" y="2933525"/>
              <a:ext cx="25625" cy="25350"/>
            </a:xfrm>
            <a:custGeom>
              <a:avLst/>
              <a:gdLst/>
              <a:ahLst/>
              <a:cxnLst/>
              <a:rect l="l" t="t" r="r" b="b"/>
              <a:pathLst>
                <a:path w="1025" h="1014" extrusionOk="0">
                  <a:moveTo>
                    <a:pt x="489" y="1"/>
                  </a:moveTo>
                  <a:cubicBezTo>
                    <a:pt x="227" y="24"/>
                    <a:pt x="1" y="262"/>
                    <a:pt x="1" y="524"/>
                  </a:cubicBezTo>
                  <a:cubicBezTo>
                    <a:pt x="1" y="803"/>
                    <a:pt x="227" y="1013"/>
                    <a:pt x="502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715" y="1013"/>
                    <a:pt x="858" y="905"/>
                    <a:pt x="953" y="751"/>
                  </a:cubicBezTo>
                  <a:cubicBezTo>
                    <a:pt x="1001" y="679"/>
                    <a:pt x="1013" y="584"/>
                    <a:pt x="1013" y="489"/>
                  </a:cubicBezTo>
                  <a:cubicBezTo>
                    <a:pt x="1025" y="477"/>
                    <a:pt x="1025" y="465"/>
                    <a:pt x="1013" y="429"/>
                  </a:cubicBezTo>
                  <a:cubicBezTo>
                    <a:pt x="1001" y="334"/>
                    <a:pt x="953" y="239"/>
                    <a:pt x="894" y="167"/>
                  </a:cubicBezTo>
                  <a:cubicBezTo>
                    <a:pt x="822" y="96"/>
                    <a:pt x="727" y="36"/>
                    <a:pt x="608" y="24"/>
                  </a:cubicBezTo>
                  <a:cubicBezTo>
                    <a:pt x="584" y="24"/>
                    <a:pt x="537" y="1"/>
                    <a:pt x="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2"/>
            <p:cNvSpPr/>
            <p:nvPr/>
          </p:nvSpPr>
          <p:spPr>
            <a:xfrm>
              <a:off x="6306125" y="3104075"/>
              <a:ext cx="25925" cy="25350"/>
            </a:xfrm>
            <a:custGeom>
              <a:avLst/>
              <a:gdLst/>
              <a:ahLst/>
              <a:cxnLst/>
              <a:rect l="l" t="t" r="r" b="b"/>
              <a:pathLst>
                <a:path w="1037" h="1014" extrusionOk="0">
                  <a:moveTo>
                    <a:pt x="522" y="0"/>
                  </a:moveTo>
                  <a:cubicBezTo>
                    <a:pt x="515" y="0"/>
                    <a:pt x="508" y="0"/>
                    <a:pt x="501" y="1"/>
                  </a:cubicBezTo>
                  <a:cubicBezTo>
                    <a:pt x="215" y="13"/>
                    <a:pt x="1" y="251"/>
                    <a:pt x="1" y="525"/>
                  </a:cubicBezTo>
                  <a:cubicBezTo>
                    <a:pt x="1" y="792"/>
                    <a:pt x="227" y="1013"/>
                    <a:pt x="503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810" y="1013"/>
                    <a:pt x="1037" y="775"/>
                    <a:pt x="1013" y="489"/>
                  </a:cubicBezTo>
                  <a:cubicBezTo>
                    <a:pt x="1001" y="211"/>
                    <a:pt x="775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2"/>
            <p:cNvSpPr/>
            <p:nvPr/>
          </p:nvSpPr>
          <p:spPr>
            <a:xfrm>
              <a:off x="6408525" y="2464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13" y="1"/>
                  </a:moveTo>
                  <a:cubicBezTo>
                    <a:pt x="505" y="1"/>
                    <a:pt x="497" y="1"/>
                    <a:pt x="489" y="1"/>
                  </a:cubicBezTo>
                  <a:cubicBezTo>
                    <a:pt x="382" y="1"/>
                    <a:pt x="298" y="37"/>
                    <a:pt x="227" y="96"/>
                  </a:cubicBezTo>
                  <a:cubicBezTo>
                    <a:pt x="132" y="156"/>
                    <a:pt x="60" y="239"/>
                    <a:pt x="36" y="347"/>
                  </a:cubicBezTo>
                  <a:cubicBezTo>
                    <a:pt x="12" y="406"/>
                    <a:pt x="1" y="466"/>
                    <a:pt x="1" y="525"/>
                  </a:cubicBezTo>
                  <a:cubicBezTo>
                    <a:pt x="1" y="644"/>
                    <a:pt x="48" y="763"/>
                    <a:pt x="120" y="835"/>
                  </a:cubicBezTo>
                  <a:lnTo>
                    <a:pt x="120" y="858"/>
                  </a:lnTo>
                  <a:cubicBezTo>
                    <a:pt x="179" y="918"/>
                    <a:pt x="251" y="954"/>
                    <a:pt x="334" y="989"/>
                  </a:cubicBezTo>
                  <a:cubicBezTo>
                    <a:pt x="393" y="1001"/>
                    <a:pt x="453" y="1013"/>
                    <a:pt x="513" y="1013"/>
                  </a:cubicBezTo>
                  <a:cubicBezTo>
                    <a:pt x="548" y="1013"/>
                    <a:pt x="608" y="1001"/>
                    <a:pt x="655" y="989"/>
                  </a:cubicBezTo>
                  <a:cubicBezTo>
                    <a:pt x="667" y="989"/>
                    <a:pt x="691" y="978"/>
                    <a:pt x="703" y="978"/>
                  </a:cubicBezTo>
                  <a:cubicBezTo>
                    <a:pt x="810" y="930"/>
                    <a:pt x="882" y="858"/>
                    <a:pt x="941" y="763"/>
                  </a:cubicBezTo>
                  <a:cubicBezTo>
                    <a:pt x="953" y="751"/>
                    <a:pt x="953" y="739"/>
                    <a:pt x="965" y="716"/>
                  </a:cubicBezTo>
                  <a:cubicBezTo>
                    <a:pt x="1001" y="644"/>
                    <a:pt x="1013" y="585"/>
                    <a:pt x="1013" y="501"/>
                  </a:cubicBezTo>
                  <a:cubicBezTo>
                    <a:pt x="1013" y="454"/>
                    <a:pt x="1001" y="394"/>
                    <a:pt x="977" y="347"/>
                  </a:cubicBezTo>
                  <a:cubicBezTo>
                    <a:pt x="908" y="151"/>
                    <a:pt x="729" y="1"/>
                    <a:pt x="5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2"/>
            <p:cNvSpPr/>
            <p:nvPr/>
          </p:nvSpPr>
          <p:spPr>
            <a:xfrm>
              <a:off x="6123675" y="2252200"/>
              <a:ext cx="25325" cy="25625"/>
            </a:xfrm>
            <a:custGeom>
              <a:avLst/>
              <a:gdLst/>
              <a:ahLst/>
              <a:cxnLst/>
              <a:rect l="l" t="t" r="r" b="b"/>
              <a:pathLst>
                <a:path w="1013" h="1025" extrusionOk="0">
                  <a:moveTo>
                    <a:pt x="488" y="0"/>
                  </a:moveTo>
                  <a:cubicBezTo>
                    <a:pt x="381" y="0"/>
                    <a:pt x="298" y="48"/>
                    <a:pt x="203" y="107"/>
                  </a:cubicBezTo>
                  <a:cubicBezTo>
                    <a:pt x="119" y="167"/>
                    <a:pt x="60" y="262"/>
                    <a:pt x="24" y="357"/>
                  </a:cubicBezTo>
                  <a:cubicBezTo>
                    <a:pt x="12" y="405"/>
                    <a:pt x="0" y="465"/>
                    <a:pt x="0" y="524"/>
                  </a:cubicBezTo>
                  <a:cubicBezTo>
                    <a:pt x="0" y="750"/>
                    <a:pt x="155" y="941"/>
                    <a:pt x="369" y="1000"/>
                  </a:cubicBezTo>
                  <a:cubicBezTo>
                    <a:pt x="417" y="1024"/>
                    <a:pt x="477" y="1024"/>
                    <a:pt x="512" y="1024"/>
                  </a:cubicBezTo>
                  <a:cubicBezTo>
                    <a:pt x="572" y="1024"/>
                    <a:pt x="631" y="1000"/>
                    <a:pt x="679" y="988"/>
                  </a:cubicBezTo>
                  <a:cubicBezTo>
                    <a:pt x="715" y="977"/>
                    <a:pt x="750" y="965"/>
                    <a:pt x="786" y="941"/>
                  </a:cubicBezTo>
                  <a:cubicBezTo>
                    <a:pt x="869" y="881"/>
                    <a:pt x="953" y="798"/>
                    <a:pt x="977" y="691"/>
                  </a:cubicBezTo>
                  <a:cubicBezTo>
                    <a:pt x="989" y="631"/>
                    <a:pt x="1012" y="572"/>
                    <a:pt x="1012" y="500"/>
                  </a:cubicBezTo>
                  <a:cubicBezTo>
                    <a:pt x="1012" y="334"/>
                    <a:pt x="929" y="203"/>
                    <a:pt x="810" y="107"/>
                  </a:cubicBezTo>
                  <a:cubicBezTo>
                    <a:pt x="727" y="48"/>
                    <a:pt x="619" y="0"/>
                    <a:pt x="5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2"/>
            <p:cNvSpPr/>
            <p:nvPr/>
          </p:nvSpPr>
          <p:spPr>
            <a:xfrm>
              <a:off x="6508250" y="1603550"/>
              <a:ext cx="25625" cy="25400"/>
            </a:xfrm>
            <a:custGeom>
              <a:avLst/>
              <a:gdLst/>
              <a:ahLst/>
              <a:cxnLst/>
              <a:rect l="l" t="t" r="r" b="b"/>
              <a:pathLst>
                <a:path w="1025" h="1016" extrusionOk="0">
                  <a:moveTo>
                    <a:pt x="530" y="1"/>
                  </a:moveTo>
                  <a:cubicBezTo>
                    <a:pt x="516" y="1"/>
                    <a:pt x="502" y="1"/>
                    <a:pt x="488" y="3"/>
                  </a:cubicBezTo>
                  <a:cubicBezTo>
                    <a:pt x="357" y="3"/>
                    <a:pt x="238" y="74"/>
                    <a:pt x="155" y="157"/>
                  </a:cubicBezTo>
                  <a:cubicBezTo>
                    <a:pt x="72" y="241"/>
                    <a:pt x="36" y="336"/>
                    <a:pt x="12" y="443"/>
                  </a:cubicBezTo>
                  <a:cubicBezTo>
                    <a:pt x="0" y="491"/>
                    <a:pt x="0" y="503"/>
                    <a:pt x="0" y="514"/>
                  </a:cubicBezTo>
                  <a:cubicBezTo>
                    <a:pt x="0" y="634"/>
                    <a:pt x="48" y="741"/>
                    <a:pt x="107" y="812"/>
                  </a:cubicBezTo>
                  <a:cubicBezTo>
                    <a:pt x="185" y="945"/>
                    <a:pt x="334" y="1016"/>
                    <a:pt x="488" y="1016"/>
                  </a:cubicBezTo>
                  <a:cubicBezTo>
                    <a:pt x="500" y="1016"/>
                    <a:pt x="512" y="1015"/>
                    <a:pt x="524" y="1015"/>
                  </a:cubicBezTo>
                  <a:cubicBezTo>
                    <a:pt x="810" y="1015"/>
                    <a:pt x="1024" y="776"/>
                    <a:pt x="1012" y="491"/>
                  </a:cubicBezTo>
                  <a:cubicBezTo>
                    <a:pt x="1012" y="219"/>
                    <a:pt x="797" y="1"/>
                    <a:pt x="53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2"/>
            <p:cNvSpPr/>
            <p:nvPr/>
          </p:nvSpPr>
          <p:spPr>
            <a:xfrm>
              <a:off x="6389175" y="3469300"/>
              <a:ext cx="36650" cy="35450"/>
            </a:xfrm>
            <a:custGeom>
              <a:avLst/>
              <a:gdLst/>
              <a:ahLst/>
              <a:cxnLst/>
              <a:rect l="l" t="t" r="r" b="b"/>
              <a:pathLst>
                <a:path w="1466" h="1418" extrusionOk="0">
                  <a:moveTo>
                    <a:pt x="703" y="1"/>
                  </a:moveTo>
                  <a:cubicBezTo>
                    <a:pt x="644" y="1"/>
                    <a:pt x="584" y="25"/>
                    <a:pt x="536" y="36"/>
                  </a:cubicBezTo>
                  <a:cubicBezTo>
                    <a:pt x="429" y="60"/>
                    <a:pt x="346" y="120"/>
                    <a:pt x="251" y="179"/>
                  </a:cubicBezTo>
                  <a:cubicBezTo>
                    <a:pt x="108" y="322"/>
                    <a:pt x="1" y="525"/>
                    <a:pt x="13" y="739"/>
                  </a:cubicBezTo>
                  <a:cubicBezTo>
                    <a:pt x="13" y="775"/>
                    <a:pt x="13" y="810"/>
                    <a:pt x="36" y="858"/>
                  </a:cubicBezTo>
                  <a:cubicBezTo>
                    <a:pt x="48" y="953"/>
                    <a:pt x="96" y="1060"/>
                    <a:pt x="167" y="1132"/>
                  </a:cubicBezTo>
                  <a:cubicBezTo>
                    <a:pt x="298" y="1310"/>
                    <a:pt x="525" y="1418"/>
                    <a:pt x="763" y="1418"/>
                  </a:cubicBezTo>
                  <a:cubicBezTo>
                    <a:pt x="1144" y="1418"/>
                    <a:pt x="1465" y="1072"/>
                    <a:pt x="1441" y="691"/>
                  </a:cubicBezTo>
                  <a:cubicBezTo>
                    <a:pt x="1441" y="632"/>
                    <a:pt x="1429" y="560"/>
                    <a:pt x="1418" y="501"/>
                  </a:cubicBezTo>
                  <a:cubicBezTo>
                    <a:pt x="1382" y="394"/>
                    <a:pt x="1322" y="298"/>
                    <a:pt x="1251" y="227"/>
                  </a:cubicBezTo>
                  <a:lnTo>
                    <a:pt x="1203" y="179"/>
                  </a:lnTo>
                  <a:cubicBezTo>
                    <a:pt x="1132" y="108"/>
                    <a:pt x="1025" y="60"/>
                    <a:pt x="929" y="36"/>
                  </a:cubicBezTo>
                  <a:cubicBezTo>
                    <a:pt x="846" y="25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2"/>
            <p:cNvSpPr/>
            <p:nvPr/>
          </p:nvSpPr>
          <p:spPr>
            <a:xfrm>
              <a:off x="6987775" y="3156175"/>
              <a:ext cx="36325" cy="35750"/>
            </a:xfrm>
            <a:custGeom>
              <a:avLst/>
              <a:gdLst/>
              <a:ahLst/>
              <a:cxnLst/>
              <a:rect l="l" t="t" r="r" b="b"/>
              <a:pathLst>
                <a:path w="1453" h="1430" extrusionOk="0">
                  <a:moveTo>
                    <a:pt x="713" y="0"/>
                  </a:moveTo>
                  <a:cubicBezTo>
                    <a:pt x="706" y="0"/>
                    <a:pt x="698" y="0"/>
                    <a:pt x="691" y="0"/>
                  </a:cubicBezTo>
                  <a:cubicBezTo>
                    <a:pt x="584" y="0"/>
                    <a:pt x="476" y="24"/>
                    <a:pt x="393" y="84"/>
                  </a:cubicBezTo>
                  <a:cubicBezTo>
                    <a:pt x="298" y="131"/>
                    <a:pt x="214" y="203"/>
                    <a:pt x="155" y="298"/>
                  </a:cubicBezTo>
                  <a:cubicBezTo>
                    <a:pt x="119" y="346"/>
                    <a:pt x="95" y="405"/>
                    <a:pt x="60" y="465"/>
                  </a:cubicBezTo>
                  <a:cubicBezTo>
                    <a:pt x="36" y="548"/>
                    <a:pt x="0" y="643"/>
                    <a:pt x="24" y="739"/>
                  </a:cubicBezTo>
                  <a:lnTo>
                    <a:pt x="24" y="774"/>
                  </a:lnTo>
                  <a:cubicBezTo>
                    <a:pt x="24" y="822"/>
                    <a:pt x="36" y="858"/>
                    <a:pt x="48" y="905"/>
                  </a:cubicBezTo>
                  <a:cubicBezTo>
                    <a:pt x="83" y="1012"/>
                    <a:pt x="119" y="1096"/>
                    <a:pt x="203" y="1191"/>
                  </a:cubicBezTo>
                  <a:cubicBezTo>
                    <a:pt x="334" y="1334"/>
                    <a:pt x="536" y="1429"/>
                    <a:pt x="750" y="1429"/>
                  </a:cubicBezTo>
                  <a:cubicBezTo>
                    <a:pt x="1131" y="1429"/>
                    <a:pt x="1453" y="1084"/>
                    <a:pt x="1429" y="703"/>
                  </a:cubicBezTo>
                  <a:cubicBezTo>
                    <a:pt x="1417" y="306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2"/>
            <p:cNvSpPr/>
            <p:nvPr/>
          </p:nvSpPr>
          <p:spPr>
            <a:xfrm>
              <a:off x="6376075" y="3686575"/>
              <a:ext cx="40225" cy="39625"/>
            </a:xfrm>
            <a:custGeom>
              <a:avLst/>
              <a:gdLst/>
              <a:ahLst/>
              <a:cxnLst/>
              <a:rect l="l" t="t" r="r" b="b"/>
              <a:pathLst>
                <a:path w="1609" h="1585" extrusionOk="0">
                  <a:moveTo>
                    <a:pt x="816" y="0"/>
                  </a:moveTo>
                  <a:cubicBezTo>
                    <a:pt x="803" y="0"/>
                    <a:pt x="789" y="1"/>
                    <a:pt x="775" y="1"/>
                  </a:cubicBezTo>
                  <a:cubicBezTo>
                    <a:pt x="346" y="37"/>
                    <a:pt x="1" y="394"/>
                    <a:pt x="25" y="823"/>
                  </a:cubicBezTo>
                  <a:lnTo>
                    <a:pt x="25" y="882"/>
                  </a:lnTo>
                  <a:cubicBezTo>
                    <a:pt x="37" y="990"/>
                    <a:pt x="60" y="1085"/>
                    <a:pt x="108" y="1180"/>
                  </a:cubicBezTo>
                  <a:cubicBezTo>
                    <a:pt x="179" y="1347"/>
                    <a:pt x="346" y="1466"/>
                    <a:pt x="525" y="1537"/>
                  </a:cubicBezTo>
                  <a:cubicBezTo>
                    <a:pt x="620" y="1573"/>
                    <a:pt x="715" y="1585"/>
                    <a:pt x="822" y="1585"/>
                  </a:cubicBezTo>
                  <a:lnTo>
                    <a:pt x="858" y="1585"/>
                  </a:lnTo>
                  <a:cubicBezTo>
                    <a:pt x="1275" y="1549"/>
                    <a:pt x="1608" y="1192"/>
                    <a:pt x="1596" y="763"/>
                  </a:cubicBezTo>
                  <a:cubicBezTo>
                    <a:pt x="1585" y="348"/>
                    <a:pt x="1238" y="0"/>
                    <a:pt x="8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2"/>
            <p:cNvSpPr/>
            <p:nvPr/>
          </p:nvSpPr>
          <p:spPr>
            <a:xfrm>
              <a:off x="6069500" y="3642400"/>
              <a:ext cx="29200" cy="28375"/>
            </a:xfrm>
            <a:custGeom>
              <a:avLst/>
              <a:gdLst/>
              <a:ahLst/>
              <a:cxnLst/>
              <a:rect l="l" t="t" r="r" b="b"/>
              <a:pathLst>
                <a:path w="1168" h="1135" extrusionOk="0">
                  <a:moveTo>
                    <a:pt x="568" y="0"/>
                  </a:moveTo>
                  <a:cubicBezTo>
                    <a:pt x="494" y="0"/>
                    <a:pt x="418" y="14"/>
                    <a:pt x="346" y="42"/>
                  </a:cubicBezTo>
                  <a:cubicBezTo>
                    <a:pt x="334" y="42"/>
                    <a:pt x="322" y="66"/>
                    <a:pt x="322" y="66"/>
                  </a:cubicBezTo>
                  <a:cubicBezTo>
                    <a:pt x="227" y="101"/>
                    <a:pt x="155" y="173"/>
                    <a:pt x="108" y="256"/>
                  </a:cubicBezTo>
                  <a:cubicBezTo>
                    <a:pt x="36" y="363"/>
                    <a:pt x="0" y="494"/>
                    <a:pt x="24" y="625"/>
                  </a:cubicBezTo>
                  <a:cubicBezTo>
                    <a:pt x="36" y="697"/>
                    <a:pt x="48" y="756"/>
                    <a:pt x="84" y="828"/>
                  </a:cubicBezTo>
                  <a:cubicBezTo>
                    <a:pt x="96" y="863"/>
                    <a:pt x="108" y="887"/>
                    <a:pt x="143" y="923"/>
                  </a:cubicBezTo>
                  <a:cubicBezTo>
                    <a:pt x="253" y="1060"/>
                    <a:pt x="412" y="1134"/>
                    <a:pt x="582" y="1134"/>
                  </a:cubicBezTo>
                  <a:cubicBezTo>
                    <a:pt x="633" y="1134"/>
                    <a:pt x="686" y="1127"/>
                    <a:pt x="739" y="1113"/>
                  </a:cubicBezTo>
                  <a:cubicBezTo>
                    <a:pt x="774" y="1102"/>
                    <a:pt x="810" y="1090"/>
                    <a:pt x="834" y="1066"/>
                  </a:cubicBezTo>
                  <a:cubicBezTo>
                    <a:pt x="893" y="1042"/>
                    <a:pt x="953" y="994"/>
                    <a:pt x="989" y="959"/>
                  </a:cubicBezTo>
                  <a:cubicBezTo>
                    <a:pt x="1120" y="804"/>
                    <a:pt x="1167" y="601"/>
                    <a:pt x="1108" y="423"/>
                  </a:cubicBezTo>
                  <a:cubicBezTo>
                    <a:pt x="1096" y="387"/>
                    <a:pt x="1072" y="340"/>
                    <a:pt x="1060" y="316"/>
                  </a:cubicBezTo>
                  <a:cubicBezTo>
                    <a:pt x="1060" y="244"/>
                    <a:pt x="1012" y="185"/>
                    <a:pt x="953" y="137"/>
                  </a:cubicBezTo>
                  <a:cubicBezTo>
                    <a:pt x="851" y="51"/>
                    <a:pt x="712" y="0"/>
                    <a:pt x="5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2"/>
            <p:cNvSpPr/>
            <p:nvPr/>
          </p:nvSpPr>
          <p:spPr>
            <a:xfrm>
              <a:off x="6322200" y="2992450"/>
              <a:ext cx="14925" cy="14025"/>
            </a:xfrm>
            <a:custGeom>
              <a:avLst/>
              <a:gdLst/>
              <a:ahLst/>
              <a:cxnLst/>
              <a:rect l="l" t="t" r="r" b="b"/>
              <a:pathLst>
                <a:path w="597" h="561" extrusionOk="0">
                  <a:moveTo>
                    <a:pt x="287" y="1"/>
                  </a:moveTo>
                  <a:cubicBezTo>
                    <a:pt x="120" y="13"/>
                    <a:pt x="1" y="144"/>
                    <a:pt x="1" y="299"/>
                  </a:cubicBezTo>
                  <a:cubicBezTo>
                    <a:pt x="1" y="358"/>
                    <a:pt x="13" y="406"/>
                    <a:pt x="48" y="430"/>
                  </a:cubicBezTo>
                  <a:cubicBezTo>
                    <a:pt x="60" y="453"/>
                    <a:pt x="72" y="477"/>
                    <a:pt x="84" y="489"/>
                  </a:cubicBezTo>
                  <a:cubicBezTo>
                    <a:pt x="144" y="537"/>
                    <a:pt x="227" y="561"/>
                    <a:pt x="298" y="561"/>
                  </a:cubicBezTo>
                  <a:lnTo>
                    <a:pt x="346" y="561"/>
                  </a:lnTo>
                  <a:cubicBezTo>
                    <a:pt x="489" y="549"/>
                    <a:pt x="584" y="442"/>
                    <a:pt x="596" y="311"/>
                  </a:cubicBezTo>
                  <a:lnTo>
                    <a:pt x="596" y="275"/>
                  </a:lnTo>
                  <a:cubicBezTo>
                    <a:pt x="596" y="132"/>
                    <a:pt x="47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2"/>
            <p:cNvSpPr/>
            <p:nvPr/>
          </p:nvSpPr>
          <p:spPr>
            <a:xfrm>
              <a:off x="6251950" y="2719800"/>
              <a:ext cx="14925" cy="14925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87" y="1"/>
                  </a:moveTo>
                  <a:cubicBezTo>
                    <a:pt x="191" y="1"/>
                    <a:pt x="120" y="37"/>
                    <a:pt x="60" y="120"/>
                  </a:cubicBezTo>
                  <a:cubicBezTo>
                    <a:pt x="13" y="179"/>
                    <a:pt x="1" y="239"/>
                    <a:pt x="1" y="310"/>
                  </a:cubicBezTo>
                  <a:cubicBezTo>
                    <a:pt x="1" y="394"/>
                    <a:pt x="49" y="477"/>
                    <a:pt x="108" y="537"/>
                  </a:cubicBezTo>
                  <a:cubicBezTo>
                    <a:pt x="168" y="572"/>
                    <a:pt x="227" y="596"/>
                    <a:pt x="299" y="596"/>
                  </a:cubicBezTo>
                  <a:cubicBezTo>
                    <a:pt x="406" y="572"/>
                    <a:pt x="477" y="549"/>
                    <a:pt x="525" y="501"/>
                  </a:cubicBezTo>
                  <a:cubicBezTo>
                    <a:pt x="549" y="477"/>
                    <a:pt x="560" y="441"/>
                    <a:pt x="584" y="394"/>
                  </a:cubicBezTo>
                  <a:cubicBezTo>
                    <a:pt x="596" y="370"/>
                    <a:pt x="596" y="322"/>
                    <a:pt x="596" y="275"/>
                  </a:cubicBezTo>
                  <a:cubicBezTo>
                    <a:pt x="596" y="156"/>
                    <a:pt x="525" y="72"/>
                    <a:pt x="430" y="25"/>
                  </a:cubicBezTo>
                  <a:lnTo>
                    <a:pt x="418" y="25"/>
                  </a:lnTo>
                  <a:cubicBezTo>
                    <a:pt x="370" y="13"/>
                    <a:pt x="32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2"/>
            <p:cNvSpPr/>
            <p:nvPr/>
          </p:nvSpPr>
          <p:spPr>
            <a:xfrm>
              <a:off x="6174575" y="2838875"/>
              <a:ext cx="14900" cy="14300"/>
            </a:xfrm>
            <a:custGeom>
              <a:avLst/>
              <a:gdLst/>
              <a:ahLst/>
              <a:cxnLst/>
              <a:rect l="l" t="t" r="r" b="b"/>
              <a:pathLst>
                <a:path w="596" h="572" extrusionOk="0">
                  <a:moveTo>
                    <a:pt x="286" y="0"/>
                  </a:moveTo>
                  <a:cubicBezTo>
                    <a:pt x="131" y="12"/>
                    <a:pt x="0" y="131"/>
                    <a:pt x="0" y="298"/>
                  </a:cubicBezTo>
                  <a:cubicBezTo>
                    <a:pt x="0" y="405"/>
                    <a:pt x="72" y="500"/>
                    <a:pt x="179" y="548"/>
                  </a:cubicBezTo>
                  <a:cubicBezTo>
                    <a:pt x="215" y="560"/>
                    <a:pt x="262" y="572"/>
                    <a:pt x="310" y="572"/>
                  </a:cubicBezTo>
                  <a:cubicBezTo>
                    <a:pt x="477" y="572"/>
                    <a:pt x="596" y="441"/>
                    <a:pt x="596" y="274"/>
                  </a:cubicBezTo>
                  <a:cubicBezTo>
                    <a:pt x="596" y="191"/>
                    <a:pt x="548" y="108"/>
                    <a:pt x="488" y="72"/>
                  </a:cubicBezTo>
                  <a:cubicBezTo>
                    <a:pt x="429" y="24"/>
                    <a:pt x="369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2"/>
            <p:cNvSpPr/>
            <p:nvPr/>
          </p:nvSpPr>
          <p:spPr>
            <a:xfrm>
              <a:off x="6164450" y="2236725"/>
              <a:ext cx="14600" cy="1460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286" y="0"/>
                  </a:moveTo>
                  <a:cubicBezTo>
                    <a:pt x="120" y="0"/>
                    <a:pt x="0" y="131"/>
                    <a:pt x="0" y="298"/>
                  </a:cubicBezTo>
                  <a:cubicBezTo>
                    <a:pt x="0" y="464"/>
                    <a:pt x="131" y="583"/>
                    <a:pt x="298" y="583"/>
                  </a:cubicBezTo>
                  <a:cubicBezTo>
                    <a:pt x="465" y="583"/>
                    <a:pt x="584" y="453"/>
                    <a:pt x="584" y="286"/>
                  </a:cubicBezTo>
                  <a:cubicBezTo>
                    <a:pt x="584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2"/>
            <p:cNvSpPr/>
            <p:nvPr/>
          </p:nvSpPr>
          <p:spPr>
            <a:xfrm>
              <a:off x="5982275" y="2068825"/>
              <a:ext cx="14325" cy="14625"/>
            </a:xfrm>
            <a:custGeom>
              <a:avLst/>
              <a:gdLst/>
              <a:ahLst/>
              <a:cxnLst/>
              <a:rect l="l" t="t" r="r" b="b"/>
              <a:pathLst>
                <a:path w="573" h="585" extrusionOk="0">
                  <a:moveTo>
                    <a:pt x="275" y="1"/>
                  </a:moveTo>
                  <a:cubicBezTo>
                    <a:pt x="132" y="25"/>
                    <a:pt x="1" y="144"/>
                    <a:pt x="1" y="299"/>
                  </a:cubicBezTo>
                  <a:cubicBezTo>
                    <a:pt x="1" y="465"/>
                    <a:pt x="132" y="584"/>
                    <a:pt x="298" y="584"/>
                  </a:cubicBezTo>
                  <a:cubicBezTo>
                    <a:pt x="453" y="584"/>
                    <a:pt x="572" y="453"/>
                    <a:pt x="572" y="287"/>
                  </a:cubicBezTo>
                  <a:cubicBezTo>
                    <a:pt x="572" y="120"/>
                    <a:pt x="441" y="1"/>
                    <a:pt x="2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2"/>
            <p:cNvSpPr/>
            <p:nvPr/>
          </p:nvSpPr>
          <p:spPr>
            <a:xfrm>
              <a:off x="6225775" y="1468775"/>
              <a:ext cx="14900" cy="14425"/>
            </a:xfrm>
            <a:custGeom>
              <a:avLst/>
              <a:gdLst/>
              <a:ahLst/>
              <a:cxnLst/>
              <a:rect l="l" t="t" r="r" b="b"/>
              <a:pathLst>
                <a:path w="596" h="577" extrusionOk="0">
                  <a:moveTo>
                    <a:pt x="286" y="0"/>
                  </a:moveTo>
                  <a:cubicBezTo>
                    <a:pt x="262" y="0"/>
                    <a:pt x="226" y="12"/>
                    <a:pt x="214" y="12"/>
                  </a:cubicBezTo>
                  <a:cubicBezTo>
                    <a:pt x="167" y="36"/>
                    <a:pt x="143" y="48"/>
                    <a:pt x="107" y="71"/>
                  </a:cubicBezTo>
                  <a:cubicBezTo>
                    <a:pt x="48" y="131"/>
                    <a:pt x="0" y="214"/>
                    <a:pt x="24" y="298"/>
                  </a:cubicBezTo>
                  <a:cubicBezTo>
                    <a:pt x="24" y="333"/>
                    <a:pt x="36" y="357"/>
                    <a:pt x="36" y="393"/>
                  </a:cubicBezTo>
                  <a:cubicBezTo>
                    <a:pt x="60" y="464"/>
                    <a:pt x="107" y="512"/>
                    <a:pt x="167" y="536"/>
                  </a:cubicBezTo>
                  <a:cubicBezTo>
                    <a:pt x="214" y="572"/>
                    <a:pt x="262" y="572"/>
                    <a:pt x="322" y="572"/>
                  </a:cubicBezTo>
                  <a:cubicBezTo>
                    <a:pt x="338" y="575"/>
                    <a:pt x="352" y="576"/>
                    <a:pt x="365" y="576"/>
                  </a:cubicBezTo>
                  <a:cubicBezTo>
                    <a:pt x="400" y="576"/>
                    <a:pt x="426" y="565"/>
                    <a:pt x="453" y="548"/>
                  </a:cubicBezTo>
                  <a:cubicBezTo>
                    <a:pt x="536" y="512"/>
                    <a:pt x="595" y="417"/>
                    <a:pt x="595" y="310"/>
                  </a:cubicBezTo>
                  <a:lnTo>
                    <a:pt x="595" y="286"/>
                  </a:lnTo>
                  <a:cubicBezTo>
                    <a:pt x="595" y="214"/>
                    <a:pt x="572" y="155"/>
                    <a:pt x="524" y="107"/>
                  </a:cubicBezTo>
                  <a:cubicBezTo>
                    <a:pt x="464" y="48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2"/>
            <p:cNvSpPr/>
            <p:nvPr/>
          </p:nvSpPr>
          <p:spPr>
            <a:xfrm>
              <a:off x="6000750" y="1963775"/>
              <a:ext cx="14600" cy="14300"/>
            </a:xfrm>
            <a:custGeom>
              <a:avLst/>
              <a:gdLst/>
              <a:ahLst/>
              <a:cxnLst/>
              <a:rect l="l" t="t" r="r" b="b"/>
              <a:pathLst>
                <a:path w="584" h="572" extrusionOk="0">
                  <a:moveTo>
                    <a:pt x="286" y="0"/>
                  </a:moveTo>
                  <a:cubicBezTo>
                    <a:pt x="238" y="0"/>
                    <a:pt x="191" y="12"/>
                    <a:pt x="167" y="24"/>
                  </a:cubicBezTo>
                  <a:cubicBezTo>
                    <a:pt x="60" y="72"/>
                    <a:pt x="0" y="167"/>
                    <a:pt x="0" y="298"/>
                  </a:cubicBezTo>
                  <a:cubicBezTo>
                    <a:pt x="0" y="322"/>
                    <a:pt x="12" y="369"/>
                    <a:pt x="12" y="393"/>
                  </a:cubicBezTo>
                  <a:cubicBezTo>
                    <a:pt x="60" y="500"/>
                    <a:pt x="167" y="572"/>
                    <a:pt x="286" y="572"/>
                  </a:cubicBezTo>
                  <a:lnTo>
                    <a:pt x="298" y="572"/>
                  </a:lnTo>
                  <a:cubicBezTo>
                    <a:pt x="417" y="572"/>
                    <a:pt x="512" y="500"/>
                    <a:pt x="548" y="393"/>
                  </a:cubicBezTo>
                  <a:cubicBezTo>
                    <a:pt x="572" y="345"/>
                    <a:pt x="583" y="310"/>
                    <a:pt x="583" y="262"/>
                  </a:cubicBezTo>
                  <a:cubicBezTo>
                    <a:pt x="583" y="202"/>
                    <a:pt x="572" y="143"/>
                    <a:pt x="524" y="95"/>
                  </a:cubicBezTo>
                  <a:cubicBezTo>
                    <a:pt x="464" y="36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2"/>
            <p:cNvSpPr/>
            <p:nvPr/>
          </p:nvSpPr>
          <p:spPr>
            <a:xfrm>
              <a:off x="6232600" y="2329000"/>
              <a:ext cx="14925" cy="14900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51" y="0"/>
                  </a:moveTo>
                  <a:cubicBezTo>
                    <a:pt x="108" y="36"/>
                    <a:pt x="1" y="155"/>
                    <a:pt x="13" y="298"/>
                  </a:cubicBezTo>
                  <a:lnTo>
                    <a:pt x="13" y="310"/>
                  </a:lnTo>
                  <a:cubicBezTo>
                    <a:pt x="25" y="488"/>
                    <a:pt x="168" y="595"/>
                    <a:pt x="311" y="595"/>
                  </a:cubicBezTo>
                  <a:cubicBezTo>
                    <a:pt x="382" y="595"/>
                    <a:pt x="465" y="572"/>
                    <a:pt x="501" y="500"/>
                  </a:cubicBezTo>
                  <a:cubicBezTo>
                    <a:pt x="561" y="452"/>
                    <a:pt x="596" y="369"/>
                    <a:pt x="596" y="286"/>
                  </a:cubicBezTo>
                  <a:cubicBezTo>
                    <a:pt x="596" y="119"/>
                    <a:pt x="453" y="0"/>
                    <a:pt x="29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2"/>
            <p:cNvSpPr/>
            <p:nvPr/>
          </p:nvSpPr>
          <p:spPr>
            <a:xfrm>
              <a:off x="6047175" y="2542100"/>
              <a:ext cx="14900" cy="1462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"/>
                  </a:moveTo>
                  <a:cubicBezTo>
                    <a:pt x="143" y="1"/>
                    <a:pt x="0" y="156"/>
                    <a:pt x="24" y="299"/>
                  </a:cubicBezTo>
                  <a:cubicBezTo>
                    <a:pt x="24" y="465"/>
                    <a:pt x="155" y="584"/>
                    <a:pt x="322" y="584"/>
                  </a:cubicBezTo>
                  <a:cubicBezTo>
                    <a:pt x="477" y="584"/>
                    <a:pt x="596" y="453"/>
                    <a:pt x="596" y="287"/>
                  </a:cubicBezTo>
                  <a:cubicBezTo>
                    <a:pt x="596" y="120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2"/>
            <p:cNvSpPr/>
            <p:nvPr/>
          </p:nvSpPr>
          <p:spPr>
            <a:xfrm>
              <a:off x="6294225" y="2244150"/>
              <a:ext cx="14900" cy="14650"/>
            </a:xfrm>
            <a:custGeom>
              <a:avLst/>
              <a:gdLst/>
              <a:ahLst/>
              <a:cxnLst/>
              <a:rect l="l" t="t" r="r" b="b"/>
              <a:pathLst>
                <a:path w="596" h="586" extrusionOk="0">
                  <a:moveTo>
                    <a:pt x="298" y="1"/>
                  </a:moveTo>
                  <a:cubicBezTo>
                    <a:pt x="143" y="1"/>
                    <a:pt x="1" y="156"/>
                    <a:pt x="24" y="298"/>
                  </a:cubicBezTo>
                  <a:cubicBezTo>
                    <a:pt x="24" y="334"/>
                    <a:pt x="36" y="358"/>
                    <a:pt x="36" y="394"/>
                  </a:cubicBezTo>
                  <a:cubicBezTo>
                    <a:pt x="81" y="505"/>
                    <a:pt x="167" y="585"/>
                    <a:pt x="295" y="585"/>
                  </a:cubicBezTo>
                  <a:cubicBezTo>
                    <a:pt x="304" y="585"/>
                    <a:pt x="313" y="585"/>
                    <a:pt x="322" y="584"/>
                  </a:cubicBezTo>
                  <a:cubicBezTo>
                    <a:pt x="477" y="584"/>
                    <a:pt x="596" y="453"/>
                    <a:pt x="596" y="286"/>
                  </a:cubicBezTo>
                  <a:cubicBezTo>
                    <a:pt x="596" y="132"/>
                    <a:pt x="477" y="13"/>
                    <a:pt x="3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2"/>
            <p:cNvSpPr/>
            <p:nvPr/>
          </p:nvSpPr>
          <p:spPr>
            <a:xfrm>
              <a:off x="6151950" y="3747600"/>
              <a:ext cx="36625" cy="36350"/>
            </a:xfrm>
            <a:custGeom>
              <a:avLst/>
              <a:gdLst/>
              <a:ahLst/>
              <a:cxnLst/>
              <a:rect l="l" t="t" r="r" b="b"/>
              <a:pathLst>
                <a:path w="1465" h="1454" extrusionOk="0">
                  <a:moveTo>
                    <a:pt x="733" y="1"/>
                  </a:moveTo>
                  <a:cubicBezTo>
                    <a:pt x="723" y="1"/>
                    <a:pt x="713" y="1"/>
                    <a:pt x="703" y="1"/>
                  </a:cubicBezTo>
                  <a:cubicBezTo>
                    <a:pt x="548" y="1"/>
                    <a:pt x="393" y="84"/>
                    <a:pt x="274" y="168"/>
                  </a:cubicBezTo>
                  <a:cubicBezTo>
                    <a:pt x="191" y="227"/>
                    <a:pt x="119" y="323"/>
                    <a:pt x="72" y="418"/>
                  </a:cubicBezTo>
                  <a:cubicBezTo>
                    <a:pt x="24" y="525"/>
                    <a:pt x="0" y="632"/>
                    <a:pt x="12" y="751"/>
                  </a:cubicBezTo>
                  <a:cubicBezTo>
                    <a:pt x="24" y="1156"/>
                    <a:pt x="369" y="1454"/>
                    <a:pt x="774" y="1454"/>
                  </a:cubicBezTo>
                  <a:lnTo>
                    <a:pt x="846" y="1454"/>
                  </a:lnTo>
                  <a:cubicBezTo>
                    <a:pt x="965" y="1430"/>
                    <a:pt x="1072" y="1394"/>
                    <a:pt x="1155" y="1335"/>
                  </a:cubicBezTo>
                  <a:cubicBezTo>
                    <a:pt x="1346" y="1192"/>
                    <a:pt x="1465" y="989"/>
                    <a:pt x="1465" y="751"/>
                  </a:cubicBezTo>
                  <a:lnTo>
                    <a:pt x="1465" y="704"/>
                  </a:lnTo>
                  <a:cubicBezTo>
                    <a:pt x="1465" y="620"/>
                    <a:pt x="1441" y="525"/>
                    <a:pt x="1405" y="442"/>
                  </a:cubicBezTo>
                  <a:cubicBezTo>
                    <a:pt x="1290" y="176"/>
                    <a:pt x="1041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5" name="Google Shape;316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66" name="Google Shape;3166;p22"/>
          <p:cNvSpPr txBox="1">
            <a:spLocks noGrp="1"/>
          </p:cNvSpPr>
          <p:nvPr>
            <p:ph type="title" idx="2"/>
          </p:nvPr>
        </p:nvSpPr>
        <p:spPr>
          <a:xfrm>
            <a:off x="2102413" y="1896675"/>
            <a:ext cx="2199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67" name="Google Shape;3167;p22"/>
          <p:cNvSpPr txBox="1">
            <a:spLocks noGrp="1"/>
          </p:cNvSpPr>
          <p:nvPr>
            <p:ph type="subTitle" idx="1"/>
          </p:nvPr>
        </p:nvSpPr>
        <p:spPr>
          <a:xfrm>
            <a:off x="2102413" y="2208125"/>
            <a:ext cx="2199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68" name="Google Shape;3168;p22"/>
          <p:cNvSpPr txBox="1">
            <a:spLocks noGrp="1"/>
          </p:cNvSpPr>
          <p:nvPr>
            <p:ph type="title" idx="3"/>
          </p:nvPr>
        </p:nvSpPr>
        <p:spPr>
          <a:xfrm>
            <a:off x="4902892" y="1896675"/>
            <a:ext cx="2138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69" name="Google Shape;3169;p22"/>
          <p:cNvSpPr txBox="1">
            <a:spLocks noGrp="1"/>
          </p:cNvSpPr>
          <p:nvPr>
            <p:ph type="subTitle" idx="4"/>
          </p:nvPr>
        </p:nvSpPr>
        <p:spPr>
          <a:xfrm>
            <a:off x="4902887" y="2208125"/>
            <a:ext cx="2138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70" name="Google Shape;3170;p22"/>
          <p:cNvSpPr txBox="1">
            <a:spLocks noGrp="1"/>
          </p:cNvSpPr>
          <p:nvPr>
            <p:ph type="title" idx="5"/>
          </p:nvPr>
        </p:nvSpPr>
        <p:spPr>
          <a:xfrm>
            <a:off x="2102413" y="3664275"/>
            <a:ext cx="2199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71" name="Google Shape;3171;p22"/>
          <p:cNvSpPr txBox="1">
            <a:spLocks noGrp="1"/>
          </p:cNvSpPr>
          <p:nvPr>
            <p:ph type="subTitle" idx="6"/>
          </p:nvPr>
        </p:nvSpPr>
        <p:spPr>
          <a:xfrm>
            <a:off x="2102413" y="3975725"/>
            <a:ext cx="2199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72" name="Google Shape;3172;p22"/>
          <p:cNvSpPr txBox="1">
            <a:spLocks noGrp="1"/>
          </p:cNvSpPr>
          <p:nvPr>
            <p:ph type="title" idx="7"/>
          </p:nvPr>
        </p:nvSpPr>
        <p:spPr>
          <a:xfrm>
            <a:off x="4902867" y="3664275"/>
            <a:ext cx="2138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73" name="Google Shape;3173;p22"/>
          <p:cNvSpPr txBox="1">
            <a:spLocks noGrp="1"/>
          </p:cNvSpPr>
          <p:nvPr>
            <p:ph type="subTitle" idx="8"/>
          </p:nvPr>
        </p:nvSpPr>
        <p:spPr>
          <a:xfrm>
            <a:off x="4902862" y="3975725"/>
            <a:ext cx="2138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9" name="Google Shape;3899;p27"/>
          <p:cNvGrpSpPr/>
          <p:nvPr/>
        </p:nvGrpSpPr>
        <p:grpSpPr>
          <a:xfrm rot="10800000" flipH="1">
            <a:off x="7165541" y="153"/>
            <a:ext cx="1978228" cy="4794296"/>
            <a:chOff x="5728375" y="1492875"/>
            <a:chExt cx="1308525" cy="3171250"/>
          </a:xfrm>
        </p:grpSpPr>
        <p:sp>
          <p:nvSpPr>
            <p:cNvPr id="3900" name="Google Shape;3900;p27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7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7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7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7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7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7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7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7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7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7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7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7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7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7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7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7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7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7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7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7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7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7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7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7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7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7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7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7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7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7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7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7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7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7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7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7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7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7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7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7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7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7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7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7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7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7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7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7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7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7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7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7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7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7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7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7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7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7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7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7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7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7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7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7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7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7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7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7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7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7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7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7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5" name="Google Shape;3975;p27"/>
          <p:cNvGrpSpPr/>
          <p:nvPr/>
        </p:nvGrpSpPr>
        <p:grpSpPr>
          <a:xfrm rot="10800000">
            <a:off x="266" y="153"/>
            <a:ext cx="1978228" cy="4794296"/>
            <a:chOff x="5728375" y="1492875"/>
            <a:chExt cx="1308525" cy="3171250"/>
          </a:xfrm>
        </p:grpSpPr>
        <p:sp>
          <p:nvSpPr>
            <p:cNvPr id="3976" name="Google Shape;3976;p27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7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7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7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7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7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7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7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7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7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7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27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27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27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27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27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27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27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27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27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27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27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27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27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27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27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27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7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27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27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7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7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7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27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27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27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7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7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7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27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27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7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7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7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7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7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7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7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7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7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7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7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7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7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7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7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7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7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7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7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27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27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7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7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7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7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7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7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7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7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7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7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7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1" name="Google Shape;4051;p27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2" name="Google Shape;4052;p27"/>
          <p:cNvSpPr txBox="1">
            <a:spLocks noGrp="1"/>
          </p:cNvSpPr>
          <p:nvPr>
            <p:ph type="subTitle" idx="1"/>
          </p:nvPr>
        </p:nvSpPr>
        <p:spPr>
          <a:xfrm>
            <a:off x="2854650" y="1133425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53" name="Google Shape;4053;p27"/>
          <p:cNvSpPr txBox="1"/>
          <p:nvPr/>
        </p:nvSpPr>
        <p:spPr>
          <a:xfrm>
            <a:off x="2212650" y="3299450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054" name="Google Shape;4054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F9F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8" r:id="rId6"/>
    <p:sldLayoutId id="2147483659" r:id="rId7"/>
    <p:sldLayoutId id="2147483668" r:id="rId8"/>
    <p:sldLayoutId id="2147483673" r:id="rId9"/>
    <p:sldLayoutId id="2147483674" r:id="rId10"/>
    <p:sldLayoutId id="214748367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6" name="Google Shape;4336;p33"/>
          <p:cNvSpPr txBox="1">
            <a:spLocks noGrp="1"/>
          </p:cNvSpPr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ISHE</a:t>
            </a:r>
            <a:br>
              <a:rPr lang="vi-VN" dirty="0"/>
            </a:br>
            <a:r>
              <a:rPr lang="vi-VN" dirty="0"/>
              <a:t>Phat Dat</a:t>
            </a:r>
            <a:endParaRPr dirty="0"/>
          </a:p>
        </p:txBody>
      </p:sp>
      <p:sp>
        <p:nvSpPr>
          <p:cNvPr id="4337" name="Google Shape;4337;p33"/>
          <p:cNvSpPr txBox="1">
            <a:spLocks noGrp="1"/>
          </p:cNvSpPr>
          <p:nvPr>
            <p:ph type="subTitle" idx="1"/>
          </p:nvPr>
        </p:nvSpPr>
        <p:spPr>
          <a:xfrm>
            <a:off x="3639669" y="3663500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Building and Installing Smart Home Equipment</a:t>
            </a:r>
            <a:endParaRPr dirty="0"/>
          </a:p>
        </p:txBody>
      </p:sp>
      <p:pic>
        <p:nvPicPr>
          <p:cNvPr id="4338" name="Google Shape;4338;p33"/>
          <p:cNvPicPr preferRelativeResize="0"/>
          <p:nvPr/>
        </p:nvPicPr>
        <p:blipFill rotWithShape="1">
          <a:blip r:embed="rId3">
            <a:alphaModFix/>
          </a:blip>
          <a:srcRect l="31656" r="1627"/>
          <a:stretch/>
        </p:blipFill>
        <p:spPr>
          <a:xfrm>
            <a:off x="735794" y="1405000"/>
            <a:ext cx="2539800" cy="2537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39" name="Google Shape;4339;p33"/>
          <p:cNvSpPr/>
          <p:nvPr/>
        </p:nvSpPr>
        <p:spPr>
          <a:xfrm>
            <a:off x="654831" y="1250000"/>
            <a:ext cx="2807100" cy="28071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4248;p74">
            <a:extLst>
              <a:ext uri="{FF2B5EF4-FFF2-40B4-BE49-F238E27FC236}">
                <a16:creationId xmlns:a16="http://schemas.microsoft.com/office/drawing/2014/main" id="{327C52FA-2997-2A12-F10F-C8D064602BAB}"/>
              </a:ext>
            </a:extLst>
          </p:cNvPr>
          <p:cNvGrpSpPr/>
          <p:nvPr/>
        </p:nvGrpSpPr>
        <p:grpSpPr>
          <a:xfrm>
            <a:off x="1039834" y="2472920"/>
            <a:ext cx="398404" cy="459459"/>
            <a:chOff x="3316000" y="4399325"/>
            <a:chExt cx="392325" cy="483100"/>
          </a:xfrm>
        </p:grpSpPr>
        <p:sp>
          <p:nvSpPr>
            <p:cNvPr id="18" name="Google Shape;14249;p74">
              <a:extLst>
                <a:ext uri="{FF2B5EF4-FFF2-40B4-BE49-F238E27FC236}">
                  <a16:creationId xmlns:a16="http://schemas.microsoft.com/office/drawing/2014/main" id="{EEB35E7A-3CB9-8BAF-7A63-35A8ACB9EE97}"/>
                </a:ext>
              </a:extLst>
            </p:cNvPr>
            <p:cNvSpPr/>
            <p:nvPr/>
          </p:nvSpPr>
          <p:spPr>
            <a:xfrm>
              <a:off x="3316000" y="4399325"/>
              <a:ext cx="392325" cy="483100"/>
            </a:xfrm>
            <a:custGeom>
              <a:avLst/>
              <a:gdLst/>
              <a:ahLst/>
              <a:cxnLst/>
              <a:rect l="l" t="t" r="r" b="b"/>
              <a:pathLst>
                <a:path w="15693" h="19324" extrusionOk="0">
                  <a:moveTo>
                    <a:pt x="7824" y="1132"/>
                  </a:moveTo>
                  <a:cubicBezTo>
                    <a:pt x="8714" y="1132"/>
                    <a:pt x="9554" y="1551"/>
                    <a:pt x="10088" y="2264"/>
                  </a:cubicBezTo>
                  <a:cubicBezTo>
                    <a:pt x="9551" y="2977"/>
                    <a:pt x="8711" y="3393"/>
                    <a:pt x="7824" y="3396"/>
                  </a:cubicBezTo>
                  <a:lnTo>
                    <a:pt x="5049" y="3396"/>
                  </a:lnTo>
                  <a:cubicBezTo>
                    <a:pt x="5321" y="2080"/>
                    <a:pt x="6477" y="1135"/>
                    <a:pt x="7824" y="1132"/>
                  </a:cubicBezTo>
                  <a:close/>
                  <a:moveTo>
                    <a:pt x="10595" y="3393"/>
                  </a:moveTo>
                  <a:cubicBezTo>
                    <a:pt x="10635" y="3580"/>
                    <a:pt x="10653" y="3771"/>
                    <a:pt x="10653" y="3964"/>
                  </a:cubicBezTo>
                  <a:lnTo>
                    <a:pt x="10653" y="6304"/>
                  </a:lnTo>
                  <a:cubicBezTo>
                    <a:pt x="10653" y="7865"/>
                    <a:pt x="9385" y="9133"/>
                    <a:pt x="7824" y="9133"/>
                  </a:cubicBezTo>
                  <a:cubicBezTo>
                    <a:pt x="6260" y="9133"/>
                    <a:pt x="4991" y="7865"/>
                    <a:pt x="4991" y="6304"/>
                  </a:cubicBezTo>
                  <a:lnTo>
                    <a:pt x="4991" y="4529"/>
                  </a:lnTo>
                  <a:lnTo>
                    <a:pt x="7824" y="4529"/>
                  </a:lnTo>
                  <a:cubicBezTo>
                    <a:pt x="8859" y="4525"/>
                    <a:pt x="9856" y="4121"/>
                    <a:pt x="10595" y="3393"/>
                  </a:cubicBezTo>
                  <a:close/>
                  <a:moveTo>
                    <a:pt x="6465" y="10027"/>
                  </a:moveTo>
                  <a:cubicBezTo>
                    <a:pt x="6903" y="10187"/>
                    <a:pt x="7362" y="10267"/>
                    <a:pt x="7823" y="10267"/>
                  </a:cubicBezTo>
                  <a:cubicBezTo>
                    <a:pt x="8283" y="10267"/>
                    <a:pt x="8743" y="10187"/>
                    <a:pt x="9182" y="10027"/>
                  </a:cubicBezTo>
                  <a:lnTo>
                    <a:pt x="9182" y="10027"/>
                  </a:lnTo>
                  <a:lnTo>
                    <a:pt x="7824" y="12071"/>
                  </a:lnTo>
                  <a:lnTo>
                    <a:pt x="6465" y="10027"/>
                  </a:lnTo>
                  <a:close/>
                  <a:moveTo>
                    <a:pt x="10152" y="10610"/>
                  </a:moveTo>
                  <a:lnTo>
                    <a:pt x="11051" y="11476"/>
                  </a:lnTo>
                  <a:lnTo>
                    <a:pt x="9433" y="13904"/>
                  </a:lnTo>
                  <a:lnTo>
                    <a:pt x="8551" y="13022"/>
                  </a:lnTo>
                  <a:lnTo>
                    <a:pt x="10152" y="10610"/>
                  </a:lnTo>
                  <a:close/>
                  <a:moveTo>
                    <a:pt x="5493" y="10610"/>
                  </a:moveTo>
                  <a:lnTo>
                    <a:pt x="7096" y="13022"/>
                  </a:lnTo>
                  <a:lnTo>
                    <a:pt x="6211" y="13907"/>
                  </a:lnTo>
                  <a:lnTo>
                    <a:pt x="4593" y="11476"/>
                  </a:lnTo>
                  <a:lnTo>
                    <a:pt x="5493" y="10610"/>
                  </a:lnTo>
                  <a:close/>
                  <a:moveTo>
                    <a:pt x="3630" y="12074"/>
                  </a:moveTo>
                  <a:lnTo>
                    <a:pt x="5653" y="15109"/>
                  </a:lnTo>
                  <a:cubicBezTo>
                    <a:pt x="5746" y="15251"/>
                    <a:pt x="5900" y="15341"/>
                    <a:pt x="6069" y="15356"/>
                  </a:cubicBezTo>
                  <a:cubicBezTo>
                    <a:pt x="6087" y="15359"/>
                    <a:pt x="6106" y="15359"/>
                    <a:pt x="6124" y="15359"/>
                  </a:cubicBezTo>
                  <a:cubicBezTo>
                    <a:pt x="6275" y="15359"/>
                    <a:pt x="6417" y="15302"/>
                    <a:pt x="6525" y="15193"/>
                  </a:cubicBezTo>
                  <a:lnTo>
                    <a:pt x="7256" y="14463"/>
                  </a:lnTo>
                  <a:lnTo>
                    <a:pt x="7256" y="18192"/>
                  </a:lnTo>
                  <a:lnTo>
                    <a:pt x="2247" y="18192"/>
                  </a:lnTo>
                  <a:lnTo>
                    <a:pt x="1332" y="13502"/>
                  </a:lnTo>
                  <a:cubicBezTo>
                    <a:pt x="1329" y="13493"/>
                    <a:pt x="1326" y="13484"/>
                    <a:pt x="1326" y="13475"/>
                  </a:cubicBezTo>
                  <a:cubicBezTo>
                    <a:pt x="1235" y="13110"/>
                    <a:pt x="1438" y="12735"/>
                    <a:pt x="1791" y="12612"/>
                  </a:cubicBezTo>
                  <a:lnTo>
                    <a:pt x="3630" y="12074"/>
                  </a:lnTo>
                  <a:close/>
                  <a:moveTo>
                    <a:pt x="12015" y="12074"/>
                  </a:moveTo>
                  <a:lnTo>
                    <a:pt x="13899" y="12612"/>
                  </a:lnTo>
                  <a:cubicBezTo>
                    <a:pt x="14252" y="12735"/>
                    <a:pt x="14454" y="13110"/>
                    <a:pt x="14367" y="13475"/>
                  </a:cubicBezTo>
                  <a:cubicBezTo>
                    <a:pt x="14364" y="13481"/>
                    <a:pt x="14361" y="13490"/>
                    <a:pt x="14361" y="13496"/>
                  </a:cubicBezTo>
                  <a:lnTo>
                    <a:pt x="13395" y="18192"/>
                  </a:lnTo>
                  <a:lnTo>
                    <a:pt x="8388" y="18192"/>
                  </a:lnTo>
                  <a:lnTo>
                    <a:pt x="8388" y="14463"/>
                  </a:lnTo>
                  <a:lnTo>
                    <a:pt x="9119" y="15196"/>
                  </a:lnTo>
                  <a:cubicBezTo>
                    <a:pt x="9228" y="15302"/>
                    <a:pt x="9370" y="15362"/>
                    <a:pt x="9521" y="15362"/>
                  </a:cubicBezTo>
                  <a:cubicBezTo>
                    <a:pt x="9539" y="15362"/>
                    <a:pt x="9557" y="15359"/>
                    <a:pt x="9578" y="15359"/>
                  </a:cubicBezTo>
                  <a:cubicBezTo>
                    <a:pt x="9744" y="15341"/>
                    <a:pt x="9898" y="15251"/>
                    <a:pt x="9992" y="15109"/>
                  </a:cubicBezTo>
                  <a:lnTo>
                    <a:pt x="12015" y="12074"/>
                  </a:lnTo>
                  <a:close/>
                  <a:moveTo>
                    <a:pt x="7823" y="1"/>
                  </a:moveTo>
                  <a:cubicBezTo>
                    <a:pt x="7476" y="1"/>
                    <a:pt x="7126" y="46"/>
                    <a:pt x="6779" y="141"/>
                  </a:cubicBezTo>
                  <a:cubicBezTo>
                    <a:pt x="5055" y="612"/>
                    <a:pt x="3859" y="2176"/>
                    <a:pt x="3859" y="3964"/>
                  </a:cubicBezTo>
                  <a:lnTo>
                    <a:pt x="3859" y="6304"/>
                  </a:lnTo>
                  <a:cubicBezTo>
                    <a:pt x="3859" y="7355"/>
                    <a:pt x="4279" y="8363"/>
                    <a:pt x="5022" y="9106"/>
                  </a:cubicBezTo>
                  <a:lnTo>
                    <a:pt x="5022" y="9489"/>
                  </a:lnTo>
                  <a:lnTo>
                    <a:pt x="3539" y="10921"/>
                  </a:lnTo>
                  <a:lnTo>
                    <a:pt x="1462" y="11528"/>
                  </a:lnTo>
                  <a:lnTo>
                    <a:pt x="1444" y="11534"/>
                  </a:lnTo>
                  <a:cubicBezTo>
                    <a:pt x="529" y="11842"/>
                    <a:pt x="0" y="12796"/>
                    <a:pt x="221" y="13735"/>
                  </a:cubicBezTo>
                  <a:lnTo>
                    <a:pt x="1223" y="18868"/>
                  </a:lnTo>
                  <a:cubicBezTo>
                    <a:pt x="1274" y="19131"/>
                    <a:pt x="1507" y="19324"/>
                    <a:pt x="1779" y="19324"/>
                  </a:cubicBezTo>
                  <a:cubicBezTo>
                    <a:pt x="1794" y="19324"/>
                    <a:pt x="1809" y="19324"/>
                    <a:pt x="1824" y="19321"/>
                  </a:cubicBezTo>
                  <a:cubicBezTo>
                    <a:pt x="1839" y="19321"/>
                    <a:pt x="1854" y="19324"/>
                    <a:pt x="1869" y="19324"/>
                  </a:cubicBezTo>
                  <a:lnTo>
                    <a:pt x="13856" y="19324"/>
                  </a:lnTo>
                  <a:cubicBezTo>
                    <a:pt x="14125" y="19324"/>
                    <a:pt x="14358" y="19134"/>
                    <a:pt x="14412" y="18871"/>
                  </a:cubicBezTo>
                  <a:lnTo>
                    <a:pt x="15469" y="13735"/>
                  </a:lnTo>
                  <a:cubicBezTo>
                    <a:pt x="15692" y="12796"/>
                    <a:pt x="15164" y="11842"/>
                    <a:pt x="14249" y="11534"/>
                  </a:cubicBezTo>
                  <a:lnTo>
                    <a:pt x="14225" y="11525"/>
                  </a:lnTo>
                  <a:lnTo>
                    <a:pt x="12108" y="10921"/>
                  </a:lnTo>
                  <a:lnTo>
                    <a:pt x="10623" y="9489"/>
                  </a:lnTo>
                  <a:lnTo>
                    <a:pt x="10623" y="9103"/>
                  </a:lnTo>
                  <a:cubicBezTo>
                    <a:pt x="11368" y="8363"/>
                    <a:pt x="11785" y="7355"/>
                    <a:pt x="11785" y="6304"/>
                  </a:cubicBezTo>
                  <a:lnTo>
                    <a:pt x="11785" y="3964"/>
                  </a:lnTo>
                  <a:cubicBezTo>
                    <a:pt x="11785" y="3281"/>
                    <a:pt x="11610" y="2611"/>
                    <a:pt x="11275" y="2019"/>
                  </a:cubicBezTo>
                  <a:cubicBezTo>
                    <a:pt x="11263" y="1995"/>
                    <a:pt x="11251" y="1971"/>
                    <a:pt x="11233" y="1950"/>
                  </a:cubicBezTo>
                  <a:cubicBezTo>
                    <a:pt x="10507" y="720"/>
                    <a:pt x="9197" y="1"/>
                    <a:pt x="782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9" name="Google Shape;14250;p74">
              <a:extLst>
                <a:ext uri="{FF2B5EF4-FFF2-40B4-BE49-F238E27FC236}">
                  <a16:creationId xmlns:a16="http://schemas.microsoft.com/office/drawing/2014/main" id="{3DDA7344-6C5B-CC8E-1E15-31BB7365DBE9}"/>
                </a:ext>
              </a:extLst>
            </p:cNvPr>
            <p:cNvSpPr/>
            <p:nvPr/>
          </p:nvSpPr>
          <p:spPr>
            <a:xfrm>
              <a:off x="3582300" y="4797475"/>
              <a:ext cx="56650" cy="28350"/>
            </a:xfrm>
            <a:custGeom>
              <a:avLst/>
              <a:gdLst/>
              <a:ahLst/>
              <a:cxnLst/>
              <a:rect l="l" t="t" r="r" b="b"/>
              <a:pathLst>
                <a:path w="2266" h="1134" extrusionOk="0">
                  <a:moveTo>
                    <a:pt x="569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549" name="Google Shape;4549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MAJOR </a:t>
            </a:r>
            <a:r>
              <a:rPr lang="vi-VN" dirty="0"/>
              <a:t>ACTOR</a:t>
            </a:r>
            <a:endParaRPr dirty="0"/>
          </a:p>
        </p:txBody>
      </p:sp>
      <p:grpSp>
        <p:nvGrpSpPr>
          <p:cNvPr id="6" name="Google Shape;5383;p60">
            <a:extLst>
              <a:ext uri="{FF2B5EF4-FFF2-40B4-BE49-F238E27FC236}">
                <a16:creationId xmlns:a16="http://schemas.microsoft.com/office/drawing/2014/main" id="{7C78061A-C6F4-7F2B-D7A2-C8C192A6A24F}"/>
              </a:ext>
            </a:extLst>
          </p:cNvPr>
          <p:cNvGrpSpPr/>
          <p:nvPr/>
        </p:nvGrpSpPr>
        <p:grpSpPr>
          <a:xfrm>
            <a:off x="7234422" y="1406546"/>
            <a:ext cx="398405" cy="427187"/>
            <a:chOff x="2142474" y="2601519"/>
            <a:chExt cx="300745" cy="368540"/>
          </a:xfrm>
        </p:grpSpPr>
        <p:sp>
          <p:nvSpPr>
            <p:cNvPr id="7" name="Google Shape;5384;p60">
              <a:extLst>
                <a:ext uri="{FF2B5EF4-FFF2-40B4-BE49-F238E27FC236}">
                  <a16:creationId xmlns:a16="http://schemas.microsoft.com/office/drawing/2014/main" id="{BAAE12AA-0A6C-5DC2-75BF-A54BE042BBE3}"/>
                </a:ext>
              </a:extLst>
            </p:cNvPr>
            <p:cNvSpPr/>
            <p:nvPr/>
          </p:nvSpPr>
          <p:spPr>
            <a:xfrm>
              <a:off x="2269201" y="2812629"/>
              <a:ext cx="45345" cy="18505"/>
            </a:xfrm>
            <a:custGeom>
              <a:avLst/>
              <a:gdLst/>
              <a:ahLst/>
              <a:cxnLst/>
              <a:rect l="l" t="t" r="r" b="b"/>
              <a:pathLst>
                <a:path w="1632" h="666" extrusionOk="0">
                  <a:moveTo>
                    <a:pt x="304" y="0"/>
                  </a:moveTo>
                  <a:cubicBezTo>
                    <a:pt x="213" y="0"/>
                    <a:pt x="120" y="48"/>
                    <a:pt x="72" y="129"/>
                  </a:cubicBezTo>
                  <a:cubicBezTo>
                    <a:pt x="0" y="260"/>
                    <a:pt x="24" y="415"/>
                    <a:pt x="167" y="486"/>
                  </a:cubicBezTo>
                  <a:cubicBezTo>
                    <a:pt x="357" y="606"/>
                    <a:pt x="583" y="665"/>
                    <a:pt x="822" y="665"/>
                  </a:cubicBezTo>
                  <a:cubicBezTo>
                    <a:pt x="1036" y="665"/>
                    <a:pt x="1262" y="606"/>
                    <a:pt x="1476" y="486"/>
                  </a:cubicBezTo>
                  <a:cubicBezTo>
                    <a:pt x="1596" y="415"/>
                    <a:pt x="1631" y="260"/>
                    <a:pt x="1560" y="129"/>
                  </a:cubicBezTo>
                  <a:cubicBezTo>
                    <a:pt x="1511" y="48"/>
                    <a:pt x="1424" y="0"/>
                    <a:pt x="1332" y="0"/>
                  </a:cubicBezTo>
                  <a:cubicBezTo>
                    <a:pt x="1289" y="0"/>
                    <a:pt x="1245" y="11"/>
                    <a:pt x="1203" y="34"/>
                  </a:cubicBezTo>
                  <a:cubicBezTo>
                    <a:pt x="1084" y="117"/>
                    <a:pt x="953" y="141"/>
                    <a:pt x="822" y="141"/>
                  </a:cubicBezTo>
                  <a:cubicBezTo>
                    <a:pt x="679" y="141"/>
                    <a:pt x="548" y="117"/>
                    <a:pt x="429" y="34"/>
                  </a:cubicBezTo>
                  <a:cubicBezTo>
                    <a:pt x="391" y="11"/>
                    <a:pt x="347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85;p60">
              <a:extLst>
                <a:ext uri="{FF2B5EF4-FFF2-40B4-BE49-F238E27FC236}">
                  <a16:creationId xmlns:a16="http://schemas.microsoft.com/office/drawing/2014/main" id="{EA7468CA-4E77-65F1-91BC-52A0B4A2C1E5}"/>
                </a:ext>
              </a:extLst>
            </p:cNvPr>
            <p:cNvSpPr/>
            <p:nvPr/>
          </p:nvSpPr>
          <p:spPr>
            <a:xfrm>
              <a:off x="2142474" y="2601519"/>
              <a:ext cx="300745" cy="368540"/>
            </a:xfrm>
            <a:custGeom>
              <a:avLst/>
              <a:gdLst/>
              <a:ahLst/>
              <a:cxnLst/>
              <a:rect l="l" t="t" r="r" b="b"/>
              <a:pathLst>
                <a:path w="10824" h="13264" extrusionOk="0">
                  <a:moveTo>
                    <a:pt x="2180" y="1488"/>
                  </a:moveTo>
                  <a:cubicBezTo>
                    <a:pt x="2049" y="1488"/>
                    <a:pt x="1930" y="1596"/>
                    <a:pt x="1930" y="1750"/>
                  </a:cubicBezTo>
                  <a:cubicBezTo>
                    <a:pt x="1930" y="1881"/>
                    <a:pt x="2049" y="2000"/>
                    <a:pt x="2180" y="2000"/>
                  </a:cubicBezTo>
                  <a:cubicBezTo>
                    <a:pt x="2311" y="2000"/>
                    <a:pt x="2430" y="1893"/>
                    <a:pt x="2430" y="1750"/>
                  </a:cubicBezTo>
                  <a:cubicBezTo>
                    <a:pt x="2430" y="1607"/>
                    <a:pt x="2311" y="1488"/>
                    <a:pt x="2180" y="1488"/>
                  </a:cubicBezTo>
                  <a:close/>
                  <a:moveTo>
                    <a:pt x="8240" y="4739"/>
                  </a:moveTo>
                  <a:lnTo>
                    <a:pt x="8240" y="4822"/>
                  </a:lnTo>
                  <a:lnTo>
                    <a:pt x="7954" y="5203"/>
                  </a:lnTo>
                  <a:cubicBezTo>
                    <a:pt x="7907" y="5013"/>
                    <a:pt x="7800" y="4858"/>
                    <a:pt x="7657" y="4763"/>
                  </a:cubicBezTo>
                  <a:cubicBezTo>
                    <a:pt x="7883" y="4763"/>
                    <a:pt x="8073" y="4751"/>
                    <a:pt x="8240" y="4739"/>
                  </a:cubicBezTo>
                  <a:close/>
                  <a:moveTo>
                    <a:pt x="3728" y="3739"/>
                  </a:moveTo>
                  <a:cubicBezTo>
                    <a:pt x="4287" y="4263"/>
                    <a:pt x="5144" y="4524"/>
                    <a:pt x="5978" y="4667"/>
                  </a:cubicBezTo>
                  <a:cubicBezTo>
                    <a:pt x="5663" y="4700"/>
                    <a:pt x="5428" y="4940"/>
                    <a:pt x="5388" y="5243"/>
                  </a:cubicBezTo>
                  <a:lnTo>
                    <a:pt x="5388" y="5243"/>
                  </a:lnTo>
                  <a:cubicBezTo>
                    <a:pt x="5277" y="4907"/>
                    <a:pt x="4704" y="4655"/>
                    <a:pt x="4704" y="4655"/>
                  </a:cubicBezTo>
                  <a:lnTo>
                    <a:pt x="3454" y="4655"/>
                  </a:lnTo>
                  <a:cubicBezTo>
                    <a:pt x="3132" y="4655"/>
                    <a:pt x="2858" y="4905"/>
                    <a:pt x="2799" y="5203"/>
                  </a:cubicBezTo>
                  <a:lnTo>
                    <a:pt x="2537" y="4822"/>
                  </a:lnTo>
                  <a:lnTo>
                    <a:pt x="2537" y="4679"/>
                  </a:lnTo>
                  <a:cubicBezTo>
                    <a:pt x="3061" y="4572"/>
                    <a:pt x="3490" y="4072"/>
                    <a:pt x="3728" y="3739"/>
                  </a:cubicBezTo>
                  <a:close/>
                  <a:moveTo>
                    <a:pt x="4692" y="5179"/>
                  </a:moveTo>
                  <a:cubicBezTo>
                    <a:pt x="4787" y="5179"/>
                    <a:pt x="4847" y="5263"/>
                    <a:pt x="4847" y="5334"/>
                  </a:cubicBezTo>
                  <a:lnTo>
                    <a:pt x="4847" y="5953"/>
                  </a:lnTo>
                  <a:cubicBezTo>
                    <a:pt x="4847" y="6385"/>
                    <a:pt x="4489" y="6730"/>
                    <a:pt x="4074" y="6730"/>
                  </a:cubicBezTo>
                  <a:cubicBezTo>
                    <a:pt x="4054" y="6730"/>
                    <a:pt x="4034" y="6729"/>
                    <a:pt x="4013" y="6727"/>
                  </a:cubicBezTo>
                  <a:cubicBezTo>
                    <a:pt x="3609" y="6703"/>
                    <a:pt x="3299" y="6346"/>
                    <a:pt x="3299" y="5941"/>
                  </a:cubicBezTo>
                  <a:lnTo>
                    <a:pt x="3299" y="5334"/>
                  </a:lnTo>
                  <a:cubicBezTo>
                    <a:pt x="3299" y="5239"/>
                    <a:pt x="3370" y="5179"/>
                    <a:pt x="3442" y="5179"/>
                  </a:cubicBezTo>
                  <a:close/>
                  <a:moveTo>
                    <a:pt x="7288" y="5179"/>
                  </a:moveTo>
                  <a:cubicBezTo>
                    <a:pt x="7371" y="5179"/>
                    <a:pt x="7430" y="5251"/>
                    <a:pt x="7430" y="5334"/>
                  </a:cubicBezTo>
                  <a:lnTo>
                    <a:pt x="7430" y="5941"/>
                  </a:lnTo>
                  <a:cubicBezTo>
                    <a:pt x="7430" y="6358"/>
                    <a:pt x="7121" y="6703"/>
                    <a:pt x="6716" y="6727"/>
                  </a:cubicBezTo>
                  <a:cubicBezTo>
                    <a:pt x="6696" y="6729"/>
                    <a:pt x="6675" y="6730"/>
                    <a:pt x="6655" y="6730"/>
                  </a:cubicBezTo>
                  <a:cubicBezTo>
                    <a:pt x="6240" y="6730"/>
                    <a:pt x="5883" y="6385"/>
                    <a:pt x="5883" y="5953"/>
                  </a:cubicBezTo>
                  <a:lnTo>
                    <a:pt x="5883" y="5334"/>
                  </a:lnTo>
                  <a:cubicBezTo>
                    <a:pt x="5883" y="5239"/>
                    <a:pt x="5954" y="5179"/>
                    <a:pt x="6037" y="5179"/>
                  </a:cubicBezTo>
                  <a:close/>
                  <a:moveTo>
                    <a:pt x="8240" y="5691"/>
                  </a:moveTo>
                  <a:lnTo>
                    <a:pt x="8240" y="6465"/>
                  </a:lnTo>
                  <a:cubicBezTo>
                    <a:pt x="8240" y="7132"/>
                    <a:pt x="8014" y="7739"/>
                    <a:pt x="7621" y="8239"/>
                  </a:cubicBezTo>
                  <a:lnTo>
                    <a:pt x="7573" y="8275"/>
                  </a:lnTo>
                  <a:cubicBezTo>
                    <a:pt x="7061" y="8918"/>
                    <a:pt x="6264" y="9323"/>
                    <a:pt x="5371" y="9323"/>
                  </a:cubicBezTo>
                  <a:cubicBezTo>
                    <a:pt x="4502" y="9323"/>
                    <a:pt x="3692" y="8918"/>
                    <a:pt x="3168" y="8275"/>
                  </a:cubicBezTo>
                  <a:lnTo>
                    <a:pt x="3132" y="8239"/>
                  </a:lnTo>
                  <a:cubicBezTo>
                    <a:pt x="2739" y="7739"/>
                    <a:pt x="2513" y="7132"/>
                    <a:pt x="2513" y="6465"/>
                  </a:cubicBezTo>
                  <a:lnTo>
                    <a:pt x="2513" y="5691"/>
                  </a:lnTo>
                  <a:lnTo>
                    <a:pt x="2525" y="5691"/>
                  </a:lnTo>
                  <a:lnTo>
                    <a:pt x="2787" y="6048"/>
                  </a:lnTo>
                  <a:cubicBezTo>
                    <a:pt x="2835" y="6715"/>
                    <a:pt x="3394" y="7251"/>
                    <a:pt x="4085" y="7251"/>
                  </a:cubicBezTo>
                  <a:cubicBezTo>
                    <a:pt x="4704" y="7251"/>
                    <a:pt x="5228" y="6810"/>
                    <a:pt x="5347" y="6215"/>
                  </a:cubicBezTo>
                  <a:lnTo>
                    <a:pt x="5406" y="6215"/>
                  </a:lnTo>
                  <a:cubicBezTo>
                    <a:pt x="5525" y="6810"/>
                    <a:pt x="6049" y="7251"/>
                    <a:pt x="6668" y="7251"/>
                  </a:cubicBezTo>
                  <a:cubicBezTo>
                    <a:pt x="7359" y="7251"/>
                    <a:pt x="7919" y="6715"/>
                    <a:pt x="7966" y="6048"/>
                  </a:cubicBezTo>
                  <a:lnTo>
                    <a:pt x="8240" y="5691"/>
                  </a:lnTo>
                  <a:close/>
                  <a:moveTo>
                    <a:pt x="9264" y="9989"/>
                  </a:moveTo>
                  <a:cubicBezTo>
                    <a:pt x="9312" y="10049"/>
                    <a:pt x="9371" y="10120"/>
                    <a:pt x="9407" y="10180"/>
                  </a:cubicBezTo>
                  <a:cubicBezTo>
                    <a:pt x="9407" y="10204"/>
                    <a:pt x="9431" y="10204"/>
                    <a:pt x="9431" y="10216"/>
                  </a:cubicBezTo>
                  <a:cubicBezTo>
                    <a:pt x="9431" y="10228"/>
                    <a:pt x="9443" y="10228"/>
                    <a:pt x="9443" y="10228"/>
                  </a:cubicBezTo>
                  <a:cubicBezTo>
                    <a:pt x="9943" y="10954"/>
                    <a:pt x="10240" y="11835"/>
                    <a:pt x="10288" y="12740"/>
                  </a:cubicBezTo>
                  <a:lnTo>
                    <a:pt x="9264" y="12740"/>
                  </a:lnTo>
                  <a:lnTo>
                    <a:pt x="9264" y="9989"/>
                  </a:lnTo>
                  <a:close/>
                  <a:moveTo>
                    <a:pt x="1477" y="9989"/>
                  </a:moveTo>
                  <a:lnTo>
                    <a:pt x="1477" y="12764"/>
                  </a:lnTo>
                  <a:lnTo>
                    <a:pt x="442" y="12764"/>
                  </a:lnTo>
                  <a:cubicBezTo>
                    <a:pt x="501" y="11835"/>
                    <a:pt x="799" y="10978"/>
                    <a:pt x="1299" y="10228"/>
                  </a:cubicBezTo>
                  <a:lnTo>
                    <a:pt x="1311" y="10216"/>
                  </a:lnTo>
                  <a:cubicBezTo>
                    <a:pt x="1311" y="10204"/>
                    <a:pt x="1334" y="10204"/>
                    <a:pt x="1334" y="10180"/>
                  </a:cubicBezTo>
                  <a:cubicBezTo>
                    <a:pt x="1370" y="10109"/>
                    <a:pt x="1418" y="10049"/>
                    <a:pt x="1477" y="9989"/>
                  </a:cubicBezTo>
                  <a:close/>
                  <a:moveTo>
                    <a:pt x="7847" y="8751"/>
                  </a:moveTo>
                  <a:cubicBezTo>
                    <a:pt x="8181" y="8954"/>
                    <a:pt x="8478" y="9168"/>
                    <a:pt x="8740" y="9430"/>
                  </a:cubicBezTo>
                  <a:lnTo>
                    <a:pt x="8740" y="12764"/>
                  </a:lnTo>
                  <a:lnTo>
                    <a:pt x="2001" y="12764"/>
                  </a:lnTo>
                  <a:lnTo>
                    <a:pt x="2001" y="9430"/>
                  </a:lnTo>
                  <a:cubicBezTo>
                    <a:pt x="2263" y="9168"/>
                    <a:pt x="2561" y="8954"/>
                    <a:pt x="2894" y="8751"/>
                  </a:cubicBezTo>
                  <a:cubicBezTo>
                    <a:pt x="3501" y="9418"/>
                    <a:pt x="4382" y="9847"/>
                    <a:pt x="5359" y="9847"/>
                  </a:cubicBezTo>
                  <a:cubicBezTo>
                    <a:pt x="6347" y="9847"/>
                    <a:pt x="7228" y="9430"/>
                    <a:pt x="7847" y="8751"/>
                  </a:cubicBezTo>
                  <a:close/>
                  <a:moveTo>
                    <a:pt x="5395" y="0"/>
                  </a:moveTo>
                  <a:cubicBezTo>
                    <a:pt x="4442" y="0"/>
                    <a:pt x="3549" y="298"/>
                    <a:pt x="2787" y="857"/>
                  </a:cubicBezTo>
                  <a:cubicBezTo>
                    <a:pt x="2668" y="941"/>
                    <a:pt x="2656" y="1107"/>
                    <a:pt x="2728" y="1215"/>
                  </a:cubicBezTo>
                  <a:cubicBezTo>
                    <a:pt x="2782" y="1283"/>
                    <a:pt x="2856" y="1316"/>
                    <a:pt x="2930" y="1316"/>
                  </a:cubicBezTo>
                  <a:cubicBezTo>
                    <a:pt x="2985" y="1316"/>
                    <a:pt x="3039" y="1298"/>
                    <a:pt x="3085" y="1262"/>
                  </a:cubicBezTo>
                  <a:cubicBezTo>
                    <a:pt x="3751" y="774"/>
                    <a:pt x="4561" y="512"/>
                    <a:pt x="5395" y="512"/>
                  </a:cubicBezTo>
                  <a:cubicBezTo>
                    <a:pt x="7538" y="512"/>
                    <a:pt x="9288" y="2250"/>
                    <a:pt x="9288" y="4405"/>
                  </a:cubicBezTo>
                  <a:lnTo>
                    <a:pt x="9288" y="7239"/>
                  </a:lnTo>
                  <a:cubicBezTo>
                    <a:pt x="9288" y="7858"/>
                    <a:pt x="9740" y="8382"/>
                    <a:pt x="10324" y="8501"/>
                  </a:cubicBezTo>
                  <a:cubicBezTo>
                    <a:pt x="10264" y="8966"/>
                    <a:pt x="10050" y="9382"/>
                    <a:pt x="9728" y="9692"/>
                  </a:cubicBezTo>
                  <a:cubicBezTo>
                    <a:pt x="9324" y="9156"/>
                    <a:pt x="8800" y="8704"/>
                    <a:pt x="8216" y="8346"/>
                  </a:cubicBezTo>
                  <a:cubicBezTo>
                    <a:pt x="8573" y="7811"/>
                    <a:pt x="8788" y="7180"/>
                    <a:pt x="8788" y="6477"/>
                  </a:cubicBezTo>
                  <a:lnTo>
                    <a:pt x="8788" y="4691"/>
                  </a:lnTo>
                  <a:lnTo>
                    <a:pt x="8800" y="4691"/>
                  </a:lnTo>
                  <a:cubicBezTo>
                    <a:pt x="8954" y="4679"/>
                    <a:pt x="9038" y="4536"/>
                    <a:pt x="9026" y="4405"/>
                  </a:cubicBezTo>
                  <a:cubicBezTo>
                    <a:pt x="9015" y="4271"/>
                    <a:pt x="8887" y="4178"/>
                    <a:pt x="8762" y="4178"/>
                  </a:cubicBezTo>
                  <a:cubicBezTo>
                    <a:pt x="8755" y="4178"/>
                    <a:pt x="8748" y="4179"/>
                    <a:pt x="8740" y="4179"/>
                  </a:cubicBezTo>
                  <a:cubicBezTo>
                    <a:pt x="8731" y="4179"/>
                    <a:pt x="8191" y="4245"/>
                    <a:pt x="7464" y="4245"/>
                  </a:cubicBezTo>
                  <a:cubicBezTo>
                    <a:pt x="6287" y="4245"/>
                    <a:pt x="4622" y="4072"/>
                    <a:pt x="3930" y="3167"/>
                  </a:cubicBezTo>
                  <a:cubicBezTo>
                    <a:pt x="3871" y="3096"/>
                    <a:pt x="3799" y="3072"/>
                    <a:pt x="3716" y="3072"/>
                  </a:cubicBezTo>
                  <a:cubicBezTo>
                    <a:pt x="3620" y="3072"/>
                    <a:pt x="3549" y="3131"/>
                    <a:pt x="3501" y="3203"/>
                  </a:cubicBezTo>
                  <a:cubicBezTo>
                    <a:pt x="3501" y="3214"/>
                    <a:pt x="2964" y="4196"/>
                    <a:pt x="2342" y="4196"/>
                  </a:cubicBezTo>
                  <a:cubicBezTo>
                    <a:pt x="2296" y="4196"/>
                    <a:pt x="2250" y="4191"/>
                    <a:pt x="2204" y="4179"/>
                  </a:cubicBezTo>
                  <a:cubicBezTo>
                    <a:pt x="2187" y="4176"/>
                    <a:pt x="2170" y="4175"/>
                    <a:pt x="2154" y="4175"/>
                  </a:cubicBezTo>
                  <a:cubicBezTo>
                    <a:pt x="2038" y="4175"/>
                    <a:pt x="1925" y="4246"/>
                    <a:pt x="1894" y="4382"/>
                  </a:cubicBezTo>
                  <a:cubicBezTo>
                    <a:pt x="1870" y="4501"/>
                    <a:pt x="1930" y="4632"/>
                    <a:pt x="2049" y="4679"/>
                  </a:cubicBezTo>
                  <a:lnTo>
                    <a:pt x="2049" y="6477"/>
                  </a:lnTo>
                  <a:cubicBezTo>
                    <a:pt x="2049" y="7180"/>
                    <a:pt x="2251" y="7823"/>
                    <a:pt x="2608" y="8358"/>
                  </a:cubicBezTo>
                  <a:cubicBezTo>
                    <a:pt x="2013" y="8715"/>
                    <a:pt x="1513" y="9168"/>
                    <a:pt x="1108" y="9692"/>
                  </a:cubicBezTo>
                  <a:cubicBezTo>
                    <a:pt x="775" y="9382"/>
                    <a:pt x="561" y="8966"/>
                    <a:pt x="513" y="8501"/>
                  </a:cubicBezTo>
                  <a:cubicBezTo>
                    <a:pt x="1096" y="8382"/>
                    <a:pt x="1537" y="7858"/>
                    <a:pt x="1537" y="7239"/>
                  </a:cubicBezTo>
                  <a:lnTo>
                    <a:pt x="1537" y="4405"/>
                  </a:lnTo>
                  <a:cubicBezTo>
                    <a:pt x="1537" y="3727"/>
                    <a:pt x="1715" y="3060"/>
                    <a:pt x="2061" y="2477"/>
                  </a:cubicBezTo>
                  <a:cubicBezTo>
                    <a:pt x="2132" y="2358"/>
                    <a:pt x="2085" y="2191"/>
                    <a:pt x="1966" y="2119"/>
                  </a:cubicBezTo>
                  <a:cubicBezTo>
                    <a:pt x="1924" y="2095"/>
                    <a:pt x="1879" y="2083"/>
                    <a:pt x="1833" y="2083"/>
                  </a:cubicBezTo>
                  <a:cubicBezTo>
                    <a:pt x="1748" y="2083"/>
                    <a:pt x="1663" y="2125"/>
                    <a:pt x="1608" y="2203"/>
                  </a:cubicBezTo>
                  <a:cubicBezTo>
                    <a:pt x="1227" y="2881"/>
                    <a:pt x="1037" y="3632"/>
                    <a:pt x="1037" y="4394"/>
                  </a:cubicBezTo>
                  <a:lnTo>
                    <a:pt x="1037" y="7227"/>
                  </a:lnTo>
                  <a:cubicBezTo>
                    <a:pt x="1037" y="7656"/>
                    <a:pt x="692" y="8001"/>
                    <a:pt x="263" y="8001"/>
                  </a:cubicBezTo>
                  <a:cubicBezTo>
                    <a:pt x="108" y="8001"/>
                    <a:pt x="1" y="8120"/>
                    <a:pt x="1" y="8263"/>
                  </a:cubicBezTo>
                  <a:cubicBezTo>
                    <a:pt x="1" y="8977"/>
                    <a:pt x="322" y="9644"/>
                    <a:pt x="834" y="10109"/>
                  </a:cubicBezTo>
                  <a:cubicBezTo>
                    <a:pt x="299" y="10954"/>
                    <a:pt x="1" y="11954"/>
                    <a:pt x="1" y="13014"/>
                  </a:cubicBezTo>
                  <a:cubicBezTo>
                    <a:pt x="1" y="13157"/>
                    <a:pt x="120" y="13264"/>
                    <a:pt x="263" y="13264"/>
                  </a:cubicBezTo>
                  <a:lnTo>
                    <a:pt x="10562" y="13264"/>
                  </a:lnTo>
                  <a:cubicBezTo>
                    <a:pt x="10705" y="13264"/>
                    <a:pt x="10812" y="13145"/>
                    <a:pt x="10812" y="13014"/>
                  </a:cubicBezTo>
                  <a:cubicBezTo>
                    <a:pt x="10812" y="11966"/>
                    <a:pt x="10514" y="10966"/>
                    <a:pt x="9978" y="10109"/>
                  </a:cubicBezTo>
                  <a:cubicBezTo>
                    <a:pt x="10514" y="9644"/>
                    <a:pt x="10812" y="8977"/>
                    <a:pt x="10824" y="8275"/>
                  </a:cubicBezTo>
                  <a:cubicBezTo>
                    <a:pt x="10824" y="8132"/>
                    <a:pt x="10705" y="8013"/>
                    <a:pt x="10574" y="8013"/>
                  </a:cubicBezTo>
                  <a:cubicBezTo>
                    <a:pt x="10145" y="8013"/>
                    <a:pt x="9800" y="7668"/>
                    <a:pt x="9800" y="7239"/>
                  </a:cubicBezTo>
                  <a:lnTo>
                    <a:pt x="9800" y="4405"/>
                  </a:lnTo>
                  <a:cubicBezTo>
                    <a:pt x="9800" y="1988"/>
                    <a:pt x="7823" y="0"/>
                    <a:pt x="5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5386;p60">
              <a:extLst>
                <a:ext uri="{FF2B5EF4-FFF2-40B4-BE49-F238E27FC236}">
                  <a16:creationId xmlns:a16="http://schemas.microsoft.com/office/drawing/2014/main" id="{AD674F2F-548D-8732-7BEE-B2C0BCA44532}"/>
                </a:ext>
              </a:extLst>
            </p:cNvPr>
            <p:cNvSpPr/>
            <p:nvPr/>
          </p:nvSpPr>
          <p:spPr>
            <a:xfrm>
              <a:off x="2313851" y="2934300"/>
              <a:ext cx="13920" cy="14254"/>
            </a:xfrm>
            <a:custGeom>
              <a:avLst/>
              <a:gdLst/>
              <a:ahLst/>
              <a:cxnLst/>
              <a:rect l="l" t="t" r="r" b="b"/>
              <a:pathLst>
                <a:path w="501" h="513" extrusionOk="0">
                  <a:moveTo>
                    <a:pt x="250" y="1"/>
                  </a:moveTo>
                  <a:cubicBezTo>
                    <a:pt x="108" y="1"/>
                    <a:pt x="0" y="120"/>
                    <a:pt x="0" y="263"/>
                  </a:cubicBezTo>
                  <a:cubicBezTo>
                    <a:pt x="0" y="394"/>
                    <a:pt x="84" y="513"/>
                    <a:pt x="239" y="513"/>
                  </a:cubicBezTo>
                  <a:cubicBezTo>
                    <a:pt x="381" y="513"/>
                    <a:pt x="500" y="394"/>
                    <a:pt x="500" y="263"/>
                  </a:cubicBezTo>
                  <a:cubicBezTo>
                    <a:pt x="500" y="120"/>
                    <a:pt x="38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87;p60">
              <a:extLst>
                <a:ext uri="{FF2B5EF4-FFF2-40B4-BE49-F238E27FC236}">
                  <a16:creationId xmlns:a16="http://schemas.microsoft.com/office/drawing/2014/main" id="{5910D8E8-C87E-170E-3EAD-6B439CBFF42D}"/>
                </a:ext>
              </a:extLst>
            </p:cNvPr>
            <p:cNvSpPr/>
            <p:nvPr/>
          </p:nvSpPr>
          <p:spPr>
            <a:xfrm>
              <a:off x="2334357" y="2934300"/>
              <a:ext cx="44039" cy="14254"/>
            </a:xfrm>
            <a:custGeom>
              <a:avLst/>
              <a:gdLst/>
              <a:ahLst/>
              <a:cxnLst/>
              <a:rect l="l" t="t" r="r" b="b"/>
              <a:pathLst>
                <a:path w="1585" h="513" extrusionOk="0">
                  <a:moveTo>
                    <a:pt x="263" y="1"/>
                  </a:moveTo>
                  <a:cubicBezTo>
                    <a:pt x="108" y="1"/>
                    <a:pt x="1" y="120"/>
                    <a:pt x="1" y="263"/>
                  </a:cubicBezTo>
                  <a:cubicBezTo>
                    <a:pt x="1" y="394"/>
                    <a:pt x="108" y="513"/>
                    <a:pt x="263" y="513"/>
                  </a:cubicBezTo>
                  <a:lnTo>
                    <a:pt x="1334" y="513"/>
                  </a:lnTo>
                  <a:cubicBezTo>
                    <a:pt x="1477" y="513"/>
                    <a:pt x="1584" y="394"/>
                    <a:pt x="1584" y="263"/>
                  </a:cubicBezTo>
                  <a:cubicBezTo>
                    <a:pt x="1584" y="120"/>
                    <a:pt x="1465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5595;p60">
            <a:extLst>
              <a:ext uri="{FF2B5EF4-FFF2-40B4-BE49-F238E27FC236}">
                <a16:creationId xmlns:a16="http://schemas.microsoft.com/office/drawing/2014/main" id="{D357281D-34D5-D8B7-FC21-16F02B76B04C}"/>
              </a:ext>
            </a:extLst>
          </p:cNvPr>
          <p:cNvGrpSpPr/>
          <p:nvPr/>
        </p:nvGrpSpPr>
        <p:grpSpPr>
          <a:xfrm>
            <a:off x="1075060" y="1426636"/>
            <a:ext cx="394861" cy="438403"/>
            <a:chOff x="6729249" y="3259495"/>
            <a:chExt cx="302384" cy="369540"/>
          </a:xfrm>
        </p:grpSpPr>
        <p:sp>
          <p:nvSpPr>
            <p:cNvPr id="12" name="Google Shape;5596;p60">
              <a:extLst>
                <a:ext uri="{FF2B5EF4-FFF2-40B4-BE49-F238E27FC236}">
                  <a16:creationId xmlns:a16="http://schemas.microsoft.com/office/drawing/2014/main" id="{B669764A-7262-8576-9C40-D0D78249ECF5}"/>
                </a:ext>
              </a:extLst>
            </p:cNvPr>
            <p:cNvSpPr/>
            <p:nvPr/>
          </p:nvSpPr>
          <p:spPr>
            <a:xfrm>
              <a:off x="6729249" y="3259495"/>
              <a:ext cx="302384" cy="369540"/>
            </a:xfrm>
            <a:custGeom>
              <a:avLst/>
              <a:gdLst/>
              <a:ahLst/>
              <a:cxnLst/>
              <a:rect l="l" t="t" r="r" b="b"/>
              <a:pathLst>
                <a:path w="10883" h="13300" extrusionOk="0">
                  <a:moveTo>
                    <a:pt x="2310" y="4144"/>
                  </a:moveTo>
                  <a:cubicBezTo>
                    <a:pt x="2346" y="4144"/>
                    <a:pt x="2369" y="4156"/>
                    <a:pt x="2405" y="4156"/>
                  </a:cubicBezTo>
                  <a:cubicBezTo>
                    <a:pt x="2536" y="4180"/>
                    <a:pt x="2679" y="4215"/>
                    <a:pt x="2822" y="4239"/>
                  </a:cubicBezTo>
                  <a:cubicBezTo>
                    <a:pt x="2679" y="4525"/>
                    <a:pt x="2524" y="4656"/>
                    <a:pt x="2310" y="4656"/>
                  </a:cubicBezTo>
                  <a:lnTo>
                    <a:pt x="2310" y="4144"/>
                  </a:lnTo>
                  <a:close/>
                  <a:moveTo>
                    <a:pt x="8335" y="2549"/>
                  </a:moveTo>
                  <a:cubicBezTo>
                    <a:pt x="8454" y="2894"/>
                    <a:pt x="8537" y="3251"/>
                    <a:pt x="8537" y="3632"/>
                  </a:cubicBezTo>
                  <a:lnTo>
                    <a:pt x="8537" y="4680"/>
                  </a:lnTo>
                  <a:cubicBezTo>
                    <a:pt x="8120" y="4680"/>
                    <a:pt x="7870" y="4037"/>
                    <a:pt x="7823" y="3406"/>
                  </a:cubicBezTo>
                  <a:cubicBezTo>
                    <a:pt x="7965" y="3251"/>
                    <a:pt x="8180" y="2977"/>
                    <a:pt x="8335" y="2549"/>
                  </a:cubicBezTo>
                  <a:close/>
                  <a:moveTo>
                    <a:pt x="2977" y="4918"/>
                  </a:moveTo>
                  <a:cubicBezTo>
                    <a:pt x="2905" y="5001"/>
                    <a:pt x="2858" y="5096"/>
                    <a:pt x="2846" y="5192"/>
                  </a:cubicBezTo>
                  <a:lnTo>
                    <a:pt x="2739" y="5073"/>
                  </a:lnTo>
                  <a:cubicBezTo>
                    <a:pt x="2822" y="5037"/>
                    <a:pt x="2893" y="4989"/>
                    <a:pt x="2977" y="4918"/>
                  </a:cubicBezTo>
                  <a:close/>
                  <a:moveTo>
                    <a:pt x="7346" y="3763"/>
                  </a:moveTo>
                  <a:cubicBezTo>
                    <a:pt x="7382" y="4025"/>
                    <a:pt x="7477" y="4299"/>
                    <a:pt x="7608" y="4561"/>
                  </a:cubicBezTo>
                  <a:cubicBezTo>
                    <a:pt x="7763" y="4823"/>
                    <a:pt x="7942" y="4989"/>
                    <a:pt x="8096" y="5073"/>
                  </a:cubicBezTo>
                  <a:lnTo>
                    <a:pt x="8013" y="5204"/>
                  </a:lnTo>
                  <a:cubicBezTo>
                    <a:pt x="7954" y="4894"/>
                    <a:pt x="7668" y="4668"/>
                    <a:pt x="7358" y="4668"/>
                  </a:cubicBezTo>
                  <a:lnTo>
                    <a:pt x="6108" y="4668"/>
                  </a:lnTo>
                  <a:cubicBezTo>
                    <a:pt x="5727" y="4668"/>
                    <a:pt x="5429" y="4966"/>
                    <a:pt x="5429" y="5347"/>
                  </a:cubicBezTo>
                  <a:cubicBezTo>
                    <a:pt x="5429" y="4966"/>
                    <a:pt x="5132" y="4668"/>
                    <a:pt x="4763" y="4668"/>
                  </a:cubicBezTo>
                  <a:lnTo>
                    <a:pt x="3512" y="4668"/>
                  </a:lnTo>
                  <a:cubicBezTo>
                    <a:pt x="3346" y="4668"/>
                    <a:pt x="3191" y="4727"/>
                    <a:pt x="3072" y="4835"/>
                  </a:cubicBezTo>
                  <a:cubicBezTo>
                    <a:pt x="3167" y="4715"/>
                    <a:pt x="3274" y="4561"/>
                    <a:pt x="3370" y="4334"/>
                  </a:cubicBezTo>
                  <a:cubicBezTo>
                    <a:pt x="3664" y="4367"/>
                    <a:pt x="3974" y="4382"/>
                    <a:pt x="4289" y="4382"/>
                  </a:cubicBezTo>
                  <a:cubicBezTo>
                    <a:pt x="4660" y="4382"/>
                    <a:pt x="5038" y="4361"/>
                    <a:pt x="5406" y="4323"/>
                  </a:cubicBezTo>
                  <a:cubicBezTo>
                    <a:pt x="6215" y="4227"/>
                    <a:pt x="6882" y="4037"/>
                    <a:pt x="7346" y="3763"/>
                  </a:cubicBezTo>
                  <a:close/>
                  <a:moveTo>
                    <a:pt x="4751" y="5192"/>
                  </a:moveTo>
                  <a:cubicBezTo>
                    <a:pt x="4846" y="5192"/>
                    <a:pt x="4906" y="5275"/>
                    <a:pt x="4906" y="5347"/>
                  </a:cubicBezTo>
                  <a:lnTo>
                    <a:pt x="4906" y="5966"/>
                  </a:lnTo>
                  <a:cubicBezTo>
                    <a:pt x="4906" y="6397"/>
                    <a:pt x="4548" y="6742"/>
                    <a:pt x="4133" y="6742"/>
                  </a:cubicBezTo>
                  <a:cubicBezTo>
                    <a:pt x="4113" y="6742"/>
                    <a:pt x="4092" y="6741"/>
                    <a:pt x="4072" y="6740"/>
                  </a:cubicBezTo>
                  <a:cubicBezTo>
                    <a:pt x="3667" y="6716"/>
                    <a:pt x="3358" y="6359"/>
                    <a:pt x="3358" y="5954"/>
                  </a:cubicBezTo>
                  <a:lnTo>
                    <a:pt x="3358" y="5347"/>
                  </a:lnTo>
                  <a:cubicBezTo>
                    <a:pt x="3358" y="5251"/>
                    <a:pt x="3429" y="5192"/>
                    <a:pt x="3501" y="5192"/>
                  </a:cubicBezTo>
                  <a:close/>
                  <a:moveTo>
                    <a:pt x="7346" y="5192"/>
                  </a:moveTo>
                  <a:cubicBezTo>
                    <a:pt x="7430" y="5192"/>
                    <a:pt x="7489" y="5275"/>
                    <a:pt x="7489" y="5347"/>
                  </a:cubicBezTo>
                  <a:lnTo>
                    <a:pt x="7489" y="5954"/>
                  </a:lnTo>
                  <a:cubicBezTo>
                    <a:pt x="7489" y="6370"/>
                    <a:pt x="7180" y="6716"/>
                    <a:pt x="6775" y="6740"/>
                  </a:cubicBezTo>
                  <a:cubicBezTo>
                    <a:pt x="6753" y="6741"/>
                    <a:pt x="6732" y="6742"/>
                    <a:pt x="6711" y="6742"/>
                  </a:cubicBezTo>
                  <a:cubicBezTo>
                    <a:pt x="6277" y="6742"/>
                    <a:pt x="5941" y="6397"/>
                    <a:pt x="5941" y="5966"/>
                  </a:cubicBezTo>
                  <a:lnTo>
                    <a:pt x="5941" y="5347"/>
                  </a:lnTo>
                  <a:cubicBezTo>
                    <a:pt x="5941" y="5251"/>
                    <a:pt x="6013" y="5192"/>
                    <a:pt x="6096" y="5192"/>
                  </a:cubicBezTo>
                  <a:close/>
                  <a:moveTo>
                    <a:pt x="8870" y="5192"/>
                  </a:moveTo>
                  <a:cubicBezTo>
                    <a:pt x="9013" y="5192"/>
                    <a:pt x="9132" y="5251"/>
                    <a:pt x="9204" y="5358"/>
                  </a:cubicBezTo>
                  <a:cubicBezTo>
                    <a:pt x="9501" y="5775"/>
                    <a:pt x="9204" y="6228"/>
                    <a:pt x="8799" y="6228"/>
                  </a:cubicBezTo>
                  <a:lnTo>
                    <a:pt x="8477" y="6228"/>
                  </a:lnTo>
                  <a:cubicBezTo>
                    <a:pt x="8370" y="6228"/>
                    <a:pt x="8275" y="6311"/>
                    <a:pt x="8275" y="6430"/>
                  </a:cubicBezTo>
                  <a:cubicBezTo>
                    <a:pt x="8299" y="7121"/>
                    <a:pt x="8061" y="7752"/>
                    <a:pt x="7668" y="8252"/>
                  </a:cubicBezTo>
                  <a:lnTo>
                    <a:pt x="7620" y="8287"/>
                  </a:lnTo>
                  <a:cubicBezTo>
                    <a:pt x="7108" y="8930"/>
                    <a:pt x="6310" y="9335"/>
                    <a:pt x="5417" y="9335"/>
                  </a:cubicBezTo>
                  <a:cubicBezTo>
                    <a:pt x="4548" y="9335"/>
                    <a:pt x="3739" y="8930"/>
                    <a:pt x="3215" y="8287"/>
                  </a:cubicBezTo>
                  <a:cubicBezTo>
                    <a:pt x="3203" y="8275"/>
                    <a:pt x="3191" y="8264"/>
                    <a:pt x="3179" y="8228"/>
                  </a:cubicBezTo>
                  <a:cubicBezTo>
                    <a:pt x="2786" y="7728"/>
                    <a:pt x="2548" y="7097"/>
                    <a:pt x="2560" y="6418"/>
                  </a:cubicBezTo>
                  <a:cubicBezTo>
                    <a:pt x="2560" y="6311"/>
                    <a:pt x="2477" y="6228"/>
                    <a:pt x="2369" y="6228"/>
                  </a:cubicBezTo>
                  <a:lnTo>
                    <a:pt x="1965" y="6228"/>
                  </a:lnTo>
                  <a:cubicBezTo>
                    <a:pt x="1834" y="6228"/>
                    <a:pt x="1715" y="6168"/>
                    <a:pt x="1643" y="6061"/>
                  </a:cubicBezTo>
                  <a:cubicBezTo>
                    <a:pt x="1346" y="5644"/>
                    <a:pt x="1643" y="5192"/>
                    <a:pt x="2048" y="5192"/>
                  </a:cubicBezTo>
                  <a:lnTo>
                    <a:pt x="2179" y="5192"/>
                  </a:lnTo>
                  <a:lnTo>
                    <a:pt x="2834" y="6061"/>
                  </a:lnTo>
                  <a:cubicBezTo>
                    <a:pt x="2881" y="6728"/>
                    <a:pt x="3441" y="7263"/>
                    <a:pt x="4132" y="7263"/>
                  </a:cubicBezTo>
                  <a:cubicBezTo>
                    <a:pt x="4751" y="7263"/>
                    <a:pt x="5275" y="6823"/>
                    <a:pt x="5394" y="6228"/>
                  </a:cubicBezTo>
                  <a:lnTo>
                    <a:pt x="5453" y="6228"/>
                  </a:lnTo>
                  <a:cubicBezTo>
                    <a:pt x="5572" y="6823"/>
                    <a:pt x="6096" y="7263"/>
                    <a:pt x="6715" y="7263"/>
                  </a:cubicBezTo>
                  <a:cubicBezTo>
                    <a:pt x="7406" y="7263"/>
                    <a:pt x="7965" y="6728"/>
                    <a:pt x="8013" y="6061"/>
                  </a:cubicBezTo>
                  <a:lnTo>
                    <a:pt x="8668" y="5192"/>
                  </a:lnTo>
                  <a:close/>
                  <a:moveTo>
                    <a:pt x="1524" y="10002"/>
                  </a:moveTo>
                  <a:lnTo>
                    <a:pt x="1524" y="12776"/>
                  </a:lnTo>
                  <a:lnTo>
                    <a:pt x="500" y="12776"/>
                  </a:lnTo>
                  <a:cubicBezTo>
                    <a:pt x="560" y="11740"/>
                    <a:pt x="917" y="10788"/>
                    <a:pt x="1524" y="10002"/>
                  </a:cubicBezTo>
                  <a:close/>
                  <a:moveTo>
                    <a:pt x="7906" y="8764"/>
                  </a:moveTo>
                  <a:cubicBezTo>
                    <a:pt x="8239" y="8966"/>
                    <a:pt x="8537" y="9180"/>
                    <a:pt x="8799" y="9442"/>
                  </a:cubicBezTo>
                  <a:lnTo>
                    <a:pt x="8799" y="12776"/>
                  </a:lnTo>
                  <a:lnTo>
                    <a:pt x="2048" y="12776"/>
                  </a:lnTo>
                  <a:lnTo>
                    <a:pt x="2048" y="9442"/>
                  </a:lnTo>
                  <a:cubicBezTo>
                    <a:pt x="2310" y="9180"/>
                    <a:pt x="2608" y="8966"/>
                    <a:pt x="2941" y="8764"/>
                  </a:cubicBezTo>
                  <a:cubicBezTo>
                    <a:pt x="3560" y="9442"/>
                    <a:pt x="4441" y="9859"/>
                    <a:pt x="5417" y="9859"/>
                  </a:cubicBezTo>
                  <a:cubicBezTo>
                    <a:pt x="6406" y="9859"/>
                    <a:pt x="7287" y="9442"/>
                    <a:pt x="7906" y="8764"/>
                  </a:cubicBezTo>
                  <a:close/>
                  <a:moveTo>
                    <a:pt x="9311" y="10002"/>
                  </a:moveTo>
                  <a:cubicBezTo>
                    <a:pt x="9918" y="10788"/>
                    <a:pt x="10287" y="11740"/>
                    <a:pt x="10335" y="12776"/>
                  </a:cubicBezTo>
                  <a:lnTo>
                    <a:pt x="9311" y="12776"/>
                  </a:lnTo>
                  <a:lnTo>
                    <a:pt x="9311" y="10002"/>
                  </a:lnTo>
                  <a:close/>
                  <a:moveTo>
                    <a:pt x="5417" y="1"/>
                  </a:moveTo>
                  <a:cubicBezTo>
                    <a:pt x="4632" y="1"/>
                    <a:pt x="3905" y="179"/>
                    <a:pt x="3203" y="524"/>
                  </a:cubicBezTo>
                  <a:cubicBezTo>
                    <a:pt x="3072" y="584"/>
                    <a:pt x="3024" y="751"/>
                    <a:pt x="3084" y="870"/>
                  </a:cubicBezTo>
                  <a:cubicBezTo>
                    <a:pt x="3125" y="959"/>
                    <a:pt x="3216" y="1010"/>
                    <a:pt x="3307" y="1010"/>
                  </a:cubicBezTo>
                  <a:cubicBezTo>
                    <a:pt x="3349" y="1010"/>
                    <a:pt x="3392" y="999"/>
                    <a:pt x="3429" y="977"/>
                  </a:cubicBezTo>
                  <a:cubicBezTo>
                    <a:pt x="4060" y="667"/>
                    <a:pt x="4691" y="524"/>
                    <a:pt x="5417" y="524"/>
                  </a:cubicBezTo>
                  <a:lnTo>
                    <a:pt x="5429" y="524"/>
                  </a:lnTo>
                  <a:cubicBezTo>
                    <a:pt x="6501" y="524"/>
                    <a:pt x="7442" y="1060"/>
                    <a:pt x="8013" y="1870"/>
                  </a:cubicBezTo>
                  <a:cubicBezTo>
                    <a:pt x="7858" y="2656"/>
                    <a:pt x="7561" y="2953"/>
                    <a:pt x="7382" y="3120"/>
                  </a:cubicBezTo>
                  <a:cubicBezTo>
                    <a:pt x="6857" y="3597"/>
                    <a:pt x="5608" y="3876"/>
                    <a:pt x="4319" y="3876"/>
                  </a:cubicBezTo>
                  <a:cubicBezTo>
                    <a:pt x="3709" y="3876"/>
                    <a:pt x="3091" y="3814"/>
                    <a:pt x="2536" y="3680"/>
                  </a:cubicBezTo>
                  <a:cubicBezTo>
                    <a:pt x="1667" y="3465"/>
                    <a:pt x="1060" y="3108"/>
                    <a:pt x="762" y="2656"/>
                  </a:cubicBezTo>
                  <a:cubicBezTo>
                    <a:pt x="1226" y="2465"/>
                    <a:pt x="1619" y="2215"/>
                    <a:pt x="1977" y="1953"/>
                  </a:cubicBezTo>
                  <a:cubicBezTo>
                    <a:pt x="2096" y="1858"/>
                    <a:pt x="2131" y="1691"/>
                    <a:pt x="2036" y="1596"/>
                  </a:cubicBezTo>
                  <a:cubicBezTo>
                    <a:pt x="1985" y="1524"/>
                    <a:pt x="1904" y="1482"/>
                    <a:pt x="1824" y="1482"/>
                  </a:cubicBezTo>
                  <a:cubicBezTo>
                    <a:pt x="1772" y="1482"/>
                    <a:pt x="1721" y="1499"/>
                    <a:pt x="1679" y="1537"/>
                  </a:cubicBezTo>
                  <a:cubicBezTo>
                    <a:pt x="1286" y="1834"/>
                    <a:pt x="834" y="2108"/>
                    <a:pt x="334" y="2251"/>
                  </a:cubicBezTo>
                  <a:cubicBezTo>
                    <a:pt x="250" y="2263"/>
                    <a:pt x="191" y="2310"/>
                    <a:pt x="167" y="2382"/>
                  </a:cubicBezTo>
                  <a:cubicBezTo>
                    <a:pt x="131" y="2441"/>
                    <a:pt x="119" y="2513"/>
                    <a:pt x="155" y="2584"/>
                  </a:cubicBezTo>
                  <a:cubicBezTo>
                    <a:pt x="381" y="3203"/>
                    <a:pt x="953" y="3692"/>
                    <a:pt x="1810" y="4001"/>
                  </a:cubicBezTo>
                  <a:lnTo>
                    <a:pt x="1810" y="4715"/>
                  </a:lnTo>
                  <a:cubicBezTo>
                    <a:pt x="1357" y="4835"/>
                    <a:pt x="1024" y="5239"/>
                    <a:pt x="1024" y="5728"/>
                  </a:cubicBezTo>
                  <a:cubicBezTo>
                    <a:pt x="1024" y="6299"/>
                    <a:pt x="1488" y="6775"/>
                    <a:pt x="2072" y="6775"/>
                  </a:cubicBezTo>
                  <a:lnTo>
                    <a:pt x="2084" y="6775"/>
                  </a:lnTo>
                  <a:cubicBezTo>
                    <a:pt x="2131" y="7371"/>
                    <a:pt x="2322" y="7918"/>
                    <a:pt x="2655" y="8383"/>
                  </a:cubicBezTo>
                  <a:cubicBezTo>
                    <a:pt x="1012" y="9359"/>
                    <a:pt x="0" y="11133"/>
                    <a:pt x="0" y="13050"/>
                  </a:cubicBezTo>
                  <a:cubicBezTo>
                    <a:pt x="0" y="13205"/>
                    <a:pt x="119" y="13300"/>
                    <a:pt x="250" y="13300"/>
                  </a:cubicBezTo>
                  <a:lnTo>
                    <a:pt x="10632" y="13300"/>
                  </a:lnTo>
                  <a:cubicBezTo>
                    <a:pt x="10775" y="13300"/>
                    <a:pt x="10882" y="13181"/>
                    <a:pt x="10882" y="13050"/>
                  </a:cubicBezTo>
                  <a:cubicBezTo>
                    <a:pt x="10871" y="11109"/>
                    <a:pt x="9870" y="9347"/>
                    <a:pt x="8215" y="8371"/>
                  </a:cubicBezTo>
                  <a:cubicBezTo>
                    <a:pt x="8537" y="7906"/>
                    <a:pt x="8739" y="7359"/>
                    <a:pt x="8787" y="6763"/>
                  </a:cubicBezTo>
                  <a:lnTo>
                    <a:pt x="8799" y="6763"/>
                  </a:lnTo>
                  <a:cubicBezTo>
                    <a:pt x="9358" y="6763"/>
                    <a:pt x="9847" y="6299"/>
                    <a:pt x="9847" y="5716"/>
                  </a:cubicBezTo>
                  <a:cubicBezTo>
                    <a:pt x="9847" y="5239"/>
                    <a:pt x="9513" y="4823"/>
                    <a:pt x="9061" y="4704"/>
                  </a:cubicBezTo>
                  <a:lnTo>
                    <a:pt x="9061" y="3632"/>
                  </a:lnTo>
                  <a:cubicBezTo>
                    <a:pt x="9061" y="2918"/>
                    <a:pt x="8858" y="2263"/>
                    <a:pt x="8513" y="1703"/>
                  </a:cubicBezTo>
                  <a:cubicBezTo>
                    <a:pt x="8501" y="1679"/>
                    <a:pt x="8501" y="1667"/>
                    <a:pt x="8489" y="1656"/>
                  </a:cubicBezTo>
                  <a:cubicBezTo>
                    <a:pt x="7834" y="655"/>
                    <a:pt x="6715" y="1"/>
                    <a:pt x="5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597;p60">
              <a:extLst>
                <a:ext uri="{FF2B5EF4-FFF2-40B4-BE49-F238E27FC236}">
                  <a16:creationId xmlns:a16="http://schemas.microsoft.com/office/drawing/2014/main" id="{54FE10C4-8B7F-B8F4-341F-AE608620439C}"/>
                </a:ext>
              </a:extLst>
            </p:cNvPr>
            <p:cNvSpPr/>
            <p:nvPr/>
          </p:nvSpPr>
          <p:spPr>
            <a:xfrm>
              <a:off x="6857255" y="3471050"/>
              <a:ext cx="45345" cy="18394"/>
            </a:xfrm>
            <a:custGeom>
              <a:avLst/>
              <a:gdLst/>
              <a:ahLst/>
              <a:cxnLst/>
              <a:rect l="l" t="t" r="r" b="b"/>
              <a:pathLst>
                <a:path w="1632" h="662" extrusionOk="0">
                  <a:moveTo>
                    <a:pt x="295" y="0"/>
                  </a:moveTo>
                  <a:cubicBezTo>
                    <a:pt x="207" y="0"/>
                    <a:pt x="119" y="48"/>
                    <a:pt x="72" y="126"/>
                  </a:cubicBezTo>
                  <a:cubicBezTo>
                    <a:pt x="1" y="245"/>
                    <a:pt x="37" y="411"/>
                    <a:pt x="156" y="483"/>
                  </a:cubicBezTo>
                  <a:cubicBezTo>
                    <a:pt x="358" y="602"/>
                    <a:pt x="572" y="661"/>
                    <a:pt x="810" y="661"/>
                  </a:cubicBezTo>
                  <a:cubicBezTo>
                    <a:pt x="1037" y="661"/>
                    <a:pt x="1263" y="602"/>
                    <a:pt x="1465" y="483"/>
                  </a:cubicBezTo>
                  <a:cubicBezTo>
                    <a:pt x="1584" y="411"/>
                    <a:pt x="1632" y="257"/>
                    <a:pt x="1561" y="126"/>
                  </a:cubicBezTo>
                  <a:cubicBezTo>
                    <a:pt x="1514" y="48"/>
                    <a:pt x="1431" y="0"/>
                    <a:pt x="1343" y="0"/>
                  </a:cubicBezTo>
                  <a:cubicBezTo>
                    <a:pt x="1297" y="0"/>
                    <a:pt x="1249" y="14"/>
                    <a:pt x="1203" y="42"/>
                  </a:cubicBezTo>
                  <a:cubicBezTo>
                    <a:pt x="1084" y="114"/>
                    <a:pt x="953" y="138"/>
                    <a:pt x="810" y="138"/>
                  </a:cubicBezTo>
                  <a:cubicBezTo>
                    <a:pt x="680" y="138"/>
                    <a:pt x="549" y="114"/>
                    <a:pt x="429" y="42"/>
                  </a:cubicBezTo>
                  <a:cubicBezTo>
                    <a:pt x="388" y="14"/>
                    <a:pt x="342" y="0"/>
                    <a:pt x="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598;p60">
              <a:extLst>
                <a:ext uri="{FF2B5EF4-FFF2-40B4-BE49-F238E27FC236}">
                  <a16:creationId xmlns:a16="http://schemas.microsoft.com/office/drawing/2014/main" id="{02D7EA4E-0933-92A0-D185-85277EB40EF5}"/>
                </a:ext>
              </a:extLst>
            </p:cNvPr>
            <p:cNvSpPr/>
            <p:nvPr/>
          </p:nvSpPr>
          <p:spPr>
            <a:xfrm>
              <a:off x="6788126" y="3287892"/>
              <a:ext cx="16893" cy="14309"/>
            </a:xfrm>
            <a:custGeom>
              <a:avLst/>
              <a:gdLst/>
              <a:ahLst/>
              <a:cxnLst/>
              <a:rect l="l" t="t" r="r" b="b"/>
              <a:pathLst>
                <a:path w="608" h="515" extrusionOk="0">
                  <a:moveTo>
                    <a:pt x="319" y="1"/>
                  </a:moveTo>
                  <a:cubicBezTo>
                    <a:pt x="267" y="1"/>
                    <a:pt x="214" y="17"/>
                    <a:pt x="167" y="50"/>
                  </a:cubicBezTo>
                  <a:lnTo>
                    <a:pt x="143" y="50"/>
                  </a:lnTo>
                  <a:cubicBezTo>
                    <a:pt x="24" y="145"/>
                    <a:pt x="0" y="288"/>
                    <a:pt x="84" y="407"/>
                  </a:cubicBezTo>
                  <a:cubicBezTo>
                    <a:pt x="143" y="479"/>
                    <a:pt x="239" y="515"/>
                    <a:pt x="310" y="515"/>
                  </a:cubicBezTo>
                  <a:cubicBezTo>
                    <a:pt x="358" y="515"/>
                    <a:pt x="417" y="491"/>
                    <a:pt x="465" y="467"/>
                  </a:cubicBezTo>
                  <a:cubicBezTo>
                    <a:pt x="584" y="395"/>
                    <a:pt x="608" y="229"/>
                    <a:pt x="524" y="110"/>
                  </a:cubicBezTo>
                  <a:cubicBezTo>
                    <a:pt x="474" y="38"/>
                    <a:pt x="398" y="1"/>
                    <a:pt x="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599;p60">
              <a:extLst>
                <a:ext uri="{FF2B5EF4-FFF2-40B4-BE49-F238E27FC236}">
                  <a16:creationId xmlns:a16="http://schemas.microsoft.com/office/drawing/2014/main" id="{43E9DE40-E359-8614-C62E-753FBE5C938F}"/>
                </a:ext>
              </a:extLst>
            </p:cNvPr>
            <p:cNvSpPr/>
            <p:nvPr/>
          </p:nvSpPr>
          <p:spPr>
            <a:xfrm>
              <a:off x="6900266" y="3592304"/>
              <a:ext cx="17227" cy="14587"/>
            </a:xfrm>
            <a:custGeom>
              <a:avLst/>
              <a:gdLst/>
              <a:ahLst/>
              <a:cxnLst/>
              <a:rect l="l" t="t" r="r" b="b"/>
              <a:pathLst>
                <a:path w="620" h="525" extrusionOk="0">
                  <a:moveTo>
                    <a:pt x="310" y="0"/>
                  </a:moveTo>
                  <a:cubicBezTo>
                    <a:pt x="191" y="0"/>
                    <a:pt x="96" y="84"/>
                    <a:pt x="60" y="179"/>
                  </a:cubicBezTo>
                  <a:cubicBezTo>
                    <a:pt x="1" y="357"/>
                    <a:pt x="132" y="524"/>
                    <a:pt x="310" y="524"/>
                  </a:cubicBezTo>
                  <a:cubicBezTo>
                    <a:pt x="429" y="524"/>
                    <a:pt x="536" y="453"/>
                    <a:pt x="560" y="346"/>
                  </a:cubicBezTo>
                  <a:cubicBezTo>
                    <a:pt x="620" y="167"/>
                    <a:pt x="489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600;p60">
              <a:extLst>
                <a:ext uri="{FF2B5EF4-FFF2-40B4-BE49-F238E27FC236}">
                  <a16:creationId xmlns:a16="http://schemas.microsoft.com/office/drawing/2014/main" id="{AEAB5063-1594-A8E6-A808-C0DA6F0AD327}"/>
                </a:ext>
              </a:extLst>
            </p:cNvPr>
            <p:cNvSpPr/>
            <p:nvPr/>
          </p:nvSpPr>
          <p:spPr>
            <a:xfrm>
              <a:off x="6921771" y="3592304"/>
              <a:ext cx="45345" cy="14587"/>
            </a:xfrm>
            <a:custGeom>
              <a:avLst/>
              <a:gdLst/>
              <a:ahLst/>
              <a:cxnLst/>
              <a:rect l="l" t="t" r="r" b="b"/>
              <a:pathLst>
                <a:path w="1632" h="525" extrusionOk="0">
                  <a:moveTo>
                    <a:pt x="298" y="0"/>
                  </a:moveTo>
                  <a:cubicBezTo>
                    <a:pt x="155" y="0"/>
                    <a:pt x="36" y="96"/>
                    <a:pt x="24" y="226"/>
                  </a:cubicBezTo>
                  <a:cubicBezTo>
                    <a:pt x="1" y="393"/>
                    <a:pt x="132" y="524"/>
                    <a:pt x="274" y="524"/>
                  </a:cubicBezTo>
                  <a:lnTo>
                    <a:pt x="1334" y="524"/>
                  </a:lnTo>
                  <a:cubicBezTo>
                    <a:pt x="1465" y="524"/>
                    <a:pt x="1584" y="441"/>
                    <a:pt x="1608" y="298"/>
                  </a:cubicBezTo>
                  <a:cubicBezTo>
                    <a:pt x="1632" y="143"/>
                    <a:pt x="1501" y="0"/>
                    <a:pt x="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4660;p76">
            <a:extLst>
              <a:ext uri="{FF2B5EF4-FFF2-40B4-BE49-F238E27FC236}">
                <a16:creationId xmlns:a16="http://schemas.microsoft.com/office/drawing/2014/main" id="{2E7068EF-D812-17ED-43E0-7745726C6D09}"/>
              </a:ext>
            </a:extLst>
          </p:cNvPr>
          <p:cNvGrpSpPr/>
          <p:nvPr/>
        </p:nvGrpSpPr>
        <p:grpSpPr>
          <a:xfrm>
            <a:off x="7223095" y="2366611"/>
            <a:ext cx="476709" cy="459459"/>
            <a:chOff x="-64401400" y="1914475"/>
            <a:chExt cx="319000" cy="317275"/>
          </a:xfrm>
        </p:grpSpPr>
        <p:sp>
          <p:nvSpPr>
            <p:cNvPr id="21" name="Google Shape;14661;p76">
              <a:extLst>
                <a:ext uri="{FF2B5EF4-FFF2-40B4-BE49-F238E27FC236}">
                  <a16:creationId xmlns:a16="http://schemas.microsoft.com/office/drawing/2014/main" id="{8EB65FFF-6969-37E0-3785-30DF03DED5F1}"/>
                </a:ext>
              </a:extLst>
            </p:cNvPr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4662;p76">
              <a:extLst>
                <a:ext uri="{FF2B5EF4-FFF2-40B4-BE49-F238E27FC236}">
                  <a16:creationId xmlns:a16="http://schemas.microsoft.com/office/drawing/2014/main" id="{8F3746DA-5F5D-62C9-372C-6D293CD291DA}"/>
                </a:ext>
              </a:extLst>
            </p:cNvPr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663;p76">
              <a:extLst>
                <a:ext uri="{FF2B5EF4-FFF2-40B4-BE49-F238E27FC236}">
                  <a16:creationId xmlns:a16="http://schemas.microsoft.com/office/drawing/2014/main" id="{75EF92C5-DA3E-D132-9CBE-EF5BDA9D754E}"/>
                </a:ext>
              </a:extLst>
            </p:cNvPr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4357;p35">
            <a:extLst>
              <a:ext uri="{FF2B5EF4-FFF2-40B4-BE49-F238E27FC236}">
                <a16:creationId xmlns:a16="http://schemas.microsoft.com/office/drawing/2014/main" id="{056A629F-0A9A-8182-F863-F4E0C646A42A}"/>
              </a:ext>
            </a:extLst>
          </p:cNvPr>
          <p:cNvSpPr txBox="1">
            <a:spLocks/>
          </p:cNvSpPr>
          <p:nvPr/>
        </p:nvSpPr>
        <p:spPr>
          <a:xfrm>
            <a:off x="933804" y="1854436"/>
            <a:ext cx="676032" cy="280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b="1" dirty="0">
                <a:solidFill>
                  <a:srgbClr val="6B077F"/>
                </a:solidFill>
              </a:rPr>
              <a:t>Teller</a:t>
            </a:r>
          </a:p>
        </p:txBody>
      </p:sp>
      <p:sp>
        <p:nvSpPr>
          <p:cNvPr id="25" name="Google Shape;4357;p35">
            <a:extLst>
              <a:ext uri="{FF2B5EF4-FFF2-40B4-BE49-F238E27FC236}">
                <a16:creationId xmlns:a16="http://schemas.microsoft.com/office/drawing/2014/main" id="{ED0749C7-0F50-834B-B43D-8A0797CEC470}"/>
              </a:ext>
            </a:extLst>
          </p:cNvPr>
          <p:cNvSpPr txBox="1">
            <a:spLocks/>
          </p:cNvSpPr>
          <p:nvPr/>
        </p:nvSpPr>
        <p:spPr>
          <a:xfrm>
            <a:off x="888369" y="2932379"/>
            <a:ext cx="766901" cy="280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b="1" dirty="0">
                <a:solidFill>
                  <a:schemeClr val="tx2"/>
                </a:solidFill>
              </a:rPr>
              <a:t>Owner</a:t>
            </a:r>
          </a:p>
        </p:txBody>
      </p:sp>
      <p:sp>
        <p:nvSpPr>
          <p:cNvPr id="26" name="Google Shape;4357;p35">
            <a:extLst>
              <a:ext uri="{FF2B5EF4-FFF2-40B4-BE49-F238E27FC236}">
                <a16:creationId xmlns:a16="http://schemas.microsoft.com/office/drawing/2014/main" id="{E7586C6C-D892-8950-EF98-EB089A4E9481}"/>
              </a:ext>
            </a:extLst>
          </p:cNvPr>
          <p:cNvSpPr txBox="1">
            <a:spLocks/>
          </p:cNvSpPr>
          <p:nvPr/>
        </p:nvSpPr>
        <p:spPr>
          <a:xfrm>
            <a:off x="7158645" y="2827276"/>
            <a:ext cx="605607" cy="280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b="1" dirty="0">
                <a:solidFill>
                  <a:srgbClr val="FF0000"/>
                </a:solidFill>
              </a:rPr>
              <a:t>Staff</a:t>
            </a:r>
          </a:p>
        </p:txBody>
      </p:sp>
      <p:sp>
        <p:nvSpPr>
          <p:cNvPr id="27" name="Google Shape;4357;p35">
            <a:extLst>
              <a:ext uri="{FF2B5EF4-FFF2-40B4-BE49-F238E27FC236}">
                <a16:creationId xmlns:a16="http://schemas.microsoft.com/office/drawing/2014/main" id="{22C5B022-FA42-C02F-5702-1EF99CBEC480}"/>
              </a:ext>
            </a:extLst>
          </p:cNvPr>
          <p:cNvSpPr txBox="1">
            <a:spLocks/>
          </p:cNvSpPr>
          <p:nvPr/>
        </p:nvSpPr>
        <p:spPr>
          <a:xfrm>
            <a:off x="6899243" y="1850020"/>
            <a:ext cx="1066186" cy="280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b="1" dirty="0">
                <a:solidFill>
                  <a:srgbClr val="00B050"/>
                </a:solidFill>
              </a:rPr>
              <a:t>Customer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C1D9388-1BC2-B8AD-F830-BCBBD9BA9F37}"/>
              </a:ext>
            </a:extLst>
          </p:cNvPr>
          <p:cNvCxnSpPr/>
          <p:nvPr/>
        </p:nvCxnSpPr>
        <p:spPr>
          <a:xfrm>
            <a:off x="1655270" y="1708148"/>
            <a:ext cx="617667" cy="388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D0CA6B-F60C-3EB0-6A25-815334995C6F}"/>
              </a:ext>
            </a:extLst>
          </p:cNvPr>
          <p:cNvCxnSpPr/>
          <p:nvPr/>
        </p:nvCxnSpPr>
        <p:spPr>
          <a:xfrm>
            <a:off x="1854926" y="1821463"/>
            <a:ext cx="1110343" cy="3087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2" name="Straight Connector 4481">
            <a:extLst>
              <a:ext uri="{FF2B5EF4-FFF2-40B4-BE49-F238E27FC236}">
                <a16:creationId xmlns:a16="http://schemas.microsoft.com/office/drawing/2014/main" id="{EC8970C1-0642-9FBF-2DDD-BFB96B0152B4}"/>
              </a:ext>
            </a:extLst>
          </p:cNvPr>
          <p:cNvCxnSpPr>
            <a:cxnSpLocks/>
          </p:cNvCxnSpPr>
          <p:nvPr/>
        </p:nvCxnSpPr>
        <p:spPr>
          <a:xfrm flipV="1">
            <a:off x="1925696" y="2419090"/>
            <a:ext cx="1037069" cy="3888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84" name="Google Shape;14163;p74">
            <a:extLst>
              <a:ext uri="{FF2B5EF4-FFF2-40B4-BE49-F238E27FC236}">
                <a16:creationId xmlns:a16="http://schemas.microsoft.com/office/drawing/2014/main" id="{5181717E-7171-DE9D-A94D-8EC01E75C466}"/>
              </a:ext>
            </a:extLst>
          </p:cNvPr>
          <p:cNvSpPr/>
          <p:nvPr/>
        </p:nvSpPr>
        <p:spPr>
          <a:xfrm>
            <a:off x="3073693" y="2048141"/>
            <a:ext cx="599654" cy="565361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sp>
        <p:nvSpPr>
          <p:cNvPr id="4485" name="Google Shape;4357;p35">
            <a:extLst>
              <a:ext uri="{FF2B5EF4-FFF2-40B4-BE49-F238E27FC236}">
                <a16:creationId xmlns:a16="http://schemas.microsoft.com/office/drawing/2014/main" id="{555BF81A-1604-31AB-F5E5-4B4B87DB3BD4}"/>
              </a:ext>
            </a:extLst>
          </p:cNvPr>
          <p:cNvSpPr txBox="1">
            <a:spLocks/>
          </p:cNvSpPr>
          <p:nvPr/>
        </p:nvSpPr>
        <p:spPr>
          <a:xfrm>
            <a:off x="2919767" y="2741762"/>
            <a:ext cx="1037069" cy="280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b="1" dirty="0">
                <a:solidFill>
                  <a:srgbClr val="0070C0"/>
                </a:solidFill>
              </a:rPr>
              <a:t>Web App</a:t>
            </a:r>
          </a:p>
        </p:txBody>
      </p:sp>
      <p:cxnSp>
        <p:nvCxnSpPr>
          <p:cNvPr id="4486" name="Straight Connector 4485">
            <a:extLst>
              <a:ext uri="{FF2B5EF4-FFF2-40B4-BE49-F238E27FC236}">
                <a16:creationId xmlns:a16="http://schemas.microsoft.com/office/drawing/2014/main" id="{F6FDB05A-3C07-B151-E4AC-72BD556A1B9E}"/>
              </a:ext>
            </a:extLst>
          </p:cNvPr>
          <p:cNvCxnSpPr>
            <a:cxnSpLocks/>
          </p:cNvCxnSpPr>
          <p:nvPr/>
        </p:nvCxnSpPr>
        <p:spPr>
          <a:xfrm flipH="1">
            <a:off x="5562600" y="1749523"/>
            <a:ext cx="1275806" cy="4865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9" name="Straight Connector 4488">
            <a:extLst>
              <a:ext uri="{FF2B5EF4-FFF2-40B4-BE49-F238E27FC236}">
                <a16:creationId xmlns:a16="http://schemas.microsoft.com/office/drawing/2014/main" id="{52DA3B8B-39FA-CC88-A70F-5ECC44DE95F8}"/>
              </a:ext>
            </a:extLst>
          </p:cNvPr>
          <p:cNvCxnSpPr>
            <a:cxnSpLocks/>
          </p:cNvCxnSpPr>
          <p:nvPr/>
        </p:nvCxnSpPr>
        <p:spPr>
          <a:xfrm flipH="1" flipV="1">
            <a:off x="5562600" y="2382340"/>
            <a:ext cx="1596045" cy="3782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92" name="Google Shape;15048;p77">
            <a:extLst>
              <a:ext uri="{FF2B5EF4-FFF2-40B4-BE49-F238E27FC236}">
                <a16:creationId xmlns:a16="http://schemas.microsoft.com/office/drawing/2014/main" id="{B74C4D1D-DED9-6777-2028-3FB5583BD0E4}"/>
              </a:ext>
            </a:extLst>
          </p:cNvPr>
          <p:cNvGrpSpPr/>
          <p:nvPr/>
        </p:nvGrpSpPr>
        <p:grpSpPr>
          <a:xfrm>
            <a:off x="4788251" y="1972844"/>
            <a:ext cx="687337" cy="640657"/>
            <a:chOff x="-34767825" y="1914325"/>
            <a:chExt cx="273325" cy="291425"/>
          </a:xfrm>
        </p:grpSpPr>
        <p:sp>
          <p:nvSpPr>
            <p:cNvPr id="4493" name="Google Shape;15049;p77">
              <a:extLst>
                <a:ext uri="{FF2B5EF4-FFF2-40B4-BE49-F238E27FC236}">
                  <a16:creationId xmlns:a16="http://schemas.microsoft.com/office/drawing/2014/main" id="{83C0D5D9-BE3C-5F7D-2C03-2258AD0CD005}"/>
                </a:ext>
              </a:extLst>
            </p:cNvPr>
            <p:cNvSpPr/>
            <p:nvPr/>
          </p:nvSpPr>
          <p:spPr>
            <a:xfrm>
              <a:off x="-34767825" y="1914325"/>
              <a:ext cx="273325" cy="291425"/>
            </a:xfrm>
            <a:custGeom>
              <a:avLst/>
              <a:gdLst/>
              <a:ahLst/>
              <a:cxnLst/>
              <a:rect l="l" t="t" r="r" b="b"/>
              <a:pathLst>
                <a:path w="10933" h="11657" extrusionOk="0">
                  <a:moveTo>
                    <a:pt x="5954" y="662"/>
                  </a:moveTo>
                  <a:cubicBezTo>
                    <a:pt x="5702" y="851"/>
                    <a:pt x="5482" y="1103"/>
                    <a:pt x="5324" y="1355"/>
                  </a:cubicBezTo>
                  <a:lnTo>
                    <a:pt x="693" y="1355"/>
                  </a:lnTo>
                  <a:lnTo>
                    <a:pt x="693" y="1008"/>
                  </a:lnTo>
                  <a:cubicBezTo>
                    <a:pt x="662" y="819"/>
                    <a:pt x="819" y="662"/>
                    <a:pt x="1008" y="662"/>
                  </a:cubicBezTo>
                  <a:close/>
                  <a:moveTo>
                    <a:pt x="7902" y="692"/>
                  </a:moveTo>
                  <a:cubicBezTo>
                    <a:pt x="9199" y="692"/>
                    <a:pt x="10239" y="1752"/>
                    <a:pt x="10239" y="3056"/>
                  </a:cubicBezTo>
                  <a:cubicBezTo>
                    <a:pt x="10239" y="4411"/>
                    <a:pt x="9168" y="5450"/>
                    <a:pt x="7845" y="5450"/>
                  </a:cubicBezTo>
                  <a:cubicBezTo>
                    <a:pt x="7404" y="5450"/>
                    <a:pt x="6963" y="5356"/>
                    <a:pt x="6585" y="5104"/>
                  </a:cubicBezTo>
                  <a:cubicBezTo>
                    <a:pt x="6519" y="5082"/>
                    <a:pt x="6454" y="5045"/>
                    <a:pt x="6389" y="5045"/>
                  </a:cubicBezTo>
                  <a:cubicBezTo>
                    <a:pt x="6360" y="5045"/>
                    <a:pt x="6330" y="5053"/>
                    <a:pt x="6301" y="5072"/>
                  </a:cubicBezTo>
                  <a:lnTo>
                    <a:pt x="5671" y="5261"/>
                  </a:lnTo>
                  <a:lnTo>
                    <a:pt x="5860" y="4631"/>
                  </a:lnTo>
                  <a:cubicBezTo>
                    <a:pt x="5923" y="4568"/>
                    <a:pt x="5860" y="4442"/>
                    <a:pt x="5828" y="4348"/>
                  </a:cubicBezTo>
                  <a:cubicBezTo>
                    <a:pt x="5608" y="3970"/>
                    <a:pt x="5482" y="3529"/>
                    <a:pt x="5482" y="3087"/>
                  </a:cubicBezTo>
                  <a:cubicBezTo>
                    <a:pt x="5482" y="2678"/>
                    <a:pt x="5608" y="2268"/>
                    <a:pt x="5765" y="1953"/>
                  </a:cubicBezTo>
                  <a:cubicBezTo>
                    <a:pt x="5797" y="1922"/>
                    <a:pt x="5797" y="1922"/>
                    <a:pt x="5797" y="1859"/>
                  </a:cubicBezTo>
                  <a:cubicBezTo>
                    <a:pt x="6207" y="1166"/>
                    <a:pt x="6963" y="693"/>
                    <a:pt x="7845" y="693"/>
                  </a:cubicBezTo>
                  <a:cubicBezTo>
                    <a:pt x="7864" y="693"/>
                    <a:pt x="7883" y="692"/>
                    <a:pt x="7902" y="692"/>
                  </a:cubicBezTo>
                  <a:close/>
                  <a:moveTo>
                    <a:pt x="3749" y="5450"/>
                  </a:moveTo>
                  <a:cubicBezTo>
                    <a:pt x="4127" y="5450"/>
                    <a:pt x="4411" y="5765"/>
                    <a:pt x="4411" y="6143"/>
                  </a:cubicBezTo>
                  <a:cubicBezTo>
                    <a:pt x="4411" y="6521"/>
                    <a:pt x="4096" y="6805"/>
                    <a:pt x="3749" y="6805"/>
                  </a:cubicBezTo>
                  <a:cubicBezTo>
                    <a:pt x="3732" y="6806"/>
                    <a:pt x="3714" y="6807"/>
                    <a:pt x="3697" y="6807"/>
                  </a:cubicBezTo>
                  <a:cubicBezTo>
                    <a:pt x="3343" y="6807"/>
                    <a:pt x="3056" y="6504"/>
                    <a:pt x="3056" y="6143"/>
                  </a:cubicBezTo>
                  <a:cubicBezTo>
                    <a:pt x="3056" y="5734"/>
                    <a:pt x="3371" y="5450"/>
                    <a:pt x="3749" y="5450"/>
                  </a:cubicBezTo>
                  <a:close/>
                  <a:moveTo>
                    <a:pt x="4946" y="1985"/>
                  </a:moveTo>
                  <a:cubicBezTo>
                    <a:pt x="4852" y="2300"/>
                    <a:pt x="4789" y="2646"/>
                    <a:pt x="4789" y="3024"/>
                  </a:cubicBezTo>
                  <a:cubicBezTo>
                    <a:pt x="4757" y="3560"/>
                    <a:pt x="4915" y="4096"/>
                    <a:pt x="5167" y="4568"/>
                  </a:cubicBezTo>
                  <a:lnTo>
                    <a:pt x="4883" y="5387"/>
                  </a:lnTo>
                  <a:cubicBezTo>
                    <a:pt x="4631" y="5009"/>
                    <a:pt x="4222" y="4757"/>
                    <a:pt x="3749" y="4757"/>
                  </a:cubicBezTo>
                  <a:cubicBezTo>
                    <a:pt x="2993" y="4757"/>
                    <a:pt x="2363" y="5387"/>
                    <a:pt x="2363" y="6143"/>
                  </a:cubicBezTo>
                  <a:cubicBezTo>
                    <a:pt x="2363" y="6490"/>
                    <a:pt x="2489" y="6805"/>
                    <a:pt x="2709" y="7026"/>
                  </a:cubicBezTo>
                  <a:cubicBezTo>
                    <a:pt x="2016" y="7404"/>
                    <a:pt x="1481" y="8065"/>
                    <a:pt x="1386" y="8853"/>
                  </a:cubicBezTo>
                  <a:lnTo>
                    <a:pt x="662" y="8853"/>
                  </a:lnTo>
                  <a:lnTo>
                    <a:pt x="662" y="1985"/>
                  </a:lnTo>
                  <a:close/>
                  <a:moveTo>
                    <a:pt x="3749" y="7498"/>
                  </a:moveTo>
                  <a:cubicBezTo>
                    <a:pt x="4568" y="7498"/>
                    <a:pt x="5261" y="8097"/>
                    <a:pt x="5419" y="8884"/>
                  </a:cubicBezTo>
                  <a:lnTo>
                    <a:pt x="2079" y="8884"/>
                  </a:lnTo>
                  <a:cubicBezTo>
                    <a:pt x="2237" y="8097"/>
                    <a:pt x="2899" y="7498"/>
                    <a:pt x="3749" y="7498"/>
                  </a:cubicBezTo>
                  <a:close/>
                  <a:moveTo>
                    <a:pt x="6364" y="5765"/>
                  </a:moveTo>
                  <a:cubicBezTo>
                    <a:pt x="6522" y="5860"/>
                    <a:pt x="6679" y="5923"/>
                    <a:pt x="6837" y="5986"/>
                  </a:cubicBezTo>
                  <a:lnTo>
                    <a:pt x="6837" y="8884"/>
                  </a:lnTo>
                  <a:lnTo>
                    <a:pt x="6112" y="8884"/>
                  </a:lnTo>
                  <a:cubicBezTo>
                    <a:pt x="5986" y="8065"/>
                    <a:pt x="5482" y="7404"/>
                    <a:pt x="4757" y="7089"/>
                  </a:cubicBezTo>
                  <a:cubicBezTo>
                    <a:pt x="5009" y="6837"/>
                    <a:pt x="5104" y="6521"/>
                    <a:pt x="5104" y="6175"/>
                  </a:cubicBezTo>
                  <a:lnTo>
                    <a:pt x="5230" y="6175"/>
                  </a:lnTo>
                  <a:lnTo>
                    <a:pt x="6364" y="5765"/>
                  </a:lnTo>
                  <a:close/>
                  <a:moveTo>
                    <a:pt x="6805" y="9514"/>
                  </a:moveTo>
                  <a:lnTo>
                    <a:pt x="6805" y="10586"/>
                  </a:lnTo>
                  <a:cubicBezTo>
                    <a:pt x="6805" y="10775"/>
                    <a:pt x="6648" y="10932"/>
                    <a:pt x="6490" y="10932"/>
                  </a:cubicBezTo>
                  <a:lnTo>
                    <a:pt x="1008" y="10932"/>
                  </a:lnTo>
                  <a:cubicBezTo>
                    <a:pt x="819" y="10932"/>
                    <a:pt x="662" y="10775"/>
                    <a:pt x="662" y="10586"/>
                  </a:cubicBezTo>
                  <a:lnTo>
                    <a:pt x="662" y="9514"/>
                  </a:ln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0649"/>
                  </a:lnTo>
                  <a:cubicBezTo>
                    <a:pt x="0" y="11184"/>
                    <a:pt x="441" y="11657"/>
                    <a:pt x="1008" y="11657"/>
                  </a:cubicBezTo>
                  <a:lnTo>
                    <a:pt x="6490" y="11657"/>
                  </a:lnTo>
                  <a:cubicBezTo>
                    <a:pt x="7057" y="11657"/>
                    <a:pt x="7530" y="11184"/>
                    <a:pt x="7530" y="10617"/>
                  </a:cubicBezTo>
                  <a:lnTo>
                    <a:pt x="7530" y="6143"/>
                  </a:lnTo>
                  <a:cubicBezTo>
                    <a:pt x="7624" y="6143"/>
                    <a:pt x="7750" y="6175"/>
                    <a:pt x="7876" y="6175"/>
                  </a:cubicBezTo>
                  <a:cubicBezTo>
                    <a:pt x="9578" y="6175"/>
                    <a:pt x="10932" y="4789"/>
                    <a:pt x="10932" y="3087"/>
                  </a:cubicBezTo>
                  <a:cubicBezTo>
                    <a:pt x="10932" y="1418"/>
                    <a:pt x="9578" y="0"/>
                    <a:pt x="787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15050;p77">
              <a:extLst>
                <a:ext uri="{FF2B5EF4-FFF2-40B4-BE49-F238E27FC236}">
                  <a16:creationId xmlns:a16="http://schemas.microsoft.com/office/drawing/2014/main" id="{0F1FB424-2EF9-B46E-1D5A-52B4F9639CD9}"/>
                </a:ext>
              </a:extLst>
            </p:cNvPr>
            <p:cNvSpPr/>
            <p:nvPr/>
          </p:nvSpPr>
          <p:spPr>
            <a:xfrm>
              <a:off x="-34579600" y="19474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15051;p77">
              <a:extLst>
                <a:ext uri="{FF2B5EF4-FFF2-40B4-BE49-F238E27FC236}">
                  <a16:creationId xmlns:a16="http://schemas.microsoft.com/office/drawing/2014/main" id="{305A5B01-1CA4-C0E9-04AA-A455626C6EE2}"/>
                </a:ext>
              </a:extLst>
            </p:cNvPr>
            <p:cNvSpPr/>
            <p:nvPr/>
          </p:nvSpPr>
          <p:spPr>
            <a:xfrm>
              <a:off x="-34581175" y="1982050"/>
              <a:ext cx="18150" cy="52000"/>
            </a:xfrm>
            <a:custGeom>
              <a:avLst/>
              <a:gdLst/>
              <a:ahLst/>
              <a:cxnLst/>
              <a:rect l="l" t="t" r="r" b="b"/>
              <a:pathLst>
                <a:path w="726" h="2080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33"/>
                  </a:lnTo>
                  <a:cubicBezTo>
                    <a:pt x="1" y="1922"/>
                    <a:pt x="158" y="2080"/>
                    <a:pt x="379" y="2080"/>
                  </a:cubicBezTo>
                  <a:cubicBezTo>
                    <a:pt x="568" y="2080"/>
                    <a:pt x="725" y="1922"/>
                    <a:pt x="725" y="1733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6" name="Google Shape;4357;p35">
            <a:extLst>
              <a:ext uri="{FF2B5EF4-FFF2-40B4-BE49-F238E27FC236}">
                <a16:creationId xmlns:a16="http://schemas.microsoft.com/office/drawing/2014/main" id="{DDD44F94-457C-F335-8153-990F48B8AD55}"/>
              </a:ext>
            </a:extLst>
          </p:cNvPr>
          <p:cNvSpPr txBox="1">
            <a:spLocks/>
          </p:cNvSpPr>
          <p:nvPr/>
        </p:nvSpPr>
        <p:spPr>
          <a:xfrm>
            <a:off x="4569597" y="2761160"/>
            <a:ext cx="1212725" cy="280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b="1" dirty="0">
                <a:solidFill>
                  <a:srgbClr val="7030A0"/>
                </a:solidFill>
              </a:rPr>
              <a:t>Mobile App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F23A-D86E-377A-3C51-A048937E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Owner</a:t>
            </a:r>
            <a:endParaRPr lang="en-US" dirty="0"/>
          </a:p>
        </p:txBody>
      </p:sp>
      <p:grpSp>
        <p:nvGrpSpPr>
          <p:cNvPr id="3" name="Google Shape;14248;p74">
            <a:extLst>
              <a:ext uri="{FF2B5EF4-FFF2-40B4-BE49-F238E27FC236}">
                <a16:creationId xmlns:a16="http://schemas.microsoft.com/office/drawing/2014/main" id="{9D86A377-43A8-8472-7E83-73FBC66898BB}"/>
              </a:ext>
            </a:extLst>
          </p:cNvPr>
          <p:cNvGrpSpPr/>
          <p:nvPr/>
        </p:nvGrpSpPr>
        <p:grpSpPr>
          <a:xfrm>
            <a:off x="3116829" y="558266"/>
            <a:ext cx="398404" cy="459459"/>
            <a:chOff x="3316000" y="4399325"/>
            <a:chExt cx="392325" cy="483100"/>
          </a:xfrm>
        </p:grpSpPr>
        <p:sp>
          <p:nvSpPr>
            <p:cNvPr id="4" name="Google Shape;14249;p74">
              <a:extLst>
                <a:ext uri="{FF2B5EF4-FFF2-40B4-BE49-F238E27FC236}">
                  <a16:creationId xmlns:a16="http://schemas.microsoft.com/office/drawing/2014/main" id="{BC889FC4-8D45-7BCF-2E22-27D15F8CAB5A}"/>
                </a:ext>
              </a:extLst>
            </p:cNvPr>
            <p:cNvSpPr/>
            <p:nvPr/>
          </p:nvSpPr>
          <p:spPr>
            <a:xfrm>
              <a:off x="3316000" y="4399325"/>
              <a:ext cx="392325" cy="483100"/>
            </a:xfrm>
            <a:custGeom>
              <a:avLst/>
              <a:gdLst/>
              <a:ahLst/>
              <a:cxnLst/>
              <a:rect l="l" t="t" r="r" b="b"/>
              <a:pathLst>
                <a:path w="15693" h="19324" extrusionOk="0">
                  <a:moveTo>
                    <a:pt x="7824" y="1132"/>
                  </a:moveTo>
                  <a:cubicBezTo>
                    <a:pt x="8714" y="1132"/>
                    <a:pt x="9554" y="1551"/>
                    <a:pt x="10088" y="2264"/>
                  </a:cubicBezTo>
                  <a:cubicBezTo>
                    <a:pt x="9551" y="2977"/>
                    <a:pt x="8711" y="3393"/>
                    <a:pt x="7824" y="3396"/>
                  </a:cubicBezTo>
                  <a:lnTo>
                    <a:pt x="5049" y="3396"/>
                  </a:lnTo>
                  <a:cubicBezTo>
                    <a:pt x="5321" y="2080"/>
                    <a:pt x="6477" y="1135"/>
                    <a:pt x="7824" y="1132"/>
                  </a:cubicBezTo>
                  <a:close/>
                  <a:moveTo>
                    <a:pt x="10595" y="3393"/>
                  </a:moveTo>
                  <a:cubicBezTo>
                    <a:pt x="10635" y="3580"/>
                    <a:pt x="10653" y="3771"/>
                    <a:pt x="10653" y="3964"/>
                  </a:cubicBezTo>
                  <a:lnTo>
                    <a:pt x="10653" y="6304"/>
                  </a:lnTo>
                  <a:cubicBezTo>
                    <a:pt x="10653" y="7865"/>
                    <a:pt x="9385" y="9133"/>
                    <a:pt x="7824" y="9133"/>
                  </a:cubicBezTo>
                  <a:cubicBezTo>
                    <a:pt x="6260" y="9133"/>
                    <a:pt x="4991" y="7865"/>
                    <a:pt x="4991" y="6304"/>
                  </a:cubicBezTo>
                  <a:lnTo>
                    <a:pt x="4991" y="4529"/>
                  </a:lnTo>
                  <a:lnTo>
                    <a:pt x="7824" y="4529"/>
                  </a:lnTo>
                  <a:cubicBezTo>
                    <a:pt x="8859" y="4525"/>
                    <a:pt x="9856" y="4121"/>
                    <a:pt x="10595" y="3393"/>
                  </a:cubicBezTo>
                  <a:close/>
                  <a:moveTo>
                    <a:pt x="6465" y="10027"/>
                  </a:moveTo>
                  <a:cubicBezTo>
                    <a:pt x="6903" y="10187"/>
                    <a:pt x="7362" y="10267"/>
                    <a:pt x="7823" y="10267"/>
                  </a:cubicBezTo>
                  <a:cubicBezTo>
                    <a:pt x="8283" y="10267"/>
                    <a:pt x="8743" y="10187"/>
                    <a:pt x="9182" y="10027"/>
                  </a:cubicBezTo>
                  <a:lnTo>
                    <a:pt x="9182" y="10027"/>
                  </a:lnTo>
                  <a:lnTo>
                    <a:pt x="7824" y="12071"/>
                  </a:lnTo>
                  <a:lnTo>
                    <a:pt x="6465" y="10027"/>
                  </a:lnTo>
                  <a:close/>
                  <a:moveTo>
                    <a:pt x="10152" y="10610"/>
                  </a:moveTo>
                  <a:lnTo>
                    <a:pt x="11051" y="11476"/>
                  </a:lnTo>
                  <a:lnTo>
                    <a:pt x="9433" y="13904"/>
                  </a:lnTo>
                  <a:lnTo>
                    <a:pt x="8551" y="13022"/>
                  </a:lnTo>
                  <a:lnTo>
                    <a:pt x="10152" y="10610"/>
                  </a:lnTo>
                  <a:close/>
                  <a:moveTo>
                    <a:pt x="5493" y="10610"/>
                  </a:moveTo>
                  <a:lnTo>
                    <a:pt x="7096" y="13022"/>
                  </a:lnTo>
                  <a:lnTo>
                    <a:pt x="6211" y="13907"/>
                  </a:lnTo>
                  <a:lnTo>
                    <a:pt x="4593" y="11476"/>
                  </a:lnTo>
                  <a:lnTo>
                    <a:pt x="5493" y="10610"/>
                  </a:lnTo>
                  <a:close/>
                  <a:moveTo>
                    <a:pt x="3630" y="12074"/>
                  </a:moveTo>
                  <a:lnTo>
                    <a:pt x="5653" y="15109"/>
                  </a:lnTo>
                  <a:cubicBezTo>
                    <a:pt x="5746" y="15251"/>
                    <a:pt x="5900" y="15341"/>
                    <a:pt x="6069" y="15356"/>
                  </a:cubicBezTo>
                  <a:cubicBezTo>
                    <a:pt x="6087" y="15359"/>
                    <a:pt x="6106" y="15359"/>
                    <a:pt x="6124" y="15359"/>
                  </a:cubicBezTo>
                  <a:cubicBezTo>
                    <a:pt x="6275" y="15359"/>
                    <a:pt x="6417" y="15302"/>
                    <a:pt x="6525" y="15193"/>
                  </a:cubicBezTo>
                  <a:lnTo>
                    <a:pt x="7256" y="14463"/>
                  </a:lnTo>
                  <a:lnTo>
                    <a:pt x="7256" y="18192"/>
                  </a:lnTo>
                  <a:lnTo>
                    <a:pt x="2247" y="18192"/>
                  </a:lnTo>
                  <a:lnTo>
                    <a:pt x="1332" y="13502"/>
                  </a:lnTo>
                  <a:cubicBezTo>
                    <a:pt x="1329" y="13493"/>
                    <a:pt x="1326" y="13484"/>
                    <a:pt x="1326" y="13475"/>
                  </a:cubicBezTo>
                  <a:cubicBezTo>
                    <a:pt x="1235" y="13110"/>
                    <a:pt x="1438" y="12735"/>
                    <a:pt x="1791" y="12612"/>
                  </a:cubicBezTo>
                  <a:lnTo>
                    <a:pt x="3630" y="12074"/>
                  </a:lnTo>
                  <a:close/>
                  <a:moveTo>
                    <a:pt x="12015" y="12074"/>
                  </a:moveTo>
                  <a:lnTo>
                    <a:pt x="13899" y="12612"/>
                  </a:lnTo>
                  <a:cubicBezTo>
                    <a:pt x="14252" y="12735"/>
                    <a:pt x="14454" y="13110"/>
                    <a:pt x="14367" y="13475"/>
                  </a:cubicBezTo>
                  <a:cubicBezTo>
                    <a:pt x="14364" y="13481"/>
                    <a:pt x="14361" y="13490"/>
                    <a:pt x="14361" y="13496"/>
                  </a:cubicBezTo>
                  <a:lnTo>
                    <a:pt x="13395" y="18192"/>
                  </a:lnTo>
                  <a:lnTo>
                    <a:pt x="8388" y="18192"/>
                  </a:lnTo>
                  <a:lnTo>
                    <a:pt x="8388" y="14463"/>
                  </a:lnTo>
                  <a:lnTo>
                    <a:pt x="9119" y="15196"/>
                  </a:lnTo>
                  <a:cubicBezTo>
                    <a:pt x="9228" y="15302"/>
                    <a:pt x="9370" y="15362"/>
                    <a:pt x="9521" y="15362"/>
                  </a:cubicBezTo>
                  <a:cubicBezTo>
                    <a:pt x="9539" y="15362"/>
                    <a:pt x="9557" y="15359"/>
                    <a:pt x="9578" y="15359"/>
                  </a:cubicBezTo>
                  <a:cubicBezTo>
                    <a:pt x="9744" y="15341"/>
                    <a:pt x="9898" y="15251"/>
                    <a:pt x="9992" y="15109"/>
                  </a:cubicBezTo>
                  <a:lnTo>
                    <a:pt x="12015" y="12074"/>
                  </a:lnTo>
                  <a:close/>
                  <a:moveTo>
                    <a:pt x="7823" y="1"/>
                  </a:moveTo>
                  <a:cubicBezTo>
                    <a:pt x="7476" y="1"/>
                    <a:pt x="7126" y="46"/>
                    <a:pt x="6779" y="141"/>
                  </a:cubicBezTo>
                  <a:cubicBezTo>
                    <a:pt x="5055" y="612"/>
                    <a:pt x="3859" y="2176"/>
                    <a:pt x="3859" y="3964"/>
                  </a:cubicBezTo>
                  <a:lnTo>
                    <a:pt x="3859" y="6304"/>
                  </a:lnTo>
                  <a:cubicBezTo>
                    <a:pt x="3859" y="7355"/>
                    <a:pt x="4279" y="8363"/>
                    <a:pt x="5022" y="9106"/>
                  </a:cubicBezTo>
                  <a:lnTo>
                    <a:pt x="5022" y="9489"/>
                  </a:lnTo>
                  <a:lnTo>
                    <a:pt x="3539" y="10921"/>
                  </a:lnTo>
                  <a:lnTo>
                    <a:pt x="1462" y="11528"/>
                  </a:lnTo>
                  <a:lnTo>
                    <a:pt x="1444" y="11534"/>
                  </a:lnTo>
                  <a:cubicBezTo>
                    <a:pt x="529" y="11842"/>
                    <a:pt x="0" y="12796"/>
                    <a:pt x="221" y="13735"/>
                  </a:cubicBezTo>
                  <a:lnTo>
                    <a:pt x="1223" y="18868"/>
                  </a:lnTo>
                  <a:cubicBezTo>
                    <a:pt x="1274" y="19131"/>
                    <a:pt x="1507" y="19324"/>
                    <a:pt x="1779" y="19324"/>
                  </a:cubicBezTo>
                  <a:cubicBezTo>
                    <a:pt x="1794" y="19324"/>
                    <a:pt x="1809" y="19324"/>
                    <a:pt x="1824" y="19321"/>
                  </a:cubicBezTo>
                  <a:cubicBezTo>
                    <a:pt x="1839" y="19321"/>
                    <a:pt x="1854" y="19324"/>
                    <a:pt x="1869" y="19324"/>
                  </a:cubicBezTo>
                  <a:lnTo>
                    <a:pt x="13856" y="19324"/>
                  </a:lnTo>
                  <a:cubicBezTo>
                    <a:pt x="14125" y="19324"/>
                    <a:pt x="14358" y="19134"/>
                    <a:pt x="14412" y="18871"/>
                  </a:cubicBezTo>
                  <a:lnTo>
                    <a:pt x="15469" y="13735"/>
                  </a:lnTo>
                  <a:cubicBezTo>
                    <a:pt x="15692" y="12796"/>
                    <a:pt x="15164" y="11842"/>
                    <a:pt x="14249" y="11534"/>
                  </a:cubicBezTo>
                  <a:lnTo>
                    <a:pt x="14225" y="11525"/>
                  </a:lnTo>
                  <a:lnTo>
                    <a:pt x="12108" y="10921"/>
                  </a:lnTo>
                  <a:lnTo>
                    <a:pt x="10623" y="9489"/>
                  </a:lnTo>
                  <a:lnTo>
                    <a:pt x="10623" y="9103"/>
                  </a:lnTo>
                  <a:cubicBezTo>
                    <a:pt x="11368" y="8363"/>
                    <a:pt x="11785" y="7355"/>
                    <a:pt x="11785" y="6304"/>
                  </a:cubicBezTo>
                  <a:lnTo>
                    <a:pt x="11785" y="3964"/>
                  </a:lnTo>
                  <a:cubicBezTo>
                    <a:pt x="11785" y="3281"/>
                    <a:pt x="11610" y="2611"/>
                    <a:pt x="11275" y="2019"/>
                  </a:cubicBezTo>
                  <a:cubicBezTo>
                    <a:pt x="11263" y="1995"/>
                    <a:pt x="11251" y="1971"/>
                    <a:pt x="11233" y="1950"/>
                  </a:cubicBezTo>
                  <a:cubicBezTo>
                    <a:pt x="10507" y="720"/>
                    <a:pt x="9197" y="1"/>
                    <a:pt x="782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" name="Google Shape;14250;p74">
              <a:extLst>
                <a:ext uri="{FF2B5EF4-FFF2-40B4-BE49-F238E27FC236}">
                  <a16:creationId xmlns:a16="http://schemas.microsoft.com/office/drawing/2014/main" id="{61BE28BF-6D10-3C08-C706-E2C255D1A5E3}"/>
                </a:ext>
              </a:extLst>
            </p:cNvPr>
            <p:cNvSpPr/>
            <p:nvPr/>
          </p:nvSpPr>
          <p:spPr>
            <a:xfrm>
              <a:off x="3582300" y="4797475"/>
              <a:ext cx="56650" cy="28350"/>
            </a:xfrm>
            <a:custGeom>
              <a:avLst/>
              <a:gdLst/>
              <a:ahLst/>
              <a:cxnLst/>
              <a:rect l="l" t="t" r="r" b="b"/>
              <a:pathLst>
                <a:path w="2266" h="1134" extrusionOk="0">
                  <a:moveTo>
                    <a:pt x="569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B2C5DFE-784E-B725-E7B0-436976C7CFD9}"/>
              </a:ext>
            </a:extLst>
          </p:cNvPr>
          <p:cNvSpPr/>
          <p:nvPr/>
        </p:nvSpPr>
        <p:spPr>
          <a:xfrm>
            <a:off x="1247503" y="1182189"/>
            <a:ext cx="6648994" cy="329183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3200" dirty="0">
                <a:solidFill>
                  <a:srgbClr val="92D050"/>
                </a:solidFill>
              </a:rPr>
              <a:t>Manage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3200" dirty="0">
                <a:solidFill>
                  <a:srgbClr val="92D050"/>
                </a:solidFill>
              </a:rPr>
              <a:t>Manage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3200" dirty="0">
                <a:solidFill>
                  <a:srgbClr val="92D050"/>
                </a:solidFill>
              </a:rPr>
              <a:t>Manage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3200" dirty="0">
                <a:solidFill>
                  <a:srgbClr val="92D050"/>
                </a:solidFill>
              </a:rPr>
              <a:t>Manage Promotion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3200" dirty="0">
                <a:solidFill>
                  <a:srgbClr val="92D050"/>
                </a:solidFill>
              </a:rPr>
              <a:t>Manage Manufacturer</a:t>
            </a:r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37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1D6E-94E5-D449-FCB7-F3371864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2400" dirty="0"/>
              <a:t>Owner create DEVICES &amp; PACKAGE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11B1F-9FC0-F805-3F21-F5BEC9FA4BBB}"/>
              </a:ext>
            </a:extLst>
          </p:cNvPr>
          <p:cNvSpPr txBox="1"/>
          <p:nvPr/>
        </p:nvSpPr>
        <p:spPr>
          <a:xfrm>
            <a:off x="796834" y="2011680"/>
            <a:ext cx="692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srgbClr val="92D050"/>
                </a:solidFill>
              </a:rPr>
              <a:t>Owner</a:t>
            </a:r>
            <a:endParaRPr lang="en-US" sz="1200" dirty="0">
              <a:solidFill>
                <a:srgbClr val="92D05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C19209-C1D2-1019-A42F-0A672232C5B3}"/>
              </a:ext>
            </a:extLst>
          </p:cNvPr>
          <p:cNvCxnSpPr>
            <a:stCxn id="3" idx="3"/>
          </p:cNvCxnSpPr>
          <p:nvPr/>
        </p:nvCxnSpPr>
        <p:spPr>
          <a:xfrm flipV="1">
            <a:off x="1489166" y="2150179"/>
            <a:ext cx="718457" cy="1"/>
          </a:xfrm>
          <a:prstGeom prst="straightConnector1">
            <a:avLst/>
          </a:prstGeom>
          <a:ln>
            <a:solidFill>
              <a:srgbClr val="E5A2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909EF7-E952-4D51-A8FE-D31CB111A0F8}"/>
              </a:ext>
            </a:extLst>
          </p:cNvPr>
          <p:cNvSpPr txBox="1"/>
          <p:nvPr/>
        </p:nvSpPr>
        <p:spPr>
          <a:xfrm>
            <a:off x="2299064" y="1980902"/>
            <a:ext cx="600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92D050"/>
                </a:solidFill>
              </a:rPr>
              <a:t>Web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C1EB59-B7FD-C038-0D07-DB1C9A748E1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804160" y="1653792"/>
            <a:ext cx="853440" cy="484664"/>
          </a:xfrm>
          <a:prstGeom prst="straightConnector1">
            <a:avLst/>
          </a:prstGeom>
          <a:ln>
            <a:solidFill>
              <a:srgbClr val="E5A2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717B34-1612-5413-4BBC-12822B8F56F8}"/>
              </a:ext>
            </a:extLst>
          </p:cNvPr>
          <p:cNvSpPr txBox="1"/>
          <p:nvPr/>
        </p:nvSpPr>
        <p:spPr>
          <a:xfrm>
            <a:off x="3657600" y="1515292"/>
            <a:ext cx="122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srgbClr val="92D050"/>
                </a:solidFill>
              </a:rPr>
              <a:t>View device list</a:t>
            </a:r>
            <a:endParaRPr lang="en-US" sz="1200" dirty="0">
              <a:solidFill>
                <a:srgbClr val="92D05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39E9CF-CA74-5610-E17C-E8143FD1A36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804160" y="2134790"/>
            <a:ext cx="881743" cy="497376"/>
          </a:xfrm>
          <a:prstGeom prst="straightConnector1">
            <a:avLst/>
          </a:prstGeom>
          <a:ln>
            <a:solidFill>
              <a:srgbClr val="E5A2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64110B-6DD7-0152-DF00-87C0196E71D7}"/>
              </a:ext>
            </a:extLst>
          </p:cNvPr>
          <p:cNvSpPr txBox="1"/>
          <p:nvPr/>
        </p:nvSpPr>
        <p:spPr>
          <a:xfrm>
            <a:off x="3685903" y="2493666"/>
            <a:ext cx="138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srgbClr val="92D050"/>
                </a:solidFill>
              </a:rPr>
              <a:t>View package list</a:t>
            </a:r>
            <a:endParaRPr lang="en-US" sz="1200" dirty="0">
              <a:solidFill>
                <a:srgbClr val="92D05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9168D7-A55C-E757-81BE-48A33FE72E97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 flipV="1">
            <a:off x="4878977" y="1237704"/>
            <a:ext cx="845548" cy="416088"/>
          </a:xfrm>
          <a:prstGeom prst="straightConnector1">
            <a:avLst/>
          </a:prstGeom>
          <a:ln>
            <a:solidFill>
              <a:srgbClr val="E5A2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F6A387-164F-8B39-05C7-31D0B6A2D51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878977" y="1653792"/>
            <a:ext cx="845548" cy="0"/>
          </a:xfrm>
          <a:prstGeom prst="straightConnector1">
            <a:avLst/>
          </a:prstGeom>
          <a:ln>
            <a:solidFill>
              <a:srgbClr val="E5A2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B0A941-8E80-42DA-6FA1-37B513773B6B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>
            <a:off x="4878977" y="1653792"/>
            <a:ext cx="845548" cy="411596"/>
          </a:xfrm>
          <a:prstGeom prst="straightConnector1">
            <a:avLst/>
          </a:prstGeom>
          <a:ln>
            <a:solidFill>
              <a:srgbClr val="E5A2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3D3DB1E-8667-68BD-EEE7-AA0DD0CED3E6}"/>
              </a:ext>
            </a:extLst>
          </p:cNvPr>
          <p:cNvSpPr txBox="1"/>
          <p:nvPr/>
        </p:nvSpPr>
        <p:spPr>
          <a:xfrm>
            <a:off x="5724525" y="1099204"/>
            <a:ext cx="122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srgbClr val="92D050"/>
                </a:solidFill>
              </a:rPr>
              <a:t>Create device</a:t>
            </a:r>
            <a:endParaRPr lang="en-US" sz="1200" dirty="0">
              <a:solidFill>
                <a:srgbClr val="92D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D17BA3-F261-990D-87E2-F49BCAFBEE31}"/>
              </a:ext>
            </a:extLst>
          </p:cNvPr>
          <p:cNvSpPr txBox="1"/>
          <p:nvPr/>
        </p:nvSpPr>
        <p:spPr>
          <a:xfrm>
            <a:off x="5717178" y="1485377"/>
            <a:ext cx="122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srgbClr val="92D050"/>
                </a:solidFill>
              </a:rPr>
              <a:t>Update device</a:t>
            </a:r>
            <a:endParaRPr lang="en-US" sz="1200" dirty="0">
              <a:solidFill>
                <a:srgbClr val="92D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BE7003-19FD-F2DC-D9DC-C07E996E66AF}"/>
              </a:ext>
            </a:extLst>
          </p:cNvPr>
          <p:cNvSpPr txBox="1"/>
          <p:nvPr/>
        </p:nvSpPr>
        <p:spPr>
          <a:xfrm>
            <a:off x="5724525" y="1926888"/>
            <a:ext cx="1273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srgbClr val="92D050"/>
                </a:solidFill>
              </a:rPr>
              <a:t>Deactive device</a:t>
            </a:r>
            <a:endParaRPr lang="en-US" sz="1200" dirty="0">
              <a:solidFill>
                <a:srgbClr val="92D05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D48121-B29E-3CE7-982F-C353ED439105}"/>
              </a:ext>
            </a:extLst>
          </p:cNvPr>
          <p:cNvCxnSpPr>
            <a:cxnSpLocks/>
            <a:stCxn id="15" idx="3"/>
            <a:endCxn id="43" idx="1"/>
          </p:cNvCxnSpPr>
          <p:nvPr/>
        </p:nvCxnSpPr>
        <p:spPr>
          <a:xfrm>
            <a:off x="5073650" y="2632166"/>
            <a:ext cx="869494" cy="14402"/>
          </a:xfrm>
          <a:prstGeom prst="straightConnector1">
            <a:avLst/>
          </a:prstGeom>
          <a:ln>
            <a:solidFill>
              <a:srgbClr val="E5A2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DCAC89-34BF-043A-05E9-F39051566655}"/>
              </a:ext>
            </a:extLst>
          </p:cNvPr>
          <p:cNvCxnSpPr>
            <a:cxnSpLocks/>
            <a:stCxn id="15" idx="3"/>
            <a:endCxn id="44" idx="1"/>
          </p:cNvCxnSpPr>
          <p:nvPr/>
        </p:nvCxnSpPr>
        <p:spPr>
          <a:xfrm>
            <a:off x="5073650" y="2632166"/>
            <a:ext cx="869495" cy="568353"/>
          </a:xfrm>
          <a:prstGeom prst="straightConnector1">
            <a:avLst/>
          </a:prstGeom>
          <a:ln>
            <a:solidFill>
              <a:srgbClr val="E5A2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39DF915-58F0-34E3-353E-D0C1F24559AF}"/>
              </a:ext>
            </a:extLst>
          </p:cNvPr>
          <p:cNvCxnSpPr>
            <a:cxnSpLocks/>
            <a:stCxn id="15" idx="3"/>
            <a:endCxn id="45" idx="1"/>
          </p:cNvCxnSpPr>
          <p:nvPr/>
        </p:nvCxnSpPr>
        <p:spPr>
          <a:xfrm>
            <a:off x="5073650" y="2632166"/>
            <a:ext cx="869494" cy="1241684"/>
          </a:xfrm>
          <a:prstGeom prst="straightConnector1">
            <a:avLst/>
          </a:prstGeom>
          <a:ln>
            <a:solidFill>
              <a:srgbClr val="E5A2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1366B31-A480-A002-680F-41E4BB00DB64}"/>
              </a:ext>
            </a:extLst>
          </p:cNvPr>
          <p:cNvSpPr txBox="1"/>
          <p:nvPr/>
        </p:nvSpPr>
        <p:spPr>
          <a:xfrm>
            <a:off x="5943144" y="2508068"/>
            <a:ext cx="122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srgbClr val="92D050"/>
                </a:solidFill>
              </a:rPr>
              <a:t>Create device</a:t>
            </a:r>
            <a:endParaRPr lang="en-US" sz="1200" dirty="0">
              <a:solidFill>
                <a:srgbClr val="92D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49EBE9-9DDB-2832-A792-417B5907C6F6}"/>
              </a:ext>
            </a:extLst>
          </p:cNvPr>
          <p:cNvSpPr txBox="1"/>
          <p:nvPr/>
        </p:nvSpPr>
        <p:spPr>
          <a:xfrm>
            <a:off x="5943145" y="3062019"/>
            <a:ext cx="122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srgbClr val="92D050"/>
                </a:solidFill>
              </a:rPr>
              <a:t>Update device</a:t>
            </a:r>
            <a:endParaRPr lang="en-US" sz="1200" dirty="0">
              <a:solidFill>
                <a:srgbClr val="92D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82BCAF-5ECE-4EDC-BA58-AF43B31DC20F}"/>
              </a:ext>
            </a:extLst>
          </p:cNvPr>
          <p:cNvSpPr txBox="1"/>
          <p:nvPr/>
        </p:nvSpPr>
        <p:spPr>
          <a:xfrm>
            <a:off x="5943144" y="3735350"/>
            <a:ext cx="1273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srgbClr val="92D050"/>
                </a:solidFill>
              </a:rPr>
              <a:t>Deactive device</a:t>
            </a:r>
            <a:endParaRPr lang="en-US" sz="1200" dirty="0">
              <a:solidFill>
                <a:srgbClr val="92D05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E2AAEE-F6F3-38BF-2173-8D7546AB5649}"/>
              </a:ext>
            </a:extLst>
          </p:cNvPr>
          <p:cNvSpPr txBox="1"/>
          <p:nvPr/>
        </p:nvSpPr>
        <p:spPr>
          <a:xfrm>
            <a:off x="1480048" y="1896124"/>
            <a:ext cx="600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99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44E5-39FB-9C4A-3D57-9CBDF94C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Demo</a:t>
            </a:r>
            <a:endParaRPr lang="en-US" dirty="0"/>
          </a:p>
        </p:txBody>
      </p:sp>
      <p:sp>
        <p:nvSpPr>
          <p:cNvPr id="3" name="Google Shape;14164;p74">
            <a:extLst>
              <a:ext uri="{FF2B5EF4-FFF2-40B4-BE49-F238E27FC236}">
                <a16:creationId xmlns:a16="http://schemas.microsoft.com/office/drawing/2014/main" id="{50842B8A-E154-7B8B-ED95-D7DF693E7DB3}"/>
              </a:ext>
            </a:extLst>
          </p:cNvPr>
          <p:cNvSpPr/>
          <p:nvPr/>
        </p:nvSpPr>
        <p:spPr>
          <a:xfrm>
            <a:off x="3508714" y="1637330"/>
            <a:ext cx="2126572" cy="198217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4" name="Google Shape;5401;p60">
            <a:extLst>
              <a:ext uri="{FF2B5EF4-FFF2-40B4-BE49-F238E27FC236}">
                <a16:creationId xmlns:a16="http://schemas.microsoft.com/office/drawing/2014/main" id="{5C09C5E1-678F-388B-C79C-3135E0AB87F7}"/>
              </a:ext>
            </a:extLst>
          </p:cNvPr>
          <p:cNvGrpSpPr/>
          <p:nvPr/>
        </p:nvGrpSpPr>
        <p:grpSpPr>
          <a:xfrm rot="1077442">
            <a:off x="1537784" y="891436"/>
            <a:ext cx="719170" cy="604183"/>
            <a:chOff x="3501799" y="2600852"/>
            <a:chExt cx="302718" cy="369541"/>
          </a:xfrm>
        </p:grpSpPr>
        <p:sp>
          <p:nvSpPr>
            <p:cNvPr id="5" name="Google Shape;5402;p60">
              <a:extLst>
                <a:ext uri="{FF2B5EF4-FFF2-40B4-BE49-F238E27FC236}">
                  <a16:creationId xmlns:a16="http://schemas.microsoft.com/office/drawing/2014/main" id="{3CE3D856-4A55-4458-965C-4520D074E655}"/>
                </a:ext>
              </a:extLst>
            </p:cNvPr>
            <p:cNvSpPr/>
            <p:nvPr/>
          </p:nvSpPr>
          <p:spPr>
            <a:xfrm>
              <a:off x="3545144" y="2729858"/>
              <a:ext cx="173045" cy="64545"/>
            </a:xfrm>
            <a:custGeom>
              <a:avLst/>
              <a:gdLst/>
              <a:ahLst/>
              <a:cxnLst/>
              <a:rect l="l" t="t" r="r" b="b"/>
              <a:pathLst>
                <a:path w="6228" h="2323" extrusionOk="0">
                  <a:moveTo>
                    <a:pt x="5454" y="513"/>
                  </a:moveTo>
                  <a:cubicBezTo>
                    <a:pt x="5596" y="513"/>
                    <a:pt x="5704" y="632"/>
                    <a:pt x="5704" y="775"/>
                  </a:cubicBezTo>
                  <a:lnTo>
                    <a:pt x="5704" y="1549"/>
                  </a:lnTo>
                  <a:cubicBezTo>
                    <a:pt x="5704" y="1691"/>
                    <a:pt x="5585" y="1799"/>
                    <a:pt x="5454" y="1799"/>
                  </a:cubicBezTo>
                  <a:lnTo>
                    <a:pt x="774" y="1799"/>
                  </a:lnTo>
                  <a:cubicBezTo>
                    <a:pt x="632" y="1799"/>
                    <a:pt x="524" y="1680"/>
                    <a:pt x="524" y="1549"/>
                  </a:cubicBezTo>
                  <a:lnTo>
                    <a:pt x="524" y="775"/>
                  </a:lnTo>
                  <a:cubicBezTo>
                    <a:pt x="524" y="620"/>
                    <a:pt x="643" y="513"/>
                    <a:pt x="774" y="513"/>
                  </a:cubicBezTo>
                  <a:close/>
                  <a:moveTo>
                    <a:pt x="774" y="1"/>
                  </a:moveTo>
                  <a:cubicBezTo>
                    <a:pt x="346" y="1"/>
                    <a:pt x="0" y="334"/>
                    <a:pt x="0" y="775"/>
                  </a:cubicBezTo>
                  <a:lnTo>
                    <a:pt x="0" y="1549"/>
                  </a:lnTo>
                  <a:cubicBezTo>
                    <a:pt x="0" y="1977"/>
                    <a:pt x="346" y="2322"/>
                    <a:pt x="774" y="2322"/>
                  </a:cubicBezTo>
                  <a:lnTo>
                    <a:pt x="5454" y="2322"/>
                  </a:lnTo>
                  <a:cubicBezTo>
                    <a:pt x="5882" y="2322"/>
                    <a:pt x="6227" y="1977"/>
                    <a:pt x="6227" y="1549"/>
                  </a:cubicBezTo>
                  <a:lnTo>
                    <a:pt x="6227" y="775"/>
                  </a:lnTo>
                  <a:cubicBezTo>
                    <a:pt x="6227" y="334"/>
                    <a:pt x="5882" y="1"/>
                    <a:pt x="5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403;p60">
              <a:extLst>
                <a:ext uri="{FF2B5EF4-FFF2-40B4-BE49-F238E27FC236}">
                  <a16:creationId xmlns:a16="http://schemas.microsoft.com/office/drawing/2014/main" id="{D9A00CD8-9C13-F47B-5FFB-60B33BCC7F49}"/>
                </a:ext>
              </a:extLst>
            </p:cNvPr>
            <p:cNvSpPr/>
            <p:nvPr/>
          </p:nvSpPr>
          <p:spPr>
            <a:xfrm>
              <a:off x="3651671" y="2758310"/>
              <a:ext cx="45345" cy="14587"/>
            </a:xfrm>
            <a:custGeom>
              <a:avLst/>
              <a:gdLst/>
              <a:ahLst/>
              <a:cxnLst/>
              <a:rect l="l" t="t" r="r" b="b"/>
              <a:pathLst>
                <a:path w="1632" h="525" extrusionOk="0">
                  <a:moveTo>
                    <a:pt x="298" y="1"/>
                  </a:moveTo>
                  <a:cubicBezTo>
                    <a:pt x="155" y="1"/>
                    <a:pt x="36" y="96"/>
                    <a:pt x="24" y="227"/>
                  </a:cubicBezTo>
                  <a:cubicBezTo>
                    <a:pt x="0" y="394"/>
                    <a:pt x="131" y="525"/>
                    <a:pt x="274" y="525"/>
                  </a:cubicBezTo>
                  <a:lnTo>
                    <a:pt x="1334" y="525"/>
                  </a:lnTo>
                  <a:cubicBezTo>
                    <a:pt x="1465" y="525"/>
                    <a:pt x="1584" y="429"/>
                    <a:pt x="1608" y="298"/>
                  </a:cubicBezTo>
                  <a:cubicBezTo>
                    <a:pt x="1631" y="132"/>
                    <a:pt x="1512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404;p60">
              <a:extLst>
                <a:ext uri="{FF2B5EF4-FFF2-40B4-BE49-F238E27FC236}">
                  <a16:creationId xmlns:a16="http://schemas.microsoft.com/office/drawing/2014/main" id="{BAB154D2-F239-29C0-BF7F-7780CA39AD0E}"/>
                </a:ext>
              </a:extLst>
            </p:cNvPr>
            <p:cNvSpPr/>
            <p:nvPr/>
          </p:nvSpPr>
          <p:spPr>
            <a:xfrm>
              <a:off x="3630499" y="2758310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1"/>
                  </a:moveTo>
                  <a:cubicBezTo>
                    <a:pt x="191" y="1"/>
                    <a:pt x="84" y="72"/>
                    <a:pt x="60" y="179"/>
                  </a:cubicBezTo>
                  <a:cubicBezTo>
                    <a:pt x="0" y="358"/>
                    <a:pt x="131" y="525"/>
                    <a:pt x="310" y="525"/>
                  </a:cubicBezTo>
                  <a:cubicBezTo>
                    <a:pt x="429" y="525"/>
                    <a:pt x="524" y="453"/>
                    <a:pt x="560" y="346"/>
                  </a:cubicBezTo>
                  <a:cubicBezTo>
                    <a:pt x="608" y="167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405;p60">
              <a:extLst>
                <a:ext uri="{FF2B5EF4-FFF2-40B4-BE49-F238E27FC236}">
                  <a16:creationId xmlns:a16="http://schemas.microsoft.com/office/drawing/2014/main" id="{B67B7D72-B87C-46D2-2592-88E0D2594216}"/>
                </a:ext>
              </a:extLst>
            </p:cNvPr>
            <p:cNvSpPr/>
            <p:nvPr/>
          </p:nvSpPr>
          <p:spPr>
            <a:xfrm>
              <a:off x="3558036" y="2600852"/>
              <a:ext cx="17560" cy="14587"/>
            </a:xfrm>
            <a:custGeom>
              <a:avLst/>
              <a:gdLst/>
              <a:ahLst/>
              <a:cxnLst/>
              <a:rect l="l" t="t" r="r" b="b"/>
              <a:pathLst>
                <a:path w="632" h="525" extrusionOk="0">
                  <a:moveTo>
                    <a:pt x="310" y="0"/>
                  </a:moveTo>
                  <a:cubicBezTo>
                    <a:pt x="191" y="0"/>
                    <a:pt x="108" y="72"/>
                    <a:pt x="60" y="179"/>
                  </a:cubicBezTo>
                  <a:cubicBezTo>
                    <a:pt x="1" y="358"/>
                    <a:pt x="132" y="524"/>
                    <a:pt x="310" y="524"/>
                  </a:cubicBezTo>
                  <a:cubicBezTo>
                    <a:pt x="429" y="524"/>
                    <a:pt x="537" y="441"/>
                    <a:pt x="572" y="346"/>
                  </a:cubicBezTo>
                  <a:cubicBezTo>
                    <a:pt x="632" y="167"/>
                    <a:pt x="489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06;p60">
              <a:extLst>
                <a:ext uri="{FF2B5EF4-FFF2-40B4-BE49-F238E27FC236}">
                  <a16:creationId xmlns:a16="http://schemas.microsoft.com/office/drawing/2014/main" id="{C85C0478-A5AC-D9E0-ECBA-3E889681A002}"/>
                </a:ext>
              </a:extLst>
            </p:cNvPr>
            <p:cNvSpPr/>
            <p:nvPr/>
          </p:nvSpPr>
          <p:spPr>
            <a:xfrm>
              <a:off x="3594768" y="2808712"/>
              <a:ext cx="73130" cy="115363"/>
            </a:xfrm>
            <a:custGeom>
              <a:avLst/>
              <a:gdLst/>
              <a:ahLst/>
              <a:cxnLst/>
              <a:rect l="l" t="t" r="r" b="b"/>
              <a:pathLst>
                <a:path w="2632" h="4152" extrusionOk="0">
                  <a:moveTo>
                    <a:pt x="1346" y="1294"/>
                  </a:moveTo>
                  <a:lnTo>
                    <a:pt x="1251" y="1616"/>
                  </a:lnTo>
                  <a:cubicBezTo>
                    <a:pt x="1227" y="1711"/>
                    <a:pt x="1274" y="1854"/>
                    <a:pt x="1370" y="1913"/>
                  </a:cubicBezTo>
                  <a:cubicBezTo>
                    <a:pt x="1417" y="1937"/>
                    <a:pt x="1465" y="1949"/>
                    <a:pt x="1501" y="1949"/>
                  </a:cubicBezTo>
                  <a:lnTo>
                    <a:pt x="1953" y="1949"/>
                  </a:lnTo>
                  <a:lnTo>
                    <a:pt x="1298" y="2854"/>
                  </a:lnTo>
                  <a:lnTo>
                    <a:pt x="1382" y="2544"/>
                  </a:lnTo>
                  <a:cubicBezTo>
                    <a:pt x="1417" y="2425"/>
                    <a:pt x="1370" y="2306"/>
                    <a:pt x="1251" y="2235"/>
                  </a:cubicBezTo>
                  <a:cubicBezTo>
                    <a:pt x="1215" y="2223"/>
                    <a:pt x="1179" y="2199"/>
                    <a:pt x="1132" y="2199"/>
                  </a:cubicBezTo>
                  <a:lnTo>
                    <a:pt x="699" y="2199"/>
                  </a:lnTo>
                  <a:lnTo>
                    <a:pt x="1346" y="1294"/>
                  </a:lnTo>
                  <a:close/>
                  <a:moveTo>
                    <a:pt x="1800" y="1"/>
                  </a:moveTo>
                  <a:cubicBezTo>
                    <a:pt x="1780" y="1"/>
                    <a:pt x="1760" y="3"/>
                    <a:pt x="1739" y="8"/>
                  </a:cubicBezTo>
                  <a:cubicBezTo>
                    <a:pt x="1655" y="20"/>
                    <a:pt x="1584" y="68"/>
                    <a:pt x="1536" y="139"/>
                  </a:cubicBezTo>
                  <a:lnTo>
                    <a:pt x="60" y="2211"/>
                  </a:lnTo>
                  <a:cubicBezTo>
                    <a:pt x="12" y="2259"/>
                    <a:pt x="0" y="2342"/>
                    <a:pt x="0" y="2401"/>
                  </a:cubicBezTo>
                  <a:cubicBezTo>
                    <a:pt x="0" y="2580"/>
                    <a:pt x="155" y="2723"/>
                    <a:pt x="334" y="2723"/>
                  </a:cubicBezTo>
                  <a:lnTo>
                    <a:pt x="810" y="2723"/>
                  </a:lnTo>
                  <a:lnTo>
                    <a:pt x="524" y="3723"/>
                  </a:lnTo>
                  <a:cubicBezTo>
                    <a:pt x="477" y="3854"/>
                    <a:pt x="524" y="4009"/>
                    <a:pt x="643" y="4092"/>
                  </a:cubicBezTo>
                  <a:cubicBezTo>
                    <a:pt x="703" y="4140"/>
                    <a:pt x="762" y="4152"/>
                    <a:pt x="834" y="4152"/>
                  </a:cubicBezTo>
                  <a:lnTo>
                    <a:pt x="893" y="4152"/>
                  </a:lnTo>
                  <a:cubicBezTo>
                    <a:pt x="989" y="4140"/>
                    <a:pt x="1060" y="4092"/>
                    <a:pt x="1108" y="4021"/>
                  </a:cubicBezTo>
                  <a:lnTo>
                    <a:pt x="2572" y="1949"/>
                  </a:lnTo>
                  <a:cubicBezTo>
                    <a:pt x="2620" y="1890"/>
                    <a:pt x="2632" y="1818"/>
                    <a:pt x="2632" y="1759"/>
                  </a:cubicBezTo>
                  <a:cubicBezTo>
                    <a:pt x="2632" y="1580"/>
                    <a:pt x="2489" y="1437"/>
                    <a:pt x="2310" y="1437"/>
                  </a:cubicBezTo>
                  <a:lnTo>
                    <a:pt x="1834" y="1437"/>
                  </a:lnTo>
                  <a:lnTo>
                    <a:pt x="2120" y="437"/>
                  </a:lnTo>
                  <a:cubicBezTo>
                    <a:pt x="2155" y="306"/>
                    <a:pt x="2120" y="151"/>
                    <a:pt x="2001" y="68"/>
                  </a:cubicBezTo>
                  <a:cubicBezTo>
                    <a:pt x="1936" y="31"/>
                    <a:pt x="1871" y="1"/>
                    <a:pt x="1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07;p60">
              <a:extLst>
                <a:ext uri="{FF2B5EF4-FFF2-40B4-BE49-F238E27FC236}">
                  <a16:creationId xmlns:a16="http://schemas.microsoft.com/office/drawing/2014/main" id="{B0DC712A-0450-5AC0-54BD-70B32B941A54}"/>
                </a:ext>
              </a:extLst>
            </p:cNvPr>
            <p:cNvSpPr/>
            <p:nvPr/>
          </p:nvSpPr>
          <p:spPr>
            <a:xfrm>
              <a:off x="3501799" y="2601519"/>
              <a:ext cx="302718" cy="368874"/>
            </a:xfrm>
            <a:custGeom>
              <a:avLst/>
              <a:gdLst/>
              <a:ahLst/>
              <a:cxnLst/>
              <a:rect l="l" t="t" r="r" b="b"/>
              <a:pathLst>
                <a:path w="10895" h="13276" extrusionOk="0">
                  <a:moveTo>
                    <a:pt x="10121" y="2786"/>
                  </a:moveTo>
                  <a:cubicBezTo>
                    <a:pt x="10276" y="2786"/>
                    <a:pt x="10371" y="2905"/>
                    <a:pt x="10371" y="3036"/>
                  </a:cubicBezTo>
                  <a:lnTo>
                    <a:pt x="10371" y="4858"/>
                  </a:lnTo>
                  <a:lnTo>
                    <a:pt x="10121" y="4858"/>
                  </a:lnTo>
                  <a:cubicBezTo>
                    <a:pt x="9978" y="4858"/>
                    <a:pt x="9871" y="4739"/>
                    <a:pt x="9871" y="4608"/>
                  </a:cubicBezTo>
                  <a:lnTo>
                    <a:pt x="9871" y="2786"/>
                  </a:lnTo>
                  <a:close/>
                  <a:moveTo>
                    <a:pt x="9359" y="2786"/>
                  </a:moveTo>
                  <a:lnTo>
                    <a:pt x="9359" y="4596"/>
                  </a:lnTo>
                  <a:cubicBezTo>
                    <a:pt x="9359" y="5036"/>
                    <a:pt x="9704" y="5370"/>
                    <a:pt x="10133" y="5370"/>
                  </a:cubicBezTo>
                  <a:lnTo>
                    <a:pt x="10395" y="5370"/>
                  </a:lnTo>
                  <a:lnTo>
                    <a:pt x="10395" y="8215"/>
                  </a:lnTo>
                  <a:cubicBezTo>
                    <a:pt x="10371" y="8358"/>
                    <a:pt x="10288" y="8477"/>
                    <a:pt x="10169" y="8489"/>
                  </a:cubicBezTo>
                  <a:cubicBezTo>
                    <a:pt x="10155" y="8491"/>
                    <a:pt x="10142" y="8492"/>
                    <a:pt x="10130" y="8492"/>
                  </a:cubicBezTo>
                  <a:cubicBezTo>
                    <a:pt x="9982" y="8492"/>
                    <a:pt x="9871" y="8370"/>
                    <a:pt x="9871" y="8227"/>
                  </a:cubicBezTo>
                  <a:lnTo>
                    <a:pt x="9871" y="7191"/>
                  </a:lnTo>
                  <a:cubicBezTo>
                    <a:pt x="9871" y="6763"/>
                    <a:pt x="9526" y="6418"/>
                    <a:pt x="9097" y="6418"/>
                  </a:cubicBezTo>
                  <a:lnTo>
                    <a:pt x="8847" y="6418"/>
                  </a:lnTo>
                  <a:lnTo>
                    <a:pt x="8847" y="2786"/>
                  </a:lnTo>
                  <a:close/>
                  <a:moveTo>
                    <a:pt x="8669" y="12466"/>
                  </a:moveTo>
                  <a:cubicBezTo>
                    <a:pt x="8752" y="12466"/>
                    <a:pt x="8811" y="12537"/>
                    <a:pt x="8811" y="12609"/>
                  </a:cubicBezTo>
                  <a:lnTo>
                    <a:pt x="8811" y="12764"/>
                  </a:lnTo>
                  <a:lnTo>
                    <a:pt x="525" y="12764"/>
                  </a:lnTo>
                  <a:lnTo>
                    <a:pt x="525" y="12609"/>
                  </a:lnTo>
                  <a:cubicBezTo>
                    <a:pt x="525" y="12525"/>
                    <a:pt x="596" y="12466"/>
                    <a:pt x="668" y="12466"/>
                  </a:cubicBezTo>
                  <a:close/>
                  <a:moveTo>
                    <a:pt x="1299" y="0"/>
                  </a:moveTo>
                  <a:cubicBezTo>
                    <a:pt x="870" y="0"/>
                    <a:pt x="525" y="345"/>
                    <a:pt x="525" y="774"/>
                  </a:cubicBezTo>
                  <a:lnTo>
                    <a:pt x="525" y="11954"/>
                  </a:lnTo>
                  <a:cubicBezTo>
                    <a:pt x="227" y="12025"/>
                    <a:pt x="1" y="12299"/>
                    <a:pt x="1" y="12609"/>
                  </a:cubicBezTo>
                  <a:lnTo>
                    <a:pt x="1" y="13026"/>
                  </a:lnTo>
                  <a:cubicBezTo>
                    <a:pt x="1" y="13168"/>
                    <a:pt x="120" y="13276"/>
                    <a:pt x="251" y="13276"/>
                  </a:cubicBezTo>
                  <a:lnTo>
                    <a:pt x="9085" y="13276"/>
                  </a:lnTo>
                  <a:cubicBezTo>
                    <a:pt x="9228" y="13276"/>
                    <a:pt x="9335" y="13157"/>
                    <a:pt x="9335" y="13026"/>
                  </a:cubicBezTo>
                  <a:lnTo>
                    <a:pt x="9335" y="12609"/>
                  </a:lnTo>
                  <a:cubicBezTo>
                    <a:pt x="9335" y="12299"/>
                    <a:pt x="9109" y="12025"/>
                    <a:pt x="8811" y="11954"/>
                  </a:cubicBezTo>
                  <a:lnTo>
                    <a:pt x="8811" y="6953"/>
                  </a:lnTo>
                  <a:lnTo>
                    <a:pt x="9169" y="6953"/>
                  </a:lnTo>
                  <a:cubicBezTo>
                    <a:pt x="9264" y="6953"/>
                    <a:pt x="9335" y="7025"/>
                    <a:pt x="9335" y="7120"/>
                  </a:cubicBezTo>
                  <a:lnTo>
                    <a:pt x="9335" y="8394"/>
                  </a:lnTo>
                  <a:cubicBezTo>
                    <a:pt x="9335" y="8549"/>
                    <a:pt x="9407" y="8692"/>
                    <a:pt x="9526" y="8799"/>
                  </a:cubicBezTo>
                  <a:cubicBezTo>
                    <a:pt x="9722" y="8959"/>
                    <a:pt x="9925" y="9026"/>
                    <a:pt x="10114" y="9026"/>
                  </a:cubicBezTo>
                  <a:cubicBezTo>
                    <a:pt x="10544" y="9026"/>
                    <a:pt x="10895" y="8673"/>
                    <a:pt x="10895" y="8251"/>
                  </a:cubicBezTo>
                  <a:lnTo>
                    <a:pt x="10895" y="5120"/>
                  </a:lnTo>
                  <a:lnTo>
                    <a:pt x="10895" y="3060"/>
                  </a:lnTo>
                  <a:cubicBezTo>
                    <a:pt x="10895" y="2620"/>
                    <a:pt x="10550" y="2286"/>
                    <a:pt x="10121" y="2286"/>
                  </a:cubicBezTo>
                  <a:lnTo>
                    <a:pt x="8823" y="2286"/>
                  </a:lnTo>
                  <a:lnTo>
                    <a:pt x="8823" y="274"/>
                  </a:lnTo>
                  <a:cubicBezTo>
                    <a:pt x="8823" y="119"/>
                    <a:pt x="8704" y="0"/>
                    <a:pt x="8561" y="0"/>
                  </a:cubicBezTo>
                  <a:lnTo>
                    <a:pt x="3287" y="0"/>
                  </a:lnTo>
                  <a:cubicBezTo>
                    <a:pt x="3263" y="0"/>
                    <a:pt x="3251" y="24"/>
                    <a:pt x="3215" y="36"/>
                  </a:cubicBezTo>
                  <a:cubicBezTo>
                    <a:pt x="2989" y="262"/>
                    <a:pt x="3156" y="524"/>
                    <a:pt x="3370" y="524"/>
                  </a:cubicBezTo>
                  <a:lnTo>
                    <a:pt x="8037" y="524"/>
                  </a:lnTo>
                  <a:cubicBezTo>
                    <a:pt x="8192" y="524"/>
                    <a:pt x="8288" y="643"/>
                    <a:pt x="8288" y="774"/>
                  </a:cubicBezTo>
                  <a:lnTo>
                    <a:pt x="8288" y="2548"/>
                  </a:lnTo>
                  <a:lnTo>
                    <a:pt x="8288" y="11942"/>
                  </a:lnTo>
                  <a:lnTo>
                    <a:pt x="1025" y="11942"/>
                  </a:lnTo>
                  <a:lnTo>
                    <a:pt x="1025" y="774"/>
                  </a:lnTo>
                  <a:cubicBezTo>
                    <a:pt x="1025" y="631"/>
                    <a:pt x="1144" y="524"/>
                    <a:pt x="1287" y="524"/>
                  </a:cubicBezTo>
                  <a:lnTo>
                    <a:pt x="1560" y="524"/>
                  </a:lnTo>
                  <a:cubicBezTo>
                    <a:pt x="1703" y="524"/>
                    <a:pt x="1822" y="429"/>
                    <a:pt x="1834" y="298"/>
                  </a:cubicBezTo>
                  <a:cubicBezTo>
                    <a:pt x="1858" y="131"/>
                    <a:pt x="1727" y="0"/>
                    <a:pt x="1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08;p60">
              <a:extLst>
                <a:ext uri="{FF2B5EF4-FFF2-40B4-BE49-F238E27FC236}">
                  <a16:creationId xmlns:a16="http://schemas.microsoft.com/office/drawing/2014/main" id="{50ED2819-3E95-E0B2-9671-355B84C41B21}"/>
                </a:ext>
              </a:extLst>
            </p:cNvPr>
            <p:cNvSpPr/>
            <p:nvPr/>
          </p:nvSpPr>
          <p:spPr>
            <a:xfrm>
              <a:off x="3623553" y="2694210"/>
              <a:ext cx="15893" cy="14754"/>
            </a:xfrm>
            <a:custGeom>
              <a:avLst/>
              <a:gdLst/>
              <a:ahLst/>
              <a:cxnLst/>
              <a:rect l="l" t="t" r="r" b="b"/>
              <a:pathLst>
                <a:path w="572" h="531" extrusionOk="0">
                  <a:moveTo>
                    <a:pt x="286" y="1"/>
                  </a:moveTo>
                  <a:cubicBezTo>
                    <a:pt x="218" y="1"/>
                    <a:pt x="149" y="28"/>
                    <a:pt x="96" y="81"/>
                  </a:cubicBezTo>
                  <a:cubicBezTo>
                    <a:pt x="0" y="176"/>
                    <a:pt x="0" y="343"/>
                    <a:pt x="96" y="450"/>
                  </a:cubicBezTo>
                  <a:cubicBezTo>
                    <a:pt x="149" y="504"/>
                    <a:pt x="218" y="531"/>
                    <a:pt x="286" y="531"/>
                  </a:cubicBezTo>
                  <a:cubicBezTo>
                    <a:pt x="354" y="531"/>
                    <a:pt x="423" y="504"/>
                    <a:pt x="477" y="450"/>
                  </a:cubicBezTo>
                  <a:cubicBezTo>
                    <a:pt x="572" y="343"/>
                    <a:pt x="572" y="176"/>
                    <a:pt x="477" y="81"/>
                  </a:cubicBezTo>
                  <a:cubicBezTo>
                    <a:pt x="423" y="28"/>
                    <a:pt x="354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09;p60">
              <a:extLst>
                <a:ext uri="{FF2B5EF4-FFF2-40B4-BE49-F238E27FC236}">
                  <a16:creationId xmlns:a16="http://schemas.microsoft.com/office/drawing/2014/main" id="{6F69EC35-2440-E8BE-2865-FA51C3DCD068}"/>
                </a:ext>
              </a:extLst>
            </p:cNvPr>
            <p:cNvSpPr/>
            <p:nvPr/>
          </p:nvSpPr>
          <p:spPr>
            <a:xfrm>
              <a:off x="3582848" y="2636584"/>
              <a:ext cx="97636" cy="31369"/>
            </a:xfrm>
            <a:custGeom>
              <a:avLst/>
              <a:gdLst/>
              <a:ahLst/>
              <a:cxnLst/>
              <a:rect l="l" t="t" r="r" b="b"/>
              <a:pathLst>
                <a:path w="3514" h="1129" extrusionOk="0">
                  <a:moveTo>
                    <a:pt x="1757" y="0"/>
                  </a:moveTo>
                  <a:cubicBezTo>
                    <a:pt x="1159" y="0"/>
                    <a:pt x="560" y="226"/>
                    <a:pt x="108" y="679"/>
                  </a:cubicBezTo>
                  <a:cubicBezTo>
                    <a:pt x="1" y="786"/>
                    <a:pt x="1" y="941"/>
                    <a:pt x="108" y="1048"/>
                  </a:cubicBezTo>
                  <a:cubicBezTo>
                    <a:pt x="162" y="1102"/>
                    <a:pt x="227" y="1128"/>
                    <a:pt x="292" y="1128"/>
                  </a:cubicBezTo>
                  <a:cubicBezTo>
                    <a:pt x="358" y="1128"/>
                    <a:pt x="423" y="1102"/>
                    <a:pt x="477" y="1048"/>
                  </a:cubicBezTo>
                  <a:cubicBezTo>
                    <a:pt x="834" y="691"/>
                    <a:pt x="1299" y="512"/>
                    <a:pt x="1763" y="512"/>
                  </a:cubicBezTo>
                  <a:cubicBezTo>
                    <a:pt x="2227" y="512"/>
                    <a:pt x="2692" y="691"/>
                    <a:pt x="3049" y="1048"/>
                  </a:cubicBezTo>
                  <a:cubicBezTo>
                    <a:pt x="3096" y="1096"/>
                    <a:pt x="3168" y="1119"/>
                    <a:pt x="3227" y="1119"/>
                  </a:cubicBezTo>
                  <a:cubicBezTo>
                    <a:pt x="3287" y="1119"/>
                    <a:pt x="3370" y="1096"/>
                    <a:pt x="3406" y="1048"/>
                  </a:cubicBezTo>
                  <a:cubicBezTo>
                    <a:pt x="3513" y="941"/>
                    <a:pt x="3513" y="786"/>
                    <a:pt x="3406" y="679"/>
                  </a:cubicBezTo>
                  <a:cubicBezTo>
                    <a:pt x="2954" y="226"/>
                    <a:pt x="2355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410;p60">
              <a:extLst>
                <a:ext uri="{FF2B5EF4-FFF2-40B4-BE49-F238E27FC236}">
                  <a16:creationId xmlns:a16="http://schemas.microsoft.com/office/drawing/2014/main" id="{B4776A02-1ABD-37CE-2CB0-61070D85972B}"/>
                </a:ext>
              </a:extLst>
            </p:cNvPr>
            <p:cNvSpPr/>
            <p:nvPr/>
          </p:nvSpPr>
          <p:spPr>
            <a:xfrm>
              <a:off x="3603048" y="2665202"/>
              <a:ext cx="56904" cy="23006"/>
            </a:xfrm>
            <a:custGeom>
              <a:avLst/>
              <a:gdLst/>
              <a:ahLst/>
              <a:cxnLst/>
              <a:rect l="l" t="t" r="r" b="b"/>
              <a:pathLst>
                <a:path w="2048" h="828" extrusionOk="0">
                  <a:moveTo>
                    <a:pt x="1024" y="0"/>
                  </a:moveTo>
                  <a:cubicBezTo>
                    <a:pt x="694" y="0"/>
                    <a:pt x="363" y="125"/>
                    <a:pt x="107" y="375"/>
                  </a:cubicBezTo>
                  <a:cubicBezTo>
                    <a:pt x="0" y="482"/>
                    <a:pt x="0" y="649"/>
                    <a:pt x="107" y="744"/>
                  </a:cubicBezTo>
                  <a:cubicBezTo>
                    <a:pt x="161" y="798"/>
                    <a:pt x="229" y="825"/>
                    <a:pt x="296" y="825"/>
                  </a:cubicBezTo>
                  <a:cubicBezTo>
                    <a:pt x="363" y="825"/>
                    <a:pt x="429" y="798"/>
                    <a:pt x="476" y="744"/>
                  </a:cubicBezTo>
                  <a:cubicBezTo>
                    <a:pt x="625" y="595"/>
                    <a:pt x="828" y="521"/>
                    <a:pt x="1030" y="521"/>
                  </a:cubicBezTo>
                  <a:cubicBezTo>
                    <a:pt x="1232" y="521"/>
                    <a:pt x="1435" y="595"/>
                    <a:pt x="1584" y="744"/>
                  </a:cubicBezTo>
                  <a:cubicBezTo>
                    <a:pt x="1631" y="804"/>
                    <a:pt x="1703" y="828"/>
                    <a:pt x="1762" y="828"/>
                  </a:cubicBezTo>
                  <a:cubicBezTo>
                    <a:pt x="1822" y="828"/>
                    <a:pt x="1893" y="792"/>
                    <a:pt x="1941" y="744"/>
                  </a:cubicBezTo>
                  <a:cubicBezTo>
                    <a:pt x="2048" y="649"/>
                    <a:pt x="2048" y="482"/>
                    <a:pt x="1941" y="375"/>
                  </a:cubicBezTo>
                  <a:cubicBezTo>
                    <a:pt x="1685" y="125"/>
                    <a:pt x="1354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5545;p60">
            <a:extLst>
              <a:ext uri="{FF2B5EF4-FFF2-40B4-BE49-F238E27FC236}">
                <a16:creationId xmlns:a16="http://schemas.microsoft.com/office/drawing/2014/main" id="{0932D440-20A5-A6FD-30C7-13C1D03D8758}"/>
              </a:ext>
            </a:extLst>
          </p:cNvPr>
          <p:cNvGrpSpPr/>
          <p:nvPr/>
        </p:nvGrpSpPr>
        <p:grpSpPr>
          <a:xfrm rot="19990021">
            <a:off x="1385475" y="2895693"/>
            <a:ext cx="687311" cy="715493"/>
            <a:chOff x="4146883" y="3259273"/>
            <a:chExt cx="368901" cy="368790"/>
          </a:xfrm>
        </p:grpSpPr>
        <p:sp>
          <p:nvSpPr>
            <p:cNvPr id="15" name="Google Shape;5546;p60">
              <a:extLst>
                <a:ext uri="{FF2B5EF4-FFF2-40B4-BE49-F238E27FC236}">
                  <a16:creationId xmlns:a16="http://schemas.microsoft.com/office/drawing/2014/main" id="{15BF5F2C-B122-0A65-29AC-05F96D863275}"/>
                </a:ext>
              </a:extLst>
            </p:cNvPr>
            <p:cNvSpPr/>
            <p:nvPr/>
          </p:nvSpPr>
          <p:spPr>
            <a:xfrm>
              <a:off x="4460521" y="3591304"/>
              <a:ext cx="13920" cy="13920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62" y="1"/>
                  </a:moveTo>
                  <a:cubicBezTo>
                    <a:pt x="119" y="1"/>
                    <a:pt x="0" y="108"/>
                    <a:pt x="0" y="251"/>
                  </a:cubicBezTo>
                  <a:cubicBezTo>
                    <a:pt x="0" y="382"/>
                    <a:pt x="119" y="501"/>
                    <a:pt x="250" y="501"/>
                  </a:cubicBezTo>
                  <a:cubicBezTo>
                    <a:pt x="393" y="501"/>
                    <a:pt x="500" y="382"/>
                    <a:pt x="500" y="251"/>
                  </a:cubicBezTo>
                  <a:cubicBezTo>
                    <a:pt x="500" y="108"/>
                    <a:pt x="417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547;p60">
              <a:extLst>
                <a:ext uri="{FF2B5EF4-FFF2-40B4-BE49-F238E27FC236}">
                  <a16:creationId xmlns:a16="http://schemas.microsoft.com/office/drawing/2014/main" id="{15FBC8A9-5707-3229-4320-47678BC9FD93}"/>
                </a:ext>
              </a:extLst>
            </p:cNvPr>
            <p:cNvSpPr/>
            <p:nvPr/>
          </p:nvSpPr>
          <p:spPr>
            <a:xfrm>
              <a:off x="4146883" y="3280918"/>
              <a:ext cx="368901" cy="347146"/>
            </a:xfrm>
            <a:custGeom>
              <a:avLst/>
              <a:gdLst/>
              <a:ahLst/>
              <a:cxnLst/>
              <a:rect l="l" t="t" r="r" b="b"/>
              <a:pathLst>
                <a:path w="13277" h="12494" extrusionOk="0">
                  <a:moveTo>
                    <a:pt x="6617" y="858"/>
                  </a:moveTo>
                  <a:cubicBezTo>
                    <a:pt x="6630" y="858"/>
                    <a:pt x="6643" y="859"/>
                    <a:pt x="6657" y="861"/>
                  </a:cubicBezTo>
                  <a:cubicBezTo>
                    <a:pt x="6788" y="885"/>
                    <a:pt x="6883" y="1004"/>
                    <a:pt x="6883" y="1135"/>
                  </a:cubicBezTo>
                  <a:lnTo>
                    <a:pt x="6883" y="1932"/>
                  </a:lnTo>
                  <a:lnTo>
                    <a:pt x="6359" y="1932"/>
                  </a:lnTo>
                  <a:lnTo>
                    <a:pt x="6359" y="1123"/>
                  </a:lnTo>
                  <a:cubicBezTo>
                    <a:pt x="6359" y="980"/>
                    <a:pt x="6470" y="858"/>
                    <a:pt x="6617" y="858"/>
                  </a:cubicBezTo>
                  <a:close/>
                  <a:moveTo>
                    <a:pt x="7419" y="2420"/>
                  </a:moveTo>
                  <a:lnTo>
                    <a:pt x="7419" y="2837"/>
                  </a:lnTo>
                  <a:lnTo>
                    <a:pt x="5847" y="2837"/>
                  </a:lnTo>
                  <a:lnTo>
                    <a:pt x="5847" y="2420"/>
                  </a:lnTo>
                  <a:close/>
                  <a:moveTo>
                    <a:pt x="7395" y="3349"/>
                  </a:moveTo>
                  <a:lnTo>
                    <a:pt x="7395" y="3766"/>
                  </a:lnTo>
                  <a:lnTo>
                    <a:pt x="5835" y="3766"/>
                  </a:lnTo>
                  <a:lnTo>
                    <a:pt x="5835" y="3349"/>
                  </a:lnTo>
                  <a:close/>
                  <a:moveTo>
                    <a:pt x="4811" y="5099"/>
                  </a:moveTo>
                  <a:lnTo>
                    <a:pt x="4811" y="5421"/>
                  </a:lnTo>
                  <a:cubicBezTo>
                    <a:pt x="3489" y="5885"/>
                    <a:pt x="2394" y="6826"/>
                    <a:pt x="1727" y="8040"/>
                  </a:cubicBezTo>
                  <a:cubicBezTo>
                    <a:pt x="1680" y="8028"/>
                    <a:pt x="1656" y="8028"/>
                    <a:pt x="1608" y="8028"/>
                  </a:cubicBezTo>
                  <a:cubicBezTo>
                    <a:pt x="1501" y="8028"/>
                    <a:pt x="1418" y="8076"/>
                    <a:pt x="1323" y="8135"/>
                  </a:cubicBezTo>
                  <a:cubicBezTo>
                    <a:pt x="2013" y="6719"/>
                    <a:pt x="3251" y="5599"/>
                    <a:pt x="4811" y="5099"/>
                  </a:cubicBezTo>
                  <a:close/>
                  <a:moveTo>
                    <a:pt x="4811" y="7814"/>
                  </a:moveTo>
                  <a:lnTo>
                    <a:pt x="4811" y="8159"/>
                  </a:lnTo>
                  <a:cubicBezTo>
                    <a:pt x="4704" y="8100"/>
                    <a:pt x="4585" y="8064"/>
                    <a:pt x="4466" y="8064"/>
                  </a:cubicBezTo>
                  <a:cubicBezTo>
                    <a:pt x="4573" y="7981"/>
                    <a:pt x="4692" y="7897"/>
                    <a:pt x="4811" y="7814"/>
                  </a:cubicBezTo>
                  <a:close/>
                  <a:moveTo>
                    <a:pt x="8442" y="7814"/>
                  </a:moveTo>
                  <a:cubicBezTo>
                    <a:pt x="8562" y="7897"/>
                    <a:pt x="8681" y="7981"/>
                    <a:pt x="8788" y="8076"/>
                  </a:cubicBezTo>
                  <a:cubicBezTo>
                    <a:pt x="8728" y="8076"/>
                    <a:pt x="8681" y="8088"/>
                    <a:pt x="8621" y="8100"/>
                  </a:cubicBezTo>
                  <a:cubicBezTo>
                    <a:pt x="8562" y="8112"/>
                    <a:pt x="8490" y="8147"/>
                    <a:pt x="8442" y="8171"/>
                  </a:cubicBezTo>
                  <a:lnTo>
                    <a:pt x="8442" y="7814"/>
                  </a:lnTo>
                  <a:close/>
                  <a:moveTo>
                    <a:pt x="4811" y="6862"/>
                  </a:moveTo>
                  <a:lnTo>
                    <a:pt x="4811" y="7219"/>
                  </a:lnTo>
                  <a:cubicBezTo>
                    <a:pt x="4418" y="7433"/>
                    <a:pt x="4061" y="7695"/>
                    <a:pt x="3763" y="8028"/>
                  </a:cubicBezTo>
                  <a:lnTo>
                    <a:pt x="3692" y="8028"/>
                  </a:lnTo>
                  <a:cubicBezTo>
                    <a:pt x="3513" y="8028"/>
                    <a:pt x="3370" y="8147"/>
                    <a:pt x="3275" y="8326"/>
                  </a:cubicBezTo>
                  <a:cubicBezTo>
                    <a:pt x="3275" y="8338"/>
                    <a:pt x="3263" y="8350"/>
                    <a:pt x="3263" y="8350"/>
                  </a:cubicBezTo>
                  <a:cubicBezTo>
                    <a:pt x="3204" y="8350"/>
                    <a:pt x="3156" y="8374"/>
                    <a:pt x="3097" y="8374"/>
                  </a:cubicBezTo>
                  <a:cubicBezTo>
                    <a:pt x="3513" y="7731"/>
                    <a:pt x="4109" y="7207"/>
                    <a:pt x="4811" y="6862"/>
                  </a:cubicBezTo>
                  <a:close/>
                  <a:moveTo>
                    <a:pt x="8454" y="6885"/>
                  </a:moveTo>
                  <a:cubicBezTo>
                    <a:pt x="9157" y="7207"/>
                    <a:pt x="9740" y="7743"/>
                    <a:pt x="10169" y="8386"/>
                  </a:cubicBezTo>
                  <a:cubicBezTo>
                    <a:pt x="10097" y="8374"/>
                    <a:pt x="10038" y="8374"/>
                    <a:pt x="9990" y="8350"/>
                  </a:cubicBezTo>
                  <a:cubicBezTo>
                    <a:pt x="9895" y="8147"/>
                    <a:pt x="9740" y="8028"/>
                    <a:pt x="9562" y="8028"/>
                  </a:cubicBezTo>
                  <a:lnTo>
                    <a:pt x="9502" y="8028"/>
                  </a:lnTo>
                  <a:cubicBezTo>
                    <a:pt x="9204" y="7695"/>
                    <a:pt x="8847" y="7433"/>
                    <a:pt x="8454" y="7219"/>
                  </a:cubicBezTo>
                  <a:lnTo>
                    <a:pt x="8454" y="6885"/>
                  </a:lnTo>
                  <a:close/>
                  <a:moveTo>
                    <a:pt x="4811" y="5957"/>
                  </a:moveTo>
                  <a:lnTo>
                    <a:pt x="4811" y="6302"/>
                  </a:lnTo>
                  <a:cubicBezTo>
                    <a:pt x="3644" y="6790"/>
                    <a:pt x="2727" y="7731"/>
                    <a:pt x="2251" y="8874"/>
                  </a:cubicBezTo>
                  <a:cubicBezTo>
                    <a:pt x="2204" y="8731"/>
                    <a:pt x="2144" y="8576"/>
                    <a:pt x="2096" y="8445"/>
                  </a:cubicBezTo>
                  <a:cubicBezTo>
                    <a:pt x="2656" y="7302"/>
                    <a:pt x="3632" y="6409"/>
                    <a:pt x="4811" y="5957"/>
                  </a:cubicBezTo>
                  <a:close/>
                  <a:moveTo>
                    <a:pt x="8442" y="5957"/>
                  </a:moveTo>
                  <a:cubicBezTo>
                    <a:pt x="9859" y="6504"/>
                    <a:pt x="10943" y="7659"/>
                    <a:pt x="11419" y="9100"/>
                  </a:cubicBezTo>
                  <a:cubicBezTo>
                    <a:pt x="11360" y="9094"/>
                    <a:pt x="11303" y="9091"/>
                    <a:pt x="11248" y="9091"/>
                  </a:cubicBezTo>
                  <a:cubicBezTo>
                    <a:pt x="11193" y="9091"/>
                    <a:pt x="11139" y="9094"/>
                    <a:pt x="11086" y="9100"/>
                  </a:cubicBezTo>
                  <a:cubicBezTo>
                    <a:pt x="10645" y="7838"/>
                    <a:pt x="9681" y="6826"/>
                    <a:pt x="8442" y="6302"/>
                  </a:cubicBezTo>
                  <a:lnTo>
                    <a:pt x="8442" y="5957"/>
                  </a:lnTo>
                  <a:close/>
                  <a:moveTo>
                    <a:pt x="8431" y="5076"/>
                  </a:moveTo>
                  <a:cubicBezTo>
                    <a:pt x="10609" y="5790"/>
                    <a:pt x="12181" y="7719"/>
                    <a:pt x="12443" y="9957"/>
                  </a:cubicBezTo>
                  <a:cubicBezTo>
                    <a:pt x="12383" y="9933"/>
                    <a:pt x="12312" y="9898"/>
                    <a:pt x="12241" y="9886"/>
                  </a:cubicBezTo>
                  <a:cubicBezTo>
                    <a:pt x="12205" y="9743"/>
                    <a:pt x="12133" y="9600"/>
                    <a:pt x="12038" y="9481"/>
                  </a:cubicBezTo>
                  <a:cubicBezTo>
                    <a:pt x="11621" y="7576"/>
                    <a:pt x="10252" y="6052"/>
                    <a:pt x="8431" y="5409"/>
                  </a:cubicBezTo>
                  <a:lnTo>
                    <a:pt x="8431" y="5076"/>
                  </a:lnTo>
                  <a:close/>
                  <a:moveTo>
                    <a:pt x="1608" y="8647"/>
                  </a:moveTo>
                  <a:cubicBezTo>
                    <a:pt x="1715" y="8886"/>
                    <a:pt x="1787" y="9171"/>
                    <a:pt x="1846" y="9409"/>
                  </a:cubicBezTo>
                  <a:cubicBezTo>
                    <a:pt x="1906" y="9636"/>
                    <a:pt x="1942" y="9814"/>
                    <a:pt x="1942" y="9886"/>
                  </a:cubicBezTo>
                  <a:cubicBezTo>
                    <a:pt x="1942" y="10076"/>
                    <a:pt x="1787" y="10231"/>
                    <a:pt x="1596" y="10231"/>
                  </a:cubicBezTo>
                  <a:cubicBezTo>
                    <a:pt x="1418" y="10231"/>
                    <a:pt x="1251" y="10076"/>
                    <a:pt x="1251" y="9886"/>
                  </a:cubicBezTo>
                  <a:cubicBezTo>
                    <a:pt x="1287" y="9707"/>
                    <a:pt x="1430" y="9100"/>
                    <a:pt x="1608" y="8647"/>
                  </a:cubicBezTo>
                  <a:close/>
                  <a:moveTo>
                    <a:pt x="3680" y="8647"/>
                  </a:moveTo>
                  <a:cubicBezTo>
                    <a:pt x="3859" y="9112"/>
                    <a:pt x="4025" y="9719"/>
                    <a:pt x="4025" y="9898"/>
                  </a:cubicBezTo>
                  <a:cubicBezTo>
                    <a:pt x="4025" y="10100"/>
                    <a:pt x="3870" y="10243"/>
                    <a:pt x="3692" y="10243"/>
                  </a:cubicBezTo>
                  <a:cubicBezTo>
                    <a:pt x="3513" y="10243"/>
                    <a:pt x="3347" y="10100"/>
                    <a:pt x="3347" y="9898"/>
                  </a:cubicBezTo>
                  <a:cubicBezTo>
                    <a:pt x="3347" y="9707"/>
                    <a:pt x="3513" y="9088"/>
                    <a:pt x="3680" y="8647"/>
                  </a:cubicBezTo>
                  <a:close/>
                  <a:moveTo>
                    <a:pt x="9526" y="8647"/>
                  </a:moveTo>
                  <a:cubicBezTo>
                    <a:pt x="9526" y="8671"/>
                    <a:pt x="9538" y="8683"/>
                    <a:pt x="9538" y="8695"/>
                  </a:cubicBezTo>
                  <a:lnTo>
                    <a:pt x="9538" y="8707"/>
                  </a:lnTo>
                  <a:cubicBezTo>
                    <a:pt x="9716" y="9171"/>
                    <a:pt x="9859" y="9743"/>
                    <a:pt x="9859" y="9898"/>
                  </a:cubicBezTo>
                  <a:cubicBezTo>
                    <a:pt x="9883" y="10100"/>
                    <a:pt x="9740" y="10243"/>
                    <a:pt x="9538" y="10243"/>
                  </a:cubicBezTo>
                  <a:cubicBezTo>
                    <a:pt x="9359" y="10243"/>
                    <a:pt x="9204" y="10100"/>
                    <a:pt x="9204" y="9898"/>
                  </a:cubicBezTo>
                  <a:cubicBezTo>
                    <a:pt x="9204" y="9707"/>
                    <a:pt x="9359" y="9088"/>
                    <a:pt x="9526" y="8647"/>
                  </a:cubicBezTo>
                  <a:close/>
                  <a:moveTo>
                    <a:pt x="7657" y="4290"/>
                  </a:moveTo>
                  <a:cubicBezTo>
                    <a:pt x="7800" y="4290"/>
                    <a:pt x="7907" y="4409"/>
                    <a:pt x="7907" y="4540"/>
                  </a:cubicBezTo>
                  <a:lnTo>
                    <a:pt x="7907" y="5599"/>
                  </a:lnTo>
                  <a:lnTo>
                    <a:pt x="7907" y="11148"/>
                  </a:lnTo>
                  <a:lnTo>
                    <a:pt x="5311" y="11148"/>
                  </a:lnTo>
                  <a:lnTo>
                    <a:pt x="5311" y="5599"/>
                  </a:lnTo>
                  <a:lnTo>
                    <a:pt x="5311" y="4540"/>
                  </a:lnTo>
                  <a:cubicBezTo>
                    <a:pt x="5335" y="4409"/>
                    <a:pt x="5454" y="4290"/>
                    <a:pt x="5585" y="4290"/>
                  </a:cubicBezTo>
                  <a:close/>
                  <a:moveTo>
                    <a:pt x="4334" y="8577"/>
                  </a:moveTo>
                  <a:cubicBezTo>
                    <a:pt x="4425" y="8577"/>
                    <a:pt x="4514" y="8598"/>
                    <a:pt x="4597" y="8647"/>
                  </a:cubicBezTo>
                  <a:cubicBezTo>
                    <a:pt x="4680" y="8695"/>
                    <a:pt x="4752" y="8755"/>
                    <a:pt x="4787" y="8850"/>
                  </a:cubicBezTo>
                  <a:lnTo>
                    <a:pt x="4787" y="11172"/>
                  </a:lnTo>
                  <a:lnTo>
                    <a:pt x="3930" y="11172"/>
                  </a:lnTo>
                  <a:lnTo>
                    <a:pt x="3930" y="10719"/>
                  </a:lnTo>
                  <a:lnTo>
                    <a:pt x="3942" y="10719"/>
                  </a:lnTo>
                  <a:cubicBezTo>
                    <a:pt x="4287" y="10612"/>
                    <a:pt x="4537" y="10291"/>
                    <a:pt x="4537" y="9898"/>
                  </a:cubicBezTo>
                  <a:cubicBezTo>
                    <a:pt x="4537" y="9636"/>
                    <a:pt x="4382" y="9040"/>
                    <a:pt x="4216" y="8588"/>
                  </a:cubicBezTo>
                  <a:cubicBezTo>
                    <a:pt x="4255" y="8581"/>
                    <a:pt x="4295" y="8577"/>
                    <a:pt x="4334" y="8577"/>
                  </a:cubicBezTo>
                  <a:close/>
                  <a:moveTo>
                    <a:pt x="953" y="10469"/>
                  </a:moveTo>
                  <a:cubicBezTo>
                    <a:pt x="1061" y="10588"/>
                    <a:pt x="1192" y="10671"/>
                    <a:pt x="1346" y="10731"/>
                  </a:cubicBezTo>
                  <a:lnTo>
                    <a:pt x="1346" y="11183"/>
                  </a:lnTo>
                  <a:lnTo>
                    <a:pt x="775" y="11183"/>
                  </a:lnTo>
                  <a:lnTo>
                    <a:pt x="775" y="11172"/>
                  </a:lnTo>
                  <a:cubicBezTo>
                    <a:pt x="703" y="11052"/>
                    <a:pt x="692" y="10886"/>
                    <a:pt x="727" y="10755"/>
                  </a:cubicBezTo>
                  <a:cubicBezTo>
                    <a:pt x="775" y="10636"/>
                    <a:pt x="846" y="10529"/>
                    <a:pt x="953" y="10469"/>
                  </a:cubicBezTo>
                  <a:close/>
                  <a:moveTo>
                    <a:pt x="3049" y="8945"/>
                  </a:moveTo>
                  <a:cubicBezTo>
                    <a:pt x="2930" y="9314"/>
                    <a:pt x="2847" y="9719"/>
                    <a:pt x="2847" y="9910"/>
                  </a:cubicBezTo>
                  <a:cubicBezTo>
                    <a:pt x="2847" y="10302"/>
                    <a:pt x="3097" y="10612"/>
                    <a:pt x="3442" y="10731"/>
                  </a:cubicBezTo>
                  <a:lnTo>
                    <a:pt x="3442" y="11183"/>
                  </a:lnTo>
                  <a:lnTo>
                    <a:pt x="1882" y="11183"/>
                  </a:lnTo>
                  <a:lnTo>
                    <a:pt x="1882" y="10719"/>
                  </a:lnTo>
                  <a:cubicBezTo>
                    <a:pt x="2216" y="10612"/>
                    <a:pt x="2477" y="10291"/>
                    <a:pt x="2477" y="9898"/>
                  </a:cubicBezTo>
                  <a:lnTo>
                    <a:pt x="2477" y="9790"/>
                  </a:lnTo>
                  <a:cubicBezTo>
                    <a:pt x="2489" y="9790"/>
                    <a:pt x="2513" y="9814"/>
                    <a:pt x="2549" y="9814"/>
                  </a:cubicBezTo>
                  <a:cubicBezTo>
                    <a:pt x="2608" y="9814"/>
                    <a:pt x="2680" y="9779"/>
                    <a:pt x="2727" y="9743"/>
                  </a:cubicBezTo>
                  <a:cubicBezTo>
                    <a:pt x="2787" y="9683"/>
                    <a:pt x="2811" y="9588"/>
                    <a:pt x="2799" y="9493"/>
                  </a:cubicBezTo>
                  <a:cubicBezTo>
                    <a:pt x="2775" y="9338"/>
                    <a:pt x="2811" y="9159"/>
                    <a:pt x="2930" y="9040"/>
                  </a:cubicBezTo>
                  <a:cubicBezTo>
                    <a:pt x="2978" y="8993"/>
                    <a:pt x="3013" y="8957"/>
                    <a:pt x="3049" y="8945"/>
                  </a:cubicBezTo>
                  <a:close/>
                  <a:moveTo>
                    <a:pt x="8889" y="8582"/>
                  </a:moveTo>
                  <a:cubicBezTo>
                    <a:pt x="8934" y="8582"/>
                    <a:pt x="8978" y="8588"/>
                    <a:pt x="9026" y="8600"/>
                  </a:cubicBezTo>
                  <a:cubicBezTo>
                    <a:pt x="8859" y="9052"/>
                    <a:pt x="8693" y="9648"/>
                    <a:pt x="8693" y="9910"/>
                  </a:cubicBezTo>
                  <a:cubicBezTo>
                    <a:pt x="8693" y="10302"/>
                    <a:pt x="8943" y="10612"/>
                    <a:pt x="9288" y="10731"/>
                  </a:cubicBezTo>
                  <a:lnTo>
                    <a:pt x="9288" y="11183"/>
                  </a:lnTo>
                  <a:lnTo>
                    <a:pt x="8442" y="11183"/>
                  </a:lnTo>
                  <a:lnTo>
                    <a:pt x="8442" y="11172"/>
                  </a:lnTo>
                  <a:lnTo>
                    <a:pt x="8442" y="8850"/>
                  </a:lnTo>
                  <a:cubicBezTo>
                    <a:pt x="8514" y="8731"/>
                    <a:pt x="8621" y="8636"/>
                    <a:pt x="8752" y="8600"/>
                  </a:cubicBezTo>
                  <a:cubicBezTo>
                    <a:pt x="8800" y="8588"/>
                    <a:pt x="8844" y="8582"/>
                    <a:pt x="8889" y="8582"/>
                  </a:cubicBezTo>
                  <a:close/>
                  <a:moveTo>
                    <a:pt x="10193" y="8921"/>
                  </a:moveTo>
                  <a:lnTo>
                    <a:pt x="10193" y="8921"/>
                  </a:lnTo>
                  <a:cubicBezTo>
                    <a:pt x="10240" y="8945"/>
                    <a:pt x="10288" y="8981"/>
                    <a:pt x="10312" y="9005"/>
                  </a:cubicBezTo>
                  <a:cubicBezTo>
                    <a:pt x="10431" y="9148"/>
                    <a:pt x="10490" y="9302"/>
                    <a:pt x="10443" y="9481"/>
                  </a:cubicBezTo>
                  <a:cubicBezTo>
                    <a:pt x="10431" y="9540"/>
                    <a:pt x="10443" y="9600"/>
                    <a:pt x="10478" y="9659"/>
                  </a:cubicBezTo>
                  <a:cubicBezTo>
                    <a:pt x="10533" y="9747"/>
                    <a:pt x="10618" y="9789"/>
                    <a:pt x="10703" y="9789"/>
                  </a:cubicBezTo>
                  <a:cubicBezTo>
                    <a:pt x="10767" y="9789"/>
                    <a:pt x="10832" y="9765"/>
                    <a:pt x="10883" y="9719"/>
                  </a:cubicBezTo>
                  <a:cubicBezTo>
                    <a:pt x="10988" y="9628"/>
                    <a:pt x="11114" y="9595"/>
                    <a:pt x="11228" y="9595"/>
                  </a:cubicBezTo>
                  <a:cubicBezTo>
                    <a:pt x="11309" y="9595"/>
                    <a:pt x="11384" y="9611"/>
                    <a:pt x="11443" y="9636"/>
                  </a:cubicBezTo>
                  <a:cubicBezTo>
                    <a:pt x="11502" y="9659"/>
                    <a:pt x="11562" y="9707"/>
                    <a:pt x="11610" y="9755"/>
                  </a:cubicBezTo>
                  <a:cubicBezTo>
                    <a:pt x="11610" y="9767"/>
                    <a:pt x="11621" y="9767"/>
                    <a:pt x="11621" y="9779"/>
                  </a:cubicBezTo>
                  <a:cubicBezTo>
                    <a:pt x="11705" y="9874"/>
                    <a:pt x="11741" y="9993"/>
                    <a:pt x="11741" y="10124"/>
                  </a:cubicBezTo>
                  <a:cubicBezTo>
                    <a:pt x="11741" y="10249"/>
                    <a:pt x="11838" y="10363"/>
                    <a:pt x="11961" y="10363"/>
                  </a:cubicBezTo>
                  <a:cubicBezTo>
                    <a:pt x="11967" y="10363"/>
                    <a:pt x="11973" y="10362"/>
                    <a:pt x="11979" y="10362"/>
                  </a:cubicBezTo>
                  <a:cubicBezTo>
                    <a:pt x="12217" y="10362"/>
                    <a:pt x="12419" y="10493"/>
                    <a:pt x="12491" y="10707"/>
                  </a:cubicBezTo>
                  <a:cubicBezTo>
                    <a:pt x="12491" y="10719"/>
                    <a:pt x="12491" y="10719"/>
                    <a:pt x="12503" y="10731"/>
                  </a:cubicBezTo>
                  <a:cubicBezTo>
                    <a:pt x="12514" y="10779"/>
                    <a:pt x="12514" y="10826"/>
                    <a:pt x="12514" y="10886"/>
                  </a:cubicBezTo>
                  <a:cubicBezTo>
                    <a:pt x="12514" y="10969"/>
                    <a:pt x="12491" y="11064"/>
                    <a:pt x="12443" y="11136"/>
                  </a:cubicBezTo>
                  <a:lnTo>
                    <a:pt x="12276" y="11136"/>
                  </a:lnTo>
                  <a:cubicBezTo>
                    <a:pt x="12193" y="11136"/>
                    <a:pt x="12122" y="11183"/>
                    <a:pt x="12074" y="11255"/>
                  </a:cubicBezTo>
                  <a:cubicBezTo>
                    <a:pt x="11967" y="11445"/>
                    <a:pt x="12098" y="11660"/>
                    <a:pt x="12300" y="11660"/>
                  </a:cubicBezTo>
                  <a:lnTo>
                    <a:pt x="12574" y="11660"/>
                  </a:lnTo>
                  <a:cubicBezTo>
                    <a:pt x="12669" y="11660"/>
                    <a:pt x="12729" y="11731"/>
                    <a:pt x="12729" y="11803"/>
                  </a:cubicBezTo>
                  <a:lnTo>
                    <a:pt x="12741" y="12005"/>
                  </a:lnTo>
                  <a:lnTo>
                    <a:pt x="489" y="12005"/>
                  </a:lnTo>
                  <a:lnTo>
                    <a:pt x="489" y="11826"/>
                  </a:lnTo>
                  <a:cubicBezTo>
                    <a:pt x="489" y="11743"/>
                    <a:pt x="549" y="11684"/>
                    <a:pt x="632" y="11684"/>
                  </a:cubicBezTo>
                  <a:lnTo>
                    <a:pt x="10526" y="11684"/>
                  </a:lnTo>
                  <a:cubicBezTo>
                    <a:pt x="10609" y="11684"/>
                    <a:pt x="10705" y="11648"/>
                    <a:pt x="10728" y="11553"/>
                  </a:cubicBezTo>
                  <a:cubicBezTo>
                    <a:pt x="10824" y="11362"/>
                    <a:pt x="10693" y="11172"/>
                    <a:pt x="10514" y="11172"/>
                  </a:cubicBezTo>
                  <a:lnTo>
                    <a:pt x="9812" y="11172"/>
                  </a:lnTo>
                  <a:lnTo>
                    <a:pt x="9812" y="10719"/>
                  </a:lnTo>
                  <a:cubicBezTo>
                    <a:pt x="10145" y="10612"/>
                    <a:pt x="10407" y="10291"/>
                    <a:pt x="10407" y="9898"/>
                  </a:cubicBezTo>
                  <a:cubicBezTo>
                    <a:pt x="10407" y="9695"/>
                    <a:pt x="10312" y="9302"/>
                    <a:pt x="10193" y="8921"/>
                  </a:cubicBezTo>
                  <a:close/>
                  <a:moveTo>
                    <a:pt x="6629" y="1"/>
                  </a:moveTo>
                  <a:cubicBezTo>
                    <a:pt x="6482" y="1"/>
                    <a:pt x="6371" y="122"/>
                    <a:pt x="6371" y="254"/>
                  </a:cubicBezTo>
                  <a:lnTo>
                    <a:pt x="6371" y="408"/>
                  </a:lnTo>
                  <a:cubicBezTo>
                    <a:pt x="6073" y="515"/>
                    <a:pt x="5847" y="813"/>
                    <a:pt x="5847" y="1135"/>
                  </a:cubicBezTo>
                  <a:lnTo>
                    <a:pt x="5847" y="1944"/>
                  </a:lnTo>
                  <a:lnTo>
                    <a:pt x="5597" y="1944"/>
                  </a:lnTo>
                  <a:cubicBezTo>
                    <a:pt x="5442" y="1944"/>
                    <a:pt x="5347" y="2063"/>
                    <a:pt x="5347" y="2194"/>
                  </a:cubicBezTo>
                  <a:lnTo>
                    <a:pt x="5347" y="2861"/>
                  </a:lnTo>
                  <a:cubicBezTo>
                    <a:pt x="5192" y="2861"/>
                    <a:pt x="5085" y="2980"/>
                    <a:pt x="5085" y="3111"/>
                  </a:cubicBezTo>
                  <a:cubicBezTo>
                    <a:pt x="5085" y="3254"/>
                    <a:pt x="5204" y="3373"/>
                    <a:pt x="5347" y="3373"/>
                  </a:cubicBezTo>
                  <a:lnTo>
                    <a:pt x="5347" y="3814"/>
                  </a:lnTo>
                  <a:cubicBezTo>
                    <a:pt x="5049" y="3921"/>
                    <a:pt x="4823" y="4218"/>
                    <a:pt x="4823" y="4540"/>
                  </a:cubicBezTo>
                  <a:lnTo>
                    <a:pt x="4823" y="4528"/>
                  </a:lnTo>
                  <a:cubicBezTo>
                    <a:pt x="2132" y="5314"/>
                    <a:pt x="263" y="7790"/>
                    <a:pt x="251" y="10612"/>
                  </a:cubicBezTo>
                  <a:cubicBezTo>
                    <a:pt x="191" y="10838"/>
                    <a:pt x="203" y="11064"/>
                    <a:pt x="287" y="11267"/>
                  </a:cubicBezTo>
                  <a:cubicBezTo>
                    <a:pt x="108" y="11386"/>
                    <a:pt x="1" y="11600"/>
                    <a:pt x="1" y="11826"/>
                  </a:cubicBezTo>
                  <a:lnTo>
                    <a:pt x="1" y="12243"/>
                  </a:lnTo>
                  <a:cubicBezTo>
                    <a:pt x="1" y="12386"/>
                    <a:pt x="120" y="12493"/>
                    <a:pt x="251" y="12493"/>
                  </a:cubicBezTo>
                  <a:lnTo>
                    <a:pt x="13026" y="12493"/>
                  </a:lnTo>
                  <a:cubicBezTo>
                    <a:pt x="13169" y="12493"/>
                    <a:pt x="13276" y="12374"/>
                    <a:pt x="13276" y="12243"/>
                  </a:cubicBezTo>
                  <a:lnTo>
                    <a:pt x="13276" y="11826"/>
                  </a:lnTo>
                  <a:cubicBezTo>
                    <a:pt x="13265" y="11612"/>
                    <a:pt x="13157" y="11410"/>
                    <a:pt x="12979" y="11291"/>
                  </a:cubicBezTo>
                  <a:cubicBezTo>
                    <a:pt x="13026" y="11172"/>
                    <a:pt x="13050" y="11029"/>
                    <a:pt x="13050" y="10898"/>
                  </a:cubicBezTo>
                  <a:cubicBezTo>
                    <a:pt x="13050" y="10791"/>
                    <a:pt x="13038" y="10707"/>
                    <a:pt x="13014" y="10612"/>
                  </a:cubicBezTo>
                  <a:cubicBezTo>
                    <a:pt x="12991" y="7802"/>
                    <a:pt x="11121" y="5338"/>
                    <a:pt x="8442" y="4528"/>
                  </a:cubicBezTo>
                  <a:lnTo>
                    <a:pt x="8442" y="4540"/>
                  </a:lnTo>
                  <a:cubicBezTo>
                    <a:pt x="8442" y="4206"/>
                    <a:pt x="8216" y="3921"/>
                    <a:pt x="7919" y="3814"/>
                  </a:cubicBezTo>
                  <a:lnTo>
                    <a:pt x="7919" y="3373"/>
                  </a:lnTo>
                  <a:cubicBezTo>
                    <a:pt x="8073" y="3373"/>
                    <a:pt x="8169" y="3254"/>
                    <a:pt x="8169" y="3111"/>
                  </a:cubicBezTo>
                  <a:cubicBezTo>
                    <a:pt x="8169" y="2980"/>
                    <a:pt x="8050" y="2861"/>
                    <a:pt x="7919" y="2861"/>
                  </a:cubicBezTo>
                  <a:lnTo>
                    <a:pt x="7919" y="2194"/>
                  </a:lnTo>
                  <a:cubicBezTo>
                    <a:pt x="7919" y="2039"/>
                    <a:pt x="7800" y="1944"/>
                    <a:pt x="7669" y="1944"/>
                  </a:cubicBezTo>
                  <a:lnTo>
                    <a:pt x="7407" y="1944"/>
                  </a:lnTo>
                  <a:lnTo>
                    <a:pt x="7407" y="1135"/>
                  </a:lnTo>
                  <a:cubicBezTo>
                    <a:pt x="7407" y="789"/>
                    <a:pt x="7192" y="504"/>
                    <a:pt x="6895" y="408"/>
                  </a:cubicBezTo>
                  <a:lnTo>
                    <a:pt x="6895" y="277"/>
                  </a:lnTo>
                  <a:cubicBezTo>
                    <a:pt x="6895" y="134"/>
                    <a:pt x="6799" y="15"/>
                    <a:pt x="6668" y="4"/>
                  </a:cubicBezTo>
                  <a:cubicBezTo>
                    <a:pt x="6655" y="2"/>
                    <a:pt x="6642" y="1"/>
                    <a:pt x="6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548;p60">
              <a:extLst>
                <a:ext uri="{FF2B5EF4-FFF2-40B4-BE49-F238E27FC236}">
                  <a16:creationId xmlns:a16="http://schemas.microsoft.com/office/drawing/2014/main" id="{35F14CAF-7FEC-2180-6035-AE3E07E69A32}"/>
                </a:ext>
              </a:extLst>
            </p:cNvPr>
            <p:cNvSpPr/>
            <p:nvPr/>
          </p:nvSpPr>
          <p:spPr>
            <a:xfrm>
              <a:off x="4302702" y="3512895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7" y="227"/>
                  </a:cubicBezTo>
                  <a:cubicBezTo>
                    <a:pt x="1" y="394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41"/>
                    <a:pt x="2001" y="298"/>
                  </a:cubicBezTo>
                  <a:cubicBezTo>
                    <a:pt x="2025" y="144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549;p60">
              <a:extLst>
                <a:ext uri="{FF2B5EF4-FFF2-40B4-BE49-F238E27FC236}">
                  <a16:creationId xmlns:a16="http://schemas.microsoft.com/office/drawing/2014/main" id="{A43019AE-E518-14B0-C765-698641679F1F}"/>
                </a:ext>
              </a:extLst>
            </p:cNvPr>
            <p:cNvSpPr/>
            <p:nvPr/>
          </p:nvSpPr>
          <p:spPr>
            <a:xfrm>
              <a:off x="4302702" y="348774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7" y="227"/>
                  </a:cubicBezTo>
                  <a:cubicBezTo>
                    <a:pt x="1" y="394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30"/>
                    <a:pt x="2001" y="299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550;p60">
              <a:extLst>
                <a:ext uri="{FF2B5EF4-FFF2-40B4-BE49-F238E27FC236}">
                  <a16:creationId xmlns:a16="http://schemas.microsoft.com/office/drawing/2014/main" id="{5A274B2B-4A48-DE61-3E5C-0153310B2461}"/>
                </a:ext>
              </a:extLst>
            </p:cNvPr>
            <p:cNvSpPr/>
            <p:nvPr/>
          </p:nvSpPr>
          <p:spPr>
            <a:xfrm>
              <a:off x="4302702" y="3462298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0"/>
                  </a:moveTo>
                  <a:cubicBezTo>
                    <a:pt x="167" y="0"/>
                    <a:pt x="48" y="83"/>
                    <a:pt x="37" y="214"/>
                  </a:cubicBezTo>
                  <a:cubicBezTo>
                    <a:pt x="1" y="369"/>
                    <a:pt x="120" y="512"/>
                    <a:pt x="287" y="512"/>
                  </a:cubicBezTo>
                  <a:lnTo>
                    <a:pt x="1727" y="512"/>
                  </a:lnTo>
                  <a:cubicBezTo>
                    <a:pt x="1870" y="512"/>
                    <a:pt x="1989" y="429"/>
                    <a:pt x="2001" y="298"/>
                  </a:cubicBezTo>
                  <a:cubicBezTo>
                    <a:pt x="2025" y="131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51;p60">
              <a:extLst>
                <a:ext uri="{FF2B5EF4-FFF2-40B4-BE49-F238E27FC236}">
                  <a16:creationId xmlns:a16="http://schemas.microsoft.com/office/drawing/2014/main" id="{A41A3F10-0023-FC25-8A02-30ED84EB7FDF}"/>
                </a:ext>
              </a:extLst>
            </p:cNvPr>
            <p:cNvSpPr/>
            <p:nvPr/>
          </p:nvSpPr>
          <p:spPr>
            <a:xfrm>
              <a:off x="4302702" y="343681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67" y="0"/>
                    <a:pt x="48" y="96"/>
                    <a:pt x="37" y="227"/>
                  </a:cubicBezTo>
                  <a:cubicBezTo>
                    <a:pt x="1" y="381"/>
                    <a:pt x="120" y="524"/>
                    <a:pt x="287" y="524"/>
                  </a:cubicBezTo>
                  <a:lnTo>
                    <a:pt x="1727" y="524"/>
                  </a:lnTo>
                  <a:cubicBezTo>
                    <a:pt x="1870" y="524"/>
                    <a:pt x="1989" y="441"/>
                    <a:pt x="2001" y="298"/>
                  </a:cubicBezTo>
                  <a:cubicBezTo>
                    <a:pt x="2025" y="143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552;p60">
              <a:extLst>
                <a:ext uri="{FF2B5EF4-FFF2-40B4-BE49-F238E27FC236}">
                  <a16:creationId xmlns:a16="http://schemas.microsoft.com/office/drawing/2014/main" id="{1320FF5B-E09B-7FB5-8987-AD5AAC274C95}"/>
                </a:ext>
              </a:extLst>
            </p:cNvPr>
            <p:cNvSpPr/>
            <p:nvPr/>
          </p:nvSpPr>
          <p:spPr>
            <a:xfrm>
              <a:off x="4302702" y="3411007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1"/>
                  </a:moveTo>
                  <a:cubicBezTo>
                    <a:pt x="167" y="1"/>
                    <a:pt x="48" y="84"/>
                    <a:pt x="37" y="215"/>
                  </a:cubicBezTo>
                  <a:cubicBezTo>
                    <a:pt x="1" y="382"/>
                    <a:pt x="120" y="513"/>
                    <a:pt x="287" y="513"/>
                  </a:cubicBezTo>
                  <a:lnTo>
                    <a:pt x="1727" y="513"/>
                  </a:lnTo>
                  <a:cubicBezTo>
                    <a:pt x="1870" y="513"/>
                    <a:pt x="1989" y="429"/>
                    <a:pt x="2001" y="298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553;p60">
              <a:extLst>
                <a:ext uri="{FF2B5EF4-FFF2-40B4-BE49-F238E27FC236}">
                  <a16:creationId xmlns:a16="http://schemas.microsoft.com/office/drawing/2014/main" id="{939A5FC5-2F13-3648-4DBB-0EBDC84BEA9D}"/>
                </a:ext>
              </a:extLst>
            </p:cNvPr>
            <p:cNvSpPr/>
            <p:nvPr/>
          </p:nvSpPr>
          <p:spPr>
            <a:xfrm>
              <a:off x="4302702" y="3565158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84"/>
                    <a:pt x="37" y="227"/>
                  </a:cubicBezTo>
                  <a:cubicBezTo>
                    <a:pt x="1" y="382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30"/>
                    <a:pt x="2001" y="299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54;p60">
              <a:extLst>
                <a:ext uri="{FF2B5EF4-FFF2-40B4-BE49-F238E27FC236}">
                  <a16:creationId xmlns:a16="http://schemas.microsoft.com/office/drawing/2014/main" id="{F2F8747F-D83F-0C2E-B947-B51A4746B745}"/>
                </a:ext>
              </a:extLst>
            </p:cNvPr>
            <p:cNvSpPr/>
            <p:nvPr/>
          </p:nvSpPr>
          <p:spPr>
            <a:xfrm>
              <a:off x="4303369" y="3539374"/>
              <a:ext cx="54959" cy="14254"/>
            </a:xfrm>
            <a:custGeom>
              <a:avLst/>
              <a:gdLst/>
              <a:ahLst/>
              <a:cxnLst/>
              <a:rect l="l" t="t" r="r" b="b"/>
              <a:pathLst>
                <a:path w="1978" h="513" extrusionOk="0">
                  <a:moveTo>
                    <a:pt x="263" y="0"/>
                  </a:moveTo>
                  <a:cubicBezTo>
                    <a:pt x="120" y="0"/>
                    <a:pt x="13" y="119"/>
                    <a:pt x="13" y="262"/>
                  </a:cubicBezTo>
                  <a:cubicBezTo>
                    <a:pt x="1" y="393"/>
                    <a:pt x="120" y="512"/>
                    <a:pt x="263" y="512"/>
                  </a:cubicBezTo>
                  <a:lnTo>
                    <a:pt x="1727" y="512"/>
                  </a:lnTo>
                  <a:cubicBezTo>
                    <a:pt x="1870" y="512"/>
                    <a:pt x="1977" y="393"/>
                    <a:pt x="1977" y="262"/>
                  </a:cubicBezTo>
                  <a:cubicBezTo>
                    <a:pt x="1977" y="107"/>
                    <a:pt x="1858" y="0"/>
                    <a:pt x="1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555;p60">
              <a:extLst>
                <a:ext uri="{FF2B5EF4-FFF2-40B4-BE49-F238E27FC236}">
                  <a16:creationId xmlns:a16="http://schemas.microsoft.com/office/drawing/2014/main" id="{E87965D5-27DE-D188-B1E4-1E860EEDDE5C}"/>
                </a:ext>
              </a:extLst>
            </p:cNvPr>
            <p:cNvSpPr/>
            <p:nvPr/>
          </p:nvSpPr>
          <p:spPr>
            <a:xfrm>
              <a:off x="4323541" y="3259273"/>
              <a:ext cx="14587" cy="14559"/>
            </a:xfrm>
            <a:custGeom>
              <a:avLst/>
              <a:gdLst/>
              <a:ahLst/>
              <a:cxnLst/>
              <a:rect l="l" t="t" r="r" b="b"/>
              <a:pathLst>
                <a:path w="525" h="524" extrusionOk="0">
                  <a:moveTo>
                    <a:pt x="257" y="1"/>
                  </a:moveTo>
                  <a:cubicBezTo>
                    <a:pt x="118" y="1"/>
                    <a:pt x="1" y="114"/>
                    <a:pt x="1" y="259"/>
                  </a:cubicBezTo>
                  <a:cubicBezTo>
                    <a:pt x="1" y="401"/>
                    <a:pt x="112" y="523"/>
                    <a:pt x="259" y="523"/>
                  </a:cubicBezTo>
                  <a:cubicBezTo>
                    <a:pt x="272" y="523"/>
                    <a:pt x="285" y="522"/>
                    <a:pt x="299" y="521"/>
                  </a:cubicBezTo>
                  <a:cubicBezTo>
                    <a:pt x="430" y="521"/>
                    <a:pt x="525" y="402"/>
                    <a:pt x="525" y="259"/>
                  </a:cubicBezTo>
                  <a:cubicBezTo>
                    <a:pt x="525" y="151"/>
                    <a:pt x="465" y="56"/>
                    <a:pt x="358" y="21"/>
                  </a:cubicBezTo>
                  <a:cubicBezTo>
                    <a:pt x="324" y="7"/>
                    <a:pt x="290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5661;p60">
            <a:extLst>
              <a:ext uri="{FF2B5EF4-FFF2-40B4-BE49-F238E27FC236}">
                <a16:creationId xmlns:a16="http://schemas.microsoft.com/office/drawing/2014/main" id="{7DE59276-6A60-47E4-1844-3C06290F4BA1}"/>
              </a:ext>
            </a:extLst>
          </p:cNvPr>
          <p:cNvGrpSpPr/>
          <p:nvPr/>
        </p:nvGrpSpPr>
        <p:grpSpPr>
          <a:xfrm>
            <a:off x="4414014" y="2038350"/>
            <a:ext cx="443736" cy="486364"/>
            <a:chOff x="4769156" y="3921390"/>
            <a:chExt cx="315971" cy="368624"/>
          </a:xfrm>
        </p:grpSpPr>
        <p:sp>
          <p:nvSpPr>
            <p:cNvPr id="26" name="Google Shape;5662;p60">
              <a:extLst>
                <a:ext uri="{FF2B5EF4-FFF2-40B4-BE49-F238E27FC236}">
                  <a16:creationId xmlns:a16="http://schemas.microsoft.com/office/drawing/2014/main" id="{B6090367-8644-0278-F34E-E1F605C6A462}"/>
                </a:ext>
              </a:extLst>
            </p:cNvPr>
            <p:cNvSpPr/>
            <p:nvPr/>
          </p:nvSpPr>
          <p:spPr>
            <a:xfrm>
              <a:off x="4854512" y="4005495"/>
              <a:ext cx="16226" cy="14893"/>
            </a:xfrm>
            <a:custGeom>
              <a:avLst/>
              <a:gdLst/>
              <a:ahLst/>
              <a:cxnLst/>
              <a:rect l="l" t="t" r="r" b="b"/>
              <a:pathLst>
                <a:path w="584" h="536" extrusionOk="0">
                  <a:moveTo>
                    <a:pt x="286" y="0"/>
                  </a:moveTo>
                  <a:cubicBezTo>
                    <a:pt x="218" y="0"/>
                    <a:pt x="149" y="24"/>
                    <a:pt x="96" y="72"/>
                  </a:cubicBezTo>
                  <a:cubicBezTo>
                    <a:pt x="0" y="179"/>
                    <a:pt x="0" y="334"/>
                    <a:pt x="84" y="429"/>
                  </a:cubicBezTo>
                  <a:cubicBezTo>
                    <a:pt x="143" y="512"/>
                    <a:pt x="203" y="536"/>
                    <a:pt x="286" y="536"/>
                  </a:cubicBezTo>
                  <a:cubicBezTo>
                    <a:pt x="346" y="536"/>
                    <a:pt x="393" y="512"/>
                    <a:pt x="465" y="464"/>
                  </a:cubicBezTo>
                  <a:lnTo>
                    <a:pt x="477" y="453"/>
                  </a:lnTo>
                  <a:cubicBezTo>
                    <a:pt x="584" y="345"/>
                    <a:pt x="584" y="179"/>
                    <a:pt x="477" y="72"/>
                  </a:cubicBezTo>
                  <a:cubicBezTo>
                    <a:pt x="423" y="24"/>
                    <a:pt x="355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663;p60">
              <a:extLst>
                <a:ext uri="{FF2B5EF4-FFF2-40B4-BE49-F238E27FC236}">
                  <a16:creationId xmlns:a16="http://schemas.microsoft.com/office/drawing/2014/main" id="{F6FC2F9A-5D32-0867-1D41-E764318CE9BB}"/>
                </a:ext>
              </a:extLst>
            </p:cNvPr>
            <p:cNvSpPr/>
            <p:nvPr/>
          </p:nvSpPr>
          <p:spPr>
            <a:xfrm>
              <a:off x="4828033" y="3979016"/>
              <a:ext cx="199191" cy="310998"/>
            </a:xfrm>
            <a:custGeom>
              <a:avLst/>
              <a:gdLst/>
              <a:ahLst/>
              <a:cxnLst/>
              <a:rect l="l" t="t" r="r" b="b"/>
              <a:pathLst>
                <a:path w="7169" h="11193" extrusionOk="0">
                  <a:moveTo>
                    <a:pt x="4823" y="8823"/>
                  </a:moveTo>
                  <a:cubicBezTo>
                    <a:pt x="4871" y="8823"/>
                    <a:pt x="4882" y="8859"/>
                    <a:pt x="4882" y="8871"/>
                  </a:cubicBezTo>
                  <a:lnTo>
                    <a:pt x="4882" y="9085"/>
                  </a:lnTo>
                  <a:lnTo>
                    <a:pt x="4073" y="9085"/>
                  </a:lnTo>
                  <a:cubicBezTo>
                    <a:pt x="3942" y="9085"/>
                    <a:pt x="3823" y="9168"/>
                    <a:pt x="3811" y="9299"/>
                  </a:cubicBezTo>
                  <a:cubicBezTo>
                    <a:pt x="3775" y="9466"/>
                    <a:pt x="3918" y="9597"/>
                    <a:pt x="4061" y="9597"/>
                  </a:cubicBezTo>
                  <a:lnTo>
                    <a:pt x="4871" y="9597"/>
                  </a:lnTo>
                  <a:lnTo>
                    <a:pt x="4871" y="9811"/>
                  </a:lnTo>
                  <a:cubicBezTo>
                    <a:pt x="4871" y="9835"/>
                    <a:pt x="4835" y="9859"/>
                    <a:pt x="4823" y="9859"/>
                  </a:cubicBezTo>
                  <a:lnTo>
                    <a:pt x="2335" y="9859"/>
                  </a:lnTo>
                  <a:cubicBezTo>
                    <a:pt x="2311" y="9859"/>
                    <a:pt x="2287" y="9823"/>
                    <a:pt x="2287" y="9811"/>
                  </a:cubicBezTo>
                  <a:lnTo>
                    <a:pt x="2287" y="8871"/>
                  </a:lnTo>
                  <a:cubicBezTo>
                    <a:pt x="2287" y="8847"/>
                    <a:pt x="2323" y="8823"/>
                    <a:pt x="2335" y="8823"/>
                  </a:cubicBezTo>
                  <a:close/>
                  <a:moveTo>
                    <a:pt x="4585" y="10407"/>
                  </a:moveTo>
                  <a:lnTo>
                    <a:pt x="4585" y="10550"/>
                  </a:lnTo>
                  <a:cubicBezTo>
                    <a:pt x="4585" y="10633"/>
                    <a:pt x="4513" y="10704"/>
                    <a:pt x="4418" y="10704"/>
                  </a:cubicBezTo>
                  <a:lnTo>
                    <a:pt x="2751" y="10704"/>
                  </a:lnTo>
                  <a:cubicBezTo>
                    <a:pt x="2668" y="10704"/>
                    <a:pt x="2608" y="10633"/>
                    <a:pt x="2608" y="10550"/>
                  </a:cubicBezTo>
                  <a:lnTo>
                    <a:pt x="2608" y="10407"/>
                  </a:lnTo>
                  <a:close/>
                  <a:moveTo>
                    <a:pt x="3585" y="1"/>
                  </a:moveTo>
                  <a:cubicBezTo>
                    <a:pt x="3025" y="1"/>
                    <a:pt x="2454" y="132"/>
                    <a:pt x="1942" y="394"/>
                  </a:cubicBezTo>
                  <a:cubicBezTo>
                    <a:pt x="1811" y="453"/>
                    <a:pt x="1763" y="608"/>
                    <a:pt x="1834" y="727"/>
                  </a:cubicBezTo>
                  <a:cubicBezTo>
                    <a:pt x="1878" y="814"/>
                    <a:pt x="1973" y="869"/>
                    <a:pt x="2067" y="869"/>
                  </a:cubicBezTo>
                  <a:cubicBezTo>
                    <a:pt x="2101" y="869"/>
                    <a:pt x="2136" y="862"/>
                    <a:pt x="2168" y="846"/>
                  </a:cubicBezTo>
                  <a:cubicBezTo>
                    <a:pt x="2608" y="632"/>
                    <a:pt x="3073" y="513"/>
                    <a:pt x="3573" y="513"/>
                  </a:cubicBezTo>
                  <a:cubicBezTo>
                    <a:pt x="5252" y="513"/>
                    <a:pt x="6633" y="1882"/>
                    <a:pt x="6633" y="3573"/>
                  </a:cubicBezTo>
                  <a:cubicBezTo>
                    <a:pt x="6633" y="4204"/>
                    <a:pt x="6442" y="4799"/>
                    <a:pt x="6097" y="5299"/>
                  </a:cubicBezTo>
                  <a:cubicBezTo>
                    <a:pt x="6037" y="5370"/>
                    <a:pt x="6002" y="5466"/>
                    <a:pt x="5942" y="5537"/>
                  </a:cubicBezTo>
                  <a:cubicBezTo>
                    <a:pt x="5347" y="6382"/>
                    <a:pt x="4692" y="7335"/>
                    <a:pt x="4585" y="8287"/>
                  </a:cubicBezTo>
                  <a:lnTo>
                    <a:pt x="2573" y="8287"/>
                  </a:lnTo>
                  <a:cubicBezTo>
                    <a:pt x="2466" y="7335"/>
                    <a:pt x="1799" y="6382"/>
                    <a:pt x="1215" y="5537"/>
                  </a:cubicBezTo>
                  <a:cubicBezTo>
                    <a:pt x="1156" y="5466"/>
                    <a:pt x="1096" y="5370"/>
                    <a:pt x="1061" y="5299"/>
                  </a:cubicBezTo>
                  <a:cubicBezTo>
                    <a:pt x="703" y="4799"/>
                    <a:pt x="525" y="4180"/>
                    <a:pt x="525" y="3573"/>
                  </a:cubicBezTo>
                  <a:cubicBezTo>
                    <a:pt x="525" y="3013"/>
                    <a:pt x="680" y="2441"/>
                    <a:pt x="977" y="1965"/>
                  </a:cubicBezTo>
                  <a:cubicBezTo>
                    <a:pt x="1061" y="1846"/>
                    <a:pt x="1025" y="1679"/>
                    <a:pt x="894" y="1608"/>
                  </a:cubicBezTo>
                  <a:cubicBezTo>
                    <a:pt x="851" y="1582"/>
                    <a:pt x="802" y="1569"/>
                    <a:pt x="754" y="1569"/>
                  </a:cubicBezTo>
                  <a:cubicBezTo>
                    <a:pt x="667" y="1569"/>
                    <a:pt x="582" y="1612"/>
                    <a:pt x="537" y="1703"/>
                  </a:cubicBezTo>
                  <a:cubicBezTo>
                    <a:pt x="191" y="2263"/>
                    <a:pt x="1" y="2918"/>
                    <a:pt x="1" y="3573"/>
                  </a:cubicBezTo>
                  <a:cubicBezTo>
                    <a:pt x="1" y="4299"/>
                    <a:pt x="227" y="5001"/>
                    <a:pt x="620" y="5597"/>
                  </a:cubicBezTo>
                  <a:cubicBezTo>
                    <a:pt x="680" y="5668"/>
                    <a:pt x="739" y="5763"/>
                    <a:pt x="787" y="5835"/>
                  </a:cubicBezTo>
                  <a:cubicBezTo>
                    <a:pt x="1334" y="6644"/>
                    <a:pt x="1965" y="7537"/>
                    <a:pt x="2049" y="8347"/>
                  </a:cubicBezTo>
                  <a:cubicBezTo>
                    <a:pt x="1870" y="8442"/>
                    <a:pt x="1751" y="8633"/>
                    <a:pt x="1751" y="8859"/>
                  </a:cubicBezTo>
                  <a:lnTo>
                    <a:pt x="1751" y="9799"/>
                  </a:lnTo>
                  <a:cubicBezTo>
                    <a:pt x="1751" y="10014"/>
                    <a:pt x="1894" y="10216"/>
                    <a:pt x="2073" y="10300"/>
                  </a:cubicBezTo>
                  <a:lnTo>
                    <a:pt x="2073" y="10526"/>
                  </a:lnTo>
                  <a:cubicBezTo>
                    <a:pt x="2073" y="10895"/>
                    <a:pt x="2370" y="11193"/>
                    <a:pt x="2739" y="11193"/>
                  </a:cubicBezTo>
                  <a:lnTo>
                    <a:pt x="4406" y="11193"/>
                  </a:lnTo>
                  <a:cubicBezTo>
                    <a:pt x="4775" y="11193"/>
                    <a:pt x="5073" y="10895"/>
                    <a:pt x="5073" y="10526"/>
                  </a:cubicBezTo>
                  <a:lnTo>
                    <a:pt x="5073" y="10300"/>
                  </a:lnTo>
                  <a:cubicBezTo>
                    <a:pt x="5252" y="10216"/>
                    <a:pt x="5383" y="10014"/>
                    <a:pt x="5383" y="9799"/>
                  </a:cubicBezTo>
                  <a:lnTo>
                    <a:pt x="5383" y="8859"/>
                  </a:lnTo>
                  <a:cubicBezTo>
                    <a:pt x="5383" y="8633"/>
                    <a:pt x="5263" y="8454"/>
                    <a:pt x="5085" y="8347"/>
                  </a:cubicBezTo>
                  <a:cubicBezTo>
                    <a:pt x="5180" y="7537"/>
                    <a:pt x="5799" y="6621"/>
                    <a:pt x="6359" y="5835"/>
                  </a:cubicBezTo>
                  <a:cubicBezTo>
                    <a:pt x="6418" y="5751"/>
                    <a:pt x="6478" y="5668"/>
                    <a:pt x="6514" y="5597"/>
                  </a:cubicBezTo>
                  <a:cubicBezTo>
                    <a:pt x="6930" y="5001"/>
                    <a:pt x="7145" y="4299"/>
                    <a:pt x="7145" y="3573"/>
                  </a:cubicBezTo>
                  <a:cubicBezTo>
                    <a:pt x="7168" y="1608"/>
                    <a:pt x="5561" y="1"/>
                    <a:pt x="3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664;p60">
              <a:extLst>
                <a:ext uri="{FF2B5EF4-FFF2-40B4-BE49-F238E27FC236}">
                  <a16:creationId xmlns:a16="http://schemas.microsoft.com/office/drawing/2014/main" id="{89D5A67E-15A8-1706-C48B-FEA8509C9E15}"/>
                </a:ext>
              </a:extLst>
            </p:cNvPr>
            <p:cNvSpPr/>
            <p:nvPr/>
          </p:nvSpPr>
          <p:spPr>
            <a:xfrm>
              <a:off x="4920668" y="3921390"/>
              <a:ext cx="14587" cy="37232"/>
            </a:xfrm>
            <a:custGeom>
              <a:avLst/>
              <a:gdLst/>
              <a:ahLst/>
              <a:cxnLst/>
              <a:rect l="l" t="t" r="r" b="b"/>
              <a:pathLst>
                <a:path w="525" h="1340" extrusionOk="0">
                  <a:moveTo>
                    <a:pt x="259" y="0"/>
                  </a:moveTo>
                  <a:cubicBezTo>
                    <a:pt x="112" y="0"/>
                    <a:pt x="1" y="122"/>
                    <a:pt x="1" y="265"/>
                  </a:cubicBezTo>
                  <a:lnTo>
                    <a:pt x="1" y="1075"/>
                  </a:lnTo>
                  <a:cubicBezTo>
                    <a:pt x="1" y="1217"/>
                    <a:pt x="112" y="1339"/>
                    <a:pt x="259" y="1339"/>
                  </a:cubicBezTo>
                  <a:cubicBezTo>
                    <a:pt x="272" y="1339"/>
                    <a:pt x="285" y="1338"/>
                    <a:pt x="298" y="1336"/>
                  </a:cubicBezTo>
                  <a:cubicBezTo>
                    <a:pt x="429" y="1313"/>
                    <a:pt x="525" y="1217"/>
                    <a:pt x="525" y="1075"/>
                  </a:cubicBezTo>
                  <a:lnTo>
                    <a:pt x="525" y="277"/>
                  </a:lnTo>
                  <a:cubicBezTo>
                    <a:pt x="525" y="146"/>
                    <a:pt x="429" y="27"/>
                    <a:pt x="298" y="3"/>
                  </a:cubicBezTo>
                  <a:cubicBezTo>
                    <a:pt x="285" y="1"/>
                    <a:pt x="272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665;p60">
              <a:extLst>
                <a:ext uri="{FF2B5EF4-FFF2-40B4-BE49-F238E27FC236}">
                  <a16:creationId xmlns:a16="http://schemas.microsoft.com/office/drawing/2014/main" id="{B4F70F04-CBB3-5343-5623-E52EF1B7BFAC}"/>
                </a:ext>
              </a:extLst>
            </p:cNvPr>
            <p:cNvSpPr/>
            <p:nvPr/>
          </p:nvSpPr>
          <p:spPr>
            <a:xfrm>
              <a:off x="4813168" y="3965207"/>
              <a:ext cx="32119" cy="30702"/>
            </a:xfrm>
            <a:custGeom>
              <a:avLst/>
              <a:gdLst/>
              <a:ahLst/>
              <a:cxnLst/>
              <a:rect l="l" t="t" r="r" b="b"/>
              <a:pathLst>
                <a:path w="1156" h="1105" extrusionOk="0">
                  <a:moveTo>
                    <a:pt x="287" y="1"/>
                  </a:moveTo>
                  <a:cubicBezTo>
                    <a:pt x="220" y="1"/>
                    <a:pt x="155" y="27"/>
                    <a:pt x="107" y="81"/>
                  </a:cubicBezTo>
                  <a:cubicBezTo>
                    <a:pt x="0" y="188"/>
                    <a:pt x="0" y="355"/>
                    <a:pt x="107" y="450"/>
                  </a:cubicBezTo>
                  <a:lnTo>
                    <a:pt x="703" y="1033"/>
                  </a:lnTo>
                  <a:cubicBezTo>
                    <a:pt x="738" y="1081"/>
                    <a:pt x="822" y="1105"/>
                    <a:pt x="881" y="1105"/>
                  </a:cubicBezTo>
                  <a:cubicBezTo>
                    <a:pt x="941" y="1105"/>
                    <a:pt x="1012" y="1081"/>
                    <a:pt x="1060" y="1033"/>
                  </a:cubicBezTo>
                  <a:cubicBezTo>
                    <a:pt x="1155" y="926"/>
                    <a:pt x="1155" y="771"/>
                    <a:pt x="1060" y="664"/>
                  </a:cubicBezTo>
                  <a:lnTo>
                    <a:pt x="476" y="81"/>
                  </a:lnTo>
                  <a:cubicBezTo>
                    <a:pt x="423" y="27"/>
                    <a:pt x="354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666;p60">
              <a:extLst>
                <a:ext uri="{FF2B5EF4-FFF2-40B4-BE49-F238E27FC236}">
                  <a16:creationId xmlns:a16="http://schemas.microsoft.com/office/drawing/2014/main" id="{C61D9208-7150-EA4C-C351-E5C424D75DE3}"/>
                </a:ext>
              </a:extLst>
            </p:cNvPr>
            <p:cNvSpPr/>
            <p:nvPr/>
          </p:nvSpPr>
          <p:spPr>
            <a:xfrm>
              <a:off x="4769156" y="4071318"/>
              <a:ext cx="39066" cy="14587"/>
            </a:xfrm>
            <a:custGeom>
              <a:avLst/>
              <a:gdLst/>
              <a:ahLst/>
              <a:cxnLst/>
              <a:rect l="l" t="t" r="r" b="b"/>
              <a:pathLst>
                <a:path w="1406" h="525" extrusionOk="0">
                  <a:moveTo>
                    <a:pt x="298" y="0"/>
                  </a:moveTo>
                  <a:cubicBezTo>
                    <a:pt x="167" y="0"/>
                    <a:pt x="48" y="84"/>
                    <a:pt x="36" y="227"/>
                  </a:cubicBezTo>
                  <a:cubicBezTo>
                    <a:pt x="1" y="381"/>
                    <a:pt x="143" y="524"/>
                    <a:pt x="286" y="524"/>
                  </a:cubicBezTo>
                  <a:lnTo>
                    <a:pt x="1108" y="524"/>
                  </a:lnTo>
                  <a:cubicBezTo>
                    <a:pt x="1239" y="524"/>
                    <a:pt x="1358" y="429"/>
                    <a:pt x="1370" y="298"/>
                  </a:cubicBezTo>
                  <a:cubicBezTo>
                    <a:pt x="1406" y="143"/>
                    <a:pt x="1286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667;p60">
              <a:extLst>
                <a:ext uri="{FF2B5EF4-FFF2-40B4-BE49-F238E27FC236}">
                  <a16:creationId xmlns:a16="http://schemas.microsoft.com/office/drawing/2014/main" id="{483A80C9-4F80-A6A4-6D7F-FBEFD7C9761C}"/>
                </a:ext>
              </a:extLst>
            </p:cNvPr>
            <p:cNvSpPr/>
            <p:nvPr/>
          </p:nvSpPr>
          <p:spPr>
            <a:xfrm>
              <a:off x="4813501" y="4161369"/>
              <a:ext cx="31786" cy="30730"/>
            </a:xfrm>
            <a:custGeom>
              <a:avLst/>
              <a:gdLst/>
              <a:ahLst/>
              <a:cxnLst/>
              <a:rect l="l" t="t" r="r" b="b"/>
              <a:pathLst>
                <a:path w="1144" h="1106" extrusionOk="0">
                  <a:moveTo>
                    <a:pt x="869" y="1"/>
                  </a:moveTo>
                  <a:cubicBezTo>
                    <a:pt x="804" y="1"/>
                    <a:pt x="738" y="28"/>
                    <a:pt x="691" y="81"/>
                  </a:cubicBezTo>
                  <a:lnTo>
                    <a:pt x="107" y="653"/>
                  </a:lnTo>
                  <a:cubicBezTo>
                    <a:pt x="0" y="760"/>
                    <a:pt x="0" y="927"/>
                    <a:pt x="107" y="1034"/>
                  </a:cubicBezTo>
                  <a:cubicBezTo>
                    <a:pt x="155" y="1070"/>
                    <a:pt x="226" y="1105"/>
                    <a:pt x="286" y="1105"/>
                  </a:cubicBezTo>
                  <a:cubicBezTo>
                    <a:pt x="345" y="1105"/>
                    <a:pt x="417" y="1070"/>
                    <a:pt x="464" y="1034"/>
                  </a:cubicBezTo>
                  <a:lnTo>
                    <a:pt x="1048" y="450"/>
                  </a:lnTo>
                  <a:cubicBezTo>
                    <a:pt x="1143" y="343"/>
                    <a:pt x="1143" y="177"/>
                    <a:pt x="1048" y="81"/>
                  </a:cubicBezTo>
                  <a:cubicBezTo>
                    <a:pt x="1000" y="28"/>
                    <a:pt x="935" y="1"/>
                    <a:pt x="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668;p60">
              <a:extLst>
                <a:ext uri="{FF2B5EF4-FFF2-40B4-BE49-F238E27FC236}">
                  <a16:creationId xmlns:a16="http://schemas.microsoft.com/office/drawing/2014/main" id="{FB17D198-2A58-DF3D-9B96-5BDA8208A56A}"/>
                </a:ext>
              </a:extLst>
            </p:cNvPr>
            <p:cNvSpPr/>
            <p:nvPr/>
          </p:nvSpPr>
          <p:spPr>
            <a:xfrm>
              <a:off x="5009330" y="4161369"/>
              <a:ext cx="32119" cy="30730"/>
            </a:xfrm>
            <a:custGeom>
              <a:avLst/>
              <a:gdLst/>
              <a:ahLst/>
              <a:cxnLst/>
              <a:rect l="l" t="t" r="r" b="b"/>
              <a:pathLst>
                <a:path w="1156" h="1106" extrusionOk="0">
                  <a:moveTo>
                    <a:pt x="297" y="1"/>
                  </a:moveTo>
                  <a:cubicBezTo>
                    <a:pt x="230" y="1"/>
                    <a:pt x="161" y="28"/>
                    <a:pt x="108" y="81"/>
                  </a:cubicBezTo>
                  <a:cubicBezTo>
                    <a:pt x="1" y="177"/>
                    <a:pt x="1" y="343"/>
                    <a:pt x="108" y="450"/>
                  </a:cubicBezTo>
                  <a:lnTo>
                    <a:pt x="691" y="1034"/>
                  </a:lnTo>
                  <a:cubicBezTo>
                    <a:pt x="739" y="1070"/>
                    <a:pt x="810" y="1105"/>
                    <a:pt x="870" y="1105"/>
                  </a:cubicBezTo>
                  <a:cubicBezTo>
                    <a:pt x="929" y="1105"/>
                    <a:pt x="1001" y="1070"/>
                    <a:pt x="1048" y="1034"/>
                  </a:cubicBezTo>
                  <a:cubicBezTo>
                    <a:pt x="1155" y="927"/>
                    <a:pt x="1155" y="760"/>
                    <a:pt x="1048" y="653"/>
                  </a:cubicBezTo>
                  <a:lnTo>
                    <a:pt x="477" y="81"/>
                  </a:lnTo>
                  <a:cubicBezTo>
                    <a:pt x="429" y="28"/>
                    <a:pt x="36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669;p60">
              <a:extLst>
                <a:ext uri="{FF2B5EF4-FFF2-40B4-BE49-F238E27FC236}">
                  <a16:creationId xmlns:a16="http://schemas.microsoft.com/office/drawing/2014/main" id="{DF6785CA-711B-7E17-B2E9-D0BCA9F0EEC7}"/>
                </a:ext>
              </a:extLst>
            </p:cNvPr>
            <p:cNvSpPr/>
            <p:nvPr/>
          </p:nvSpPr>
          <p:spPr>
            <a:xfrm>
              <a:off x="5046701" y="4071318"/>
              <a:ext cx="38427" cy="14587"/>
            </a:xfrm>
            <a:custGeom>
              <a:avLst/>
              <a:gdLst/>
              <a:ahLst/>
              <a:cxnLst/>
              <a:rect l="l" t="t" r="r" b="b"/>
              <a:pathLst>
                <a:path w="1383" h="525" extrusionOk="0">
                  <a:moveTo>
                    <a:pt x="299" y="0"/>
                  </a:moveTo>
                  <a:cubicBezTo>
                    <a:pt x="168" y="0"/>
                    <a:pt x="49" y="84"/>
                    <a:pt x="37" y="227"/>
                  </a:cubicBezTo>
                  <a:cubicBezTo>
                    <a:pt x="1" y="381"/>
                    <a:pt x="132" y="524"/>
                    <a:pt x="287" y="524"/>
                  </a:cubicBezTo>
                  <a:lnTo>
                    <a:pt x="1108" y="524"/>
                  </a:lnTo>
                  <a:cubicBezTo>
                    <a:pt x="1239" y="524"/>
                    <a:pt x="1358" y="429"/>
                    <a:pt x="1370" y="298"/>
                  </a:cubicBezTo>
                  <a:cubicBezTo>
                    <a:pt x="1382" y="143"/>
                    <a:pt x="1263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670;p60">
              <a:extLst>
                <a:ext uri="{FF2B5EF4-FFF2-40B4-BE49-F238E27FC236}">
                  <a16:creationId xmlns:a16="http://schemas.microsoft.com/office/drawing/2014/main" id="{039A8003-8C4A-C820-CA76-BF327AFDFED8}"/>
                </a:ext>
              </a:extLst>
            </p:cNvPr>
            <p:cNvSpPr/>
            <p:nvPr/>
          </p:nvSpPr>
          <p:spPr>
            <a:xfrm>
              <a:off x="5009330" y="3965207"/>
              <a:ext cx="32119" cy="30702"/>
            </a:xfrm>
            <a:custGeom>
              <a:avLst/>
              <a:gdLst/>
              <a:ahLst/>
              <a:cxnLst/>
              <a:rect l="l" t="t" r="r" b="b"/>
              <a:pathLst>
                <a:path w="1156" h="1105" extrusionOk="0">
                  <a:moveTo>
                    <a:pt x="879" y="1"/>
                  </a:moveTo>
                  <a:cubicBezTo>
                    <a:pt x="813" y="1"/>
                    <a:pt x="745" y="27"/>
                    <a:pt x="691" y="81"/>
                  </a:cubicBezTo>
                  <a:lnTo>
                    <a:pt x="108" y="664"/>
                  </a:lnTo>
                  <a:cubicBezTo>
                    <a:pt x="1" y="771"/>
                    <a:pt x="1" y="926"/>
                    <a:pt x="108" y="1033"/>
                  </a:cubicBezTo>
                  <a:cubicBezTo>
                    <a:pt x="155" y="1081"/>
                    <a:pt x="227" y="1105"/>
                    <a:pt x="286" y="1105"/>
                  </a:cubicBezTo>
                  <a:cubicBezTo>
                    <a:pt x="346" y="1105"/>
                    <a:pt x="429" y="1081"/>
                    <a:pt x="465" y="1033"/>
                  </a:cubicBezTo>
                  <a:lnTo>
                    <a:pt x="1048" y="450"/>
                  </a:lnTo>
                  <a:cubicBezTo>
                    <a:pt x="1155" y="343"/>
                    <a:pt x="1155" y="188"/>
                    <a:pt x="1048" y="81"/>
                  </a:cubicBezTo>
                  <a:cubicBezTo>
                    <a:pt x="1007" y="27"/>
                    <a:pt x="944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71;p60">
              <a:extLst>
                <a:ext uri="{FF2B5EF4-FFF2-40B4-BE49-F238E27FC236}">
                  <a16:creationId xmlns:a16="http://schemas.microsoft.com/office/drawing/2014/main" id="{DC0ADB64-AC66-0AC9-594E-9C391A771BDD}"/>
                </a:ext>
              </a:extLst>
            </p:cNvPr>
            <p:cNvSpPr/>
            <p:nvPr/>
          </p:nvSpPr>
          <p:spPr>
            <a:xfrm>
              <a:off x="4913055" y="4231776"/>
              <a:ext cx="14587" cy="13920"/>
            </a:xfrm>
            <a:custGeom>
              <a:avLst/>
              <a:gdLst/>
              <a:ahLst/>
              <a:cxnLst/>
              <a:rect l="l" t="t" r="r" b="b"/>
              <a:pathLst>
                <a:path w="525" h="501" extrusionOk="0">
                  <a:moveTo>
                    <a:pt x="275" y="0"/>
                  </a:moveTo>
                  <a:cubicBezTo>
                    <a:pt x="120" y="0"/>
                    <a:pt x="13" y="119"/>
                    <a:pt x="13" y="250"/>
                  </a:cubicBezTo>
                  <a:cubicBezTo>
                    <a:pt x="1" y="405"/>
                    <a:pt x="120" y="500"/>
                    <a:pt x="263" y="500"/>
                  </a:cubicBezTo>
                  <a:cubicBezTo>
                    <a:pt x="406" y="500"/>
                    <a:pt x="525" y="381"/>
                    <a:pt x="525" y="250"/>
                  </a:cubicBezTo>
                  <a:cubicBezTo>
                    <a:pt x="525" y="107"/>
                    <a:pt x="406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72;p60">
              <a:extLst>
                <a:ext uri="{FF2B5EF4-FFF2-40B4-BE49-F238E27FC236}">
                  <a16:creationId xmlns:a16="http://schemas.microsoft.com/office/drawing/2014/main" id="{3C85FCE5-102E-6505-8E50-4988F6DB966E}"/>
                </a:ext>
              </a:extLst>
            </p:cNvPr>
            <p:cNvSpPr/>
            <p:nvPr/>
          </p:nvSpPr>
          <p:spPr>
            <a:xfrm>
              <a:off x="4919362" y="4119608"/>
              <a:ext cx="16226" cy="14587"/>
            </a:xfrm>
            <a:custGeom>
              <a:avLst/>
              <a:gdLst/>
              <a:ahLst/>
              <a:cxnLst/>
              <a:rect l="l" t="t" r="r" b="b"/>
              <a:pathLst>
                <a:path w="584" h="525" extrusionOk="0">
                  <a:moveTo>
                    <a:pt x="292" y="1"/>
                  </a:moveTo>
                  <a:cubicBezTo>
                    <a:pt x="226" y="1"/>
                    <a:pt x="161" y="25"/>
                    <a:pt x="107" y="72"/>
                  </a:cubicBezTo>
                  <a:cubicBezTo>
                    <a:pt x="0" y="179"/>
                    <a:pt x="0" y="346"/>
                    <a:pt x="107" y="453"/>
                  </a:cubicBezTo>
                  <a:cubicBezTo>
                    <a:pt x="161" y="501"/>
                    <a:pt x="226" y="525"/>
                    <a:pt x="292" y="525"/>
                  </a:cubicBezTo>
                  <a:cubicBezTo>
                    <a:pt x="357" y="525"/>
                    <a:pt x="423" y="501"/>
                    <a:pt x="476" y="453"/>
                  </a:cubicBezTo>
                  <a:cubicBezTo>
                    <a:pt x="583" y="346"/>
                    <a:pt x="583" y="179"/>
                    <a:pt x="476" y="72"/>
                  </a:cubicBezTo>
                  <a:cubicBezTo>
                    <a:pt x="423" y="25"/>
                    <a:pt x="357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73;p60">
              <a:extLst>
                <a:ext uri="{FF2B5EF4-FFF2-40B4-BE49-F238E27FC236}">
                  <a16:creationId xmlns:a16="http://schemas.microsoft.com/office/drawing/2014/main" id="{0F12DD5F-0119-2056-DAE7-7DA04A46E08C}"/>
                </a:ext>
              </a:extLst>
            </p:cNvPr>
            <p:cNvSpPr/>
            <p:nvPr/>
          </p:nvSpPr>
          <p:spPr>
            <a:xfrm>
              <a:off x="4878990" y="4061815"/>
              <a:ext cx="97609" cy="31619"/>
            </a:xfrm>
            <a:custGeom>
              <a:avLst/>
              <a:gdLst/>
              <a:ahLst/>
              <a:cxnLst/>
              <a:rect l="l" t="t" r="r" b="b"/>
              <a:pathLst>
                <a:path w="3513" h="1138" extrusionOk="0">
                  <a:moveTo>
                    <a:pt x="1755" y="0"/>
                  </a:moveTo>
                  <a:cubicBezTo>
                    <a:pt x="1155" y="0"/>
                    <a:pt x="554" y="229"/>
                    <a:pt x="96" y="688"/>
                  </a:cubicBezTo>
                  <a:cubicBezTo>
                    <a:pt x="0" y="783"/>
                    <a:pt x="0" y="950"/>
                    <a:pt x="96" y="1057"/>
                  </a:cubicBezTo>
                  <a:cubicBezTo>
                    <a:pt x="149" y="1110"/>
                    <a:pt x="218" y="1137"/>
                    <a:pt x="286" y="1137"/>
                  </a:cubicBezTo>
                  <a:cubicBezTo>
                    <a:pt x="355" y="1137"/>
                    <a:pt x="423" y="1110"/>
                    <a:pt x="477" y="1057"/>
                  </a:cubicBezTo>
                  <a:cubicBezTo>
                    <a:pt x="834" y="700"/>
                    <a:pt x="1298" y="521"/>
                    <a:pt x="1763" y="521"/>
                  </a:cubicBezTo>
                  <a:cubicBezTo>
                    <a:pt x="2227" y="521"/>
                    <a:pt x="2691" y="700"/>
                    <a:pt x="3048" y="1057"/>
                  </a:cubicBezTo>
                  <a:cubicBezTo>
                    <a:pt x="3084" y="1116"/>
                    <a:pt x="3156" y="1128"/>
                    <a:pt x="3227" y="1128"/>
                  </a:cubicBezTo>
                  <a:cubicBezTo>
                    <a:pt x="3287" y="1128"/>
                    <a:pt x="3358" y="1104"/>
                    <a:pt x="3406" y="1057"/>
                  </a:cubicBezTo>
                  <a:cubicBezTo>
                    <a:pt x="3513" y="950"/>
                    <a:pt x="3513" y="783"/>
                    <a:pt x="3406" y="688"/>
                  </a:cubicBezTo>
                  <a:cubicBezTo>
                    <a:pt x="2953" y="229"/>
                    <a:pt x="2355" y="0"/>
                    <a:pt x="1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74;p60">
              <a:extLst>
                <a:ext uri="{FF2B5EF4-FFF2-40B4-BE49-F238E27FC236}">
                  <a16:creationId xmlns:a16="http://schemas.microsoft.com/office/drawing/2014/main" id="{8D938D7F-2742-7B0C-AF72-CE79A4DBBD30}"/>
                </a:ext>
              </a:extLst>
            </p:cNvPr>
            <p:cNvSpPr/>
            <p:nvPr/>
          </p:nvSpPr>
          <p:spPr>
            <a:xfrm>
              <a:off x="4899162" y="4090989"/>
              <a:ext cx="56598" cy="23034"/>
            </a:xfrm>
            <a:custGeom>
              <a:avLst/>
              <a:gdLst/>
              <a:ahLst/>
              <a:cxnLst/>
              <a:rect l="l" t="t" r="r" b="b"/>
              <a:pathLst>
                <a:path w="2037" h="829" extrusionOk="0">
                  <a:moveTo>
                    <a:pt x="1019" y="1"/>
                  </a:moveTo>
                  <a:cubicBezTo>
                    <a:pt x="688" y="1"/>
                    <a:pt x="358" y="126"/>
                    <a:pt x="108" y="376"/>
                  </a:cubicBezTo>
                  <a:cubicBezTo>
                    <a:pt x="1" y="483"/>
                    <a:pt x="1" y="650"/>
                    <a:pt x="108" y="745"/>
                  </a:cubicBezTo>
                  <a:cubicBezTo>
                    <a:pt x="156" y="799"/>
                    <a:pt x="221" y="825"/>
                    <a:pt x="288" y="825"/>
                  </a:cubicBezTo>
                  <a:cubicBezTo>
                    <a:pt x="355" y="825"/>
                    <a:pt x="423" y="799"/>
                    <a:pt x="477" y="745"/>
                  </a:cubicBezTo>
                  <a:cubicBezTo>
                    <a:pt x="626" y="596"/>
                    <a:pt x="825" y="522"/>
                    <a:pt x="1025" y="522"/>
                  </a:cubicBezTo>
                  <a:cubicBezTo>
                    <a:pt x="1224" y="522"/>
                    <a:pt x="1424" y="596"/>
                    <a:pt x="1572" y="745"/>
                  </a:cubicBezTo>
                  <a:cubicBezTo>
                    <a:pt x="1620" y="793"/>
                    <a:pt x="1691" y="828"/>
                    <a:pt x="1751" y="828"/>
                  </a:cubicBezTo>
                  <a:cubicBezTo>
                    <a:pt x="1811" y="828"/>
                    <a:pt x="1894" y="793"/>
                    <a:pt x="1930" y="745"/>
                  </a:cubicBezTo>
                  <a:cubicBezTo>
                    <a:pt x="2037" y="650"/>
                    <a:pt x="2037" y="483"/>
                    <a:pt x="1930" y="376"/>
                  </a:cubicBezTo>
                  <a:cubicBezTo>
                    <a:pt x="1680" y="126"/>
                    <a:pt x="1349" y="1"/>
                    <a:pt x="1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5474;p60">
            <a:extLst>
              <a:ext uri="{FF2B5EF4-FFF2-40B4-BE49-F238E27FC236}">
                <a16:creationId xmlns:a16="http://schemas.microsoft.com/office/drawing/2014/main" id="{774C04A5-0D44-6839-463E-3729639F9E08}"/>
              </a:ext>
            </a:extLst>
          </p:cNvPr>
          <p:cNvGrpSpPr/>
          <p:nvPr/>
        </p:nvGrpSpPr>
        <p:grpSpPr>
          <a:xfrm rot="944633">
            <a:off x="7092373" y="909765"/>
            <a:ext cx="599014" cy="658652"/>
            <a:chOff x="7364414" y="2601158"/>
            <a:chExt cx="370541" cy="366956"/>
          </a:xfrm>
        </p:grpSpPr>
        <p:sp>
          <p:nvSpPr>
            <p:cNvPr id="40" name="Google Shape;5475;p60">
              <a:extLst>
                <a:ext uri="{FF2B5EF4-FFF2-40B4-BE49-F238E27FC236}">
                  <a16:creationId xmlns:a16="http://schemas.microsoft.com/office/drawing/2014/main" id="{FA8BCEA3-40DB-E888-B53C-5ACF14749C59}"/>
                </a:ext>
              </a:extLst>
            </p:cNvPr>
            <p:cNvSpPr/>
            <p:nvPr/>
          </p:nvSpPr>
          <p:spPr>
            <a:xfrm>
              <a:off x="7472915" y="2708019"/>
              <a:ext cx="155513" cy="154874"/>
            </a:xfrm>
            <a:custGeom>
              <a:avLst/>
              <a:gdLst/>
              <a:ahLst/>
              <a:cxnLst/>
              <a:rect l="l" t="t" r="r" b="b"/>
              <a:pathLst>
                <a:path w="5597" h="5574" extrusionOk="0">
                  <a:moveTo>
                    <a:pt x="2763" y="1"/>
                  </a:moveTo>
                  <a:cubicBezTo>
                    <a:pt x="2513" y="1"/>
                    <a:pt x="2251" y="25"/>
                    <a:pt x="2013" y="96"/>
                  </a:cubicBezTo>
                  <a:cubicBezTo>
                    <a:pt x="1870" y="144"/>
                    <a:pt x="1786" y="275"/>
                    <a:pt x="1834" y="430"/>
                  </a:cubicBezTo>
                  <a:cubicBezTo>
                    <a:pt x="1863" y="537"/>
                    <a:pt x="1965" y="621"/>
                    <a:pt x="2079" y="621"/>
                  </a:cubicBezTo>
                  <a:cubicBezTo>
                    <a:pt x="2104" y="621"/>
                    <a:pt x="2130" y="617"/>
                    <a:pt x="2155" y="608"/>
                  </a:cubicBezTo>
                  <a:cubicBezTo>
                    <a:pt x="2370" y="549"/>
                    <a:pt x="2572" y="513"/>
                    <a:pt x="2786" y="513"/>
                  </a:cubicBezTo>
                  <a:cubicBezTo>
                    <a:pt x="4049" y="513"/>
                    <a:pt x="5061" y="1537"/>
                    <a:pt x="5061" y="2787"/>
                  </a:cubicBezTo>
                  <a:cubicBezTo>
                    <a:pt x="5061" y="4037"/>
                    <a:pt x="4037" y="5073"/>
                    <a:pt x="2786" y="5073"/>
                  </a:cubicBezTo>
                  <a:cubicBezTo>
                    <a:pt x="1536" y="5073"/>
                    <a:pt x="500" y="4037"/>
                    <a:pt x="500" y="2787"/>
                  </a:cubicBezTo>
                  <a:cubicBezTo>
                    <a:pt x="500" y="2394"/>
                    <a:pt x="608" y="2001"/>
                    <a:pt x="822" y="1644"/>
                  </a:cubicBezTo>
                  <a:cubicBezTo>
                    <a:pt x="893" y="1525"/>
                    <a:pt x="846" y="1358"/>
                    <a:pt x="727" y="1287"/>
                  </a:cubicBezTo>
                  <a:cubicBezTo>
                    <a:pt x="688" y="1264"/>
                    <a:pt x="645" y="1253"/>
                    <a:pt x="602" y="1253"/>
                  </a:cubicBezTo>
                  <a:cubicBezTo>
                    <a:pt x="511" y="1253"/>
                    <a:pt x="418" y="1301"/>
                    <a:pt x="369" y="1382"/>
                  </a:cubicBezTo>
                  <a:cubicBezTo>
                    <a:pt x="119" y="1811"/>
                    <a:pt x="0" y="2287"/>
                    <a:pt x="0" y="2775"/>
                  </a:cubicBezTo>
                  <a:cubicBezTo>
                    <a:pt x="0" y="4323"/>
                    <a:pt x="1251" y="5573"/>
                    <a:pt x="2798" y="5573"/>
                  </a:cubicBezTo>
                  <a:cubicBezTo>
                    <a:pt x="4346" y="5573"/>
                    <a:pt x="5596" y="4323"/>
                    <a:pt x="5596" y="2775"/>
                  </a:cubicBezTo>
                  <a:cubicBezTo>
                    <a:pt x="5561" y="1251"/>
                    <a:pt x="4310" y="1"/>
                    <a:pt x="2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476;p60">
              <a:extLst>
                <a:ext uri="{FF2B5EF4-FFF2-40B4-BE49-F238E27FC236}">
                  <a16:creationId xmlns:a16="http://schemas.microsoft.com/office/drawing/2014/main" id="{4E61FAE9-3766-9BB3-8877-CA5C73827A29}"/>
                </a:ext>
              </a:extLst>
            </p:cNvPr>
            <p:cNvSpPr/>
            <p:nvPr/>
          </p:nvSpPr>
          <p:spPr>
            <a:xfrm>
              <a:off x="7364414" y="2601158"/>
              <a:ext cx="370541" cy="366956"/>
            </a:xfrm>
            <a:custGeom>
              <a:avLst/>
              <a:gdLst/>
              <a:ahLst/>
              <a:cxnLst/>
              <a:rect l="l" t="t" r="r" b="b"/>
              <a:pathLst>
                <a:path w="13336" h="13207" extrusionOk="0">
                  <a:moveTo>
                    <a:pt x="7965" y="513"/>
                  </a:moveTo>
                  <a:cubicBezTo>
                    <a:pt x="8132" y="513"/>
                    <a:pt x="8263" y="668"/>
                    <a:pt x="8215" y="847"/>
                  </a:cubicBezTo>
                  <a:cubicBezTo>
                    <a:pt x="8192" y="954"/>
                    <a:pt x="8084" y="1025"/>
                    <a:pt x="7965" y="1025"/>
                  </a:cubicBezTo>
                  <a:cubicBezTo>
                    <a:pt x="7858" y="1025"/>
                    <a:pt x="7763" y="954"/>
                    <a:pt x="7715" y="847"/>
                  </a:cubicBezTo>
                  <a:cubicBezTo>
                    <a:pt x="7668" y="692"/>
                    <a:pt x="7799" y="513"/>
                    <a:pt x="7965" y="513"/>
                  </a:cubicBezTo>
                  <a:close/>
                  <a:moveTo>
                    <a:pt x="3727" y="1085"/>
                  </a:moveTo>
                  <a:cubicBezTo>
                    <a:pt x="3870" y="1085"/>
                    <a:pt x="3989" y="1204"/>
                    <a:pt x="3989" y="1347"/>
                  </a:cubicBezTo>
                  <a:cubicBezTo>
                    <a:pt x="3989" y="1466"/>
                    <a:pt x="3929" y="1561"/>
                    <a:pt x="3834" y="1597"/>
                  </a:cubicBezTo>
                  <a:cubicBezTo>
                    <a:pt x="3804" y="1607"/>
                    <a:pt x="3774" y="1611"/>
                    <a:pt x="3745" y="1611"/>
                  </a:cubicBezTo>
                  <a:cubicBezTo>
                    <a:pt x="3597" y="1611"/>
                    <a:pt x="3465" y="1495"/>
                    <a:pt x="3465" y="1347"/>
                  </a:cubicBezTo>
                  <a:cubicBezTo>
                    <a:pt x="3465" y="1204"/>
                    <a:pt x="3584" y="1109"/>
                    <a:pt x="3727" y="1085"/>
                  </a:cubicBezTo>
                  <a:close/>
                  <a:moveTo>
                    <a:pt x="10978" y="1728"/>
                  </a:moveTo>
                  <a:cubicBezTo>
                    <a:pt x="11121" y="1728"/>
                    <a:pt x="11228" y="1847"/>
                    <a:pt x="11228" y="1978"/>
                  </a:cubicBezTo>
                  <a:cubicBezTo>
                    <a:pt x="11228" y="2132"/>
                    <a:pt x="11109" y="2240"/>
                    <a:pt x="10978" y="2240"/>
                  </a:cubicBezTo>
                  <a:cubicBezTo>
                    <a:pt x="10823" y="2240"/>
                    <a:pt x="10716" y="2121"/>
                    <a:pt x="10716" y="1978"/>
                  </a:cubicBezTo>
                  <a:cubicBezTo>
                    <a:pt x="10716" y="1847"/>
                    <a:pt x="10835" y="1728"/>
                    <a:pt x="10978" y="1728"/>
                  </a:cubicBezTo>
                  <a:close/>
                  <a:moveTo>
                    <a:pt x="1715" y="3168"/>
                  </a:moveTo>
                  <a:cubicBezTo>
                    <a:pt x="1869" y="3168"/>
                    <a:pt x="1965" y="3287"/>
                    <a:pt x="1965" y="3430"/>
                  </a:cubicBezTo>
                  <a:cubicBezTo>
                    <a:pt x="1965" y="3573"/>
                    <a:pt x="1846" y="3680"/>
                    <a:pt x="1715" y="3680"/>
                  </a:cubicBezTo>
                  <a:cubicBezTo>
                    <a:pt x="1572" y="3680"/>
                    <a:pt x="1465" y="3561"/>
                    <a:pt x="1465" y="3430"/>
                  </a:cubicBezTo>
                  <a:cubicBezTo>
                    <a:pt x="1453" y="3287"/>
                    <a:pt x="1572" y="3168"/>
                    <a:pt x="1715" y="3168"/>
                  </a:cubicBezTo>
                  <a:close/>
                  <a:moveTo>
                    <a:pt x="12537" y="4323"/>
                  </a:moveTo>
                  <a:cubicBezTo>
                    <a:pt x="12680" y="4323"/>
                    <a:pt x="12787" y="4442"/>
                    <a:pt x="12787" y="4573"/>
                  </a:cubicBezTo>
                  <a:cubicBezTo>
                    <a:pt x="12787" y="4716"/>
                    <a:pt x="12668" y="4823"/>
                    <a:pt x="12537" y="4823"/>
                  </a:cubicBezTo>
                  <a:cubicBezTo>
                    <a:pt x="12383" y="4823"/>
                    <a:pt x="12287" y="4704"/>
                    <a:pt x="12287" y="4573"/>
                  </a:cubicBezTo>
                  <a:cubicBezTo>
                    <a:pt x="12287" y="4442"/>
                    <a:pt x="12383" y="4323"/>
                    <a:pt x="12537" y="4323"/>
                  </a:cubicBezTo>
                  <a:close/>
                  <a:moveTo>
                    <a:pt x="12019" y="8357"/>
                  </a:moveTo>
                  <a:cubicBezTo>
                    <a:pt x="12163" y="8357"/>
                    <a:pt x="12287" y="8473"/>
                    <a:pt x="12287" y="8621"/>
                  </a:cubicBezTo>
                  <a:cubicBezTo>
                    <a:pt x="12287" y="8752"/>
                    <a:pt x="12168" y="8859"/>
                    <a:pt x="12025" y="8871"/>
                  </a:cubicBezTo>
                  <a:cubicBezTo>
                    <a:pt x="11883" y="8871"/>
                    <a:pt x="11764" y="8752"/>
                    <a:pt x="11764" y="8621"/>
                  </a:cubicBezTo>
                  <a:cubicBezTo>
                    <a:pt x="11764" y="8502"/>
                    <a:pt x="11823" y="8395"/>
                    <a:pt x="11930" y="8371"/>
                  </a:cubicBezTo>
                  <a:cubicBezTo>
                    <a:pt x="11960" y="8361"/>
                    <a:pt x="11990" y="8357"/>
                    <a:pt x="12019" y="8357"/>
                  </a:cubicBezTo>
                  <a:close/>
                  <a:moveTo>
                    <a:pt x="9216" y="3525"/>
                  </a:moveTo>
                  <a:cubicBezTo>
                    <a:pt x="9525" y="3525"/>
                    <a:pt x="9787" y="3787"/>
                    <a:pt x="9787" y="4097"/>
                  </a:cubicBezTo>
                  <a:lnTo>
                    <a:pt x="9787" y="9181"/>
                  </a:lnTo>
                  <a:cubicBezTo>
                    <a:pt x="9787" y="9502"/>
                    <a:pt x="9525" y="9752"/>
                    <a:pt x="9216" y="9752"/>
                  </a:cubicBezTo>
                  <a:lnTo>
                    <a:pt x="4132" y="9752"/>
                  </a:lnTo>
                  <a:cubicBezTo>
                    <a:pt x="3810" y="9752"/>
                    <a:pt x="3560" y="9490"/>
                    <a:pt x="3560" y="9181"/>
                  </a:cubicBezTo>
                  <a:lnTo>
                    <a:pt x="3560" y="4097"/>
                  </a:lnTo>
                  <a:cubicBezTo>
                    <a:pt x="3560" y="3787"/>
                    <a:pt x="3810" y="3525"/>
                    <a:pt x="4132" y="3525"/>
                  </a:cubicBezTo>
                  <a:close/>
                  <a:moveTo>
                    <a:pt x="810" y="9467"/>
                  </a:moveTo>
                  <a:cubicBezTo>
                    <a:pt x="917" y="9467"/>
                    <a:pt x="1012" y="9538"/>
                    <a:pt x="1048" y="9645"/>
                  </a:cubicBezTo>
                  <a:cubicBezTo>
                    <a:pt x="1107" y="9824"/>
                    <a:pt x="976" y="9991"/>
                    <a:pt x="810" y="9991"/>
                  </a:cubicBezTo>
                  <a:cubicBezTo>
                    <a:pt x="643" y="9991"/>
                    <a:pt x="512" y="9824"/>
                    <a:pt x="560" y="9645"/>
                  </a:cubicBezTo>
                  <a:cubicBezTo>
                    <a:pt x="584" y="9538"/>
                    <a:pt x="691" y="9467"/>
                    <a:pt x="810" y="9467"/>
                  </a:cubicBezTo>
                  <a:close/>
                  <a:moveTo>
                    <a:pt x="2620" y="11288"/>
                  </a:moveTo>
                  <a:cubicBezTo>
                    <a:pt x="2727" y="11288"/>
                    <a:pt x="2834" y="11360"/>
                    <a:pt x="2858" y="11467"/>
                  </a:cubicBezTo>
                  <a:cubicBezTo>
                    <a:pt x="2917" y="11646"/>
                    <a:pt x="2786" y="11800"/>
                    <a:pt x="2620" y="11800"/>
                  </a:cubicBezTo>
                  <a:cubicBezTo>
                    <a:pt x="2465" y="11800"/>
                    <a:pt x="2322" y="11646"/>
                    <a:pt x="2369" y="11467"/>
                  </a:cubicBezTo>
                  <a:cubicBezTo>
                    <a:pt x="2405" y="11360"/>
                    <a:pt x="2500" y="11288"/>
                    <a:pt x="2620" y="11288"/>
                  </a:cubicBezTo>
                  <a:close/>
                  <a:moveTo>
                    <a:pt x="5382" y="12253"/>
                  </a:moveTo>
                  <a:cubicBezTo>
                    <a:pt x="5477" y="12253"/>
                    <a:pt x="5584" y="12324"/>
                    <a:pt x="5632" y="12431"/>
                  </a:cubicBezTo>
                  <a:cubicBezTo>
                    <a:pt x="5679" y="12598"/>
                    <a:pt x="5537" y="12777"/>
                    <a:pt x="5382" y="12777"/>
                  </a:cubicBezTo>
                  <a:cubicBezTo>
                    <a:pt x="5215" y="12777"/>
                    <a:pt x="5084" y="12610"/>
                    <a:pt x="5120" y="12431"/>
                  </a:cubicBezTo>
                  <a:cubicBezTo>
                    <a:pt x="5156" y="12324"/>
                    <a:pt x="5263" y="12253"/>
                    <a:pt x="5382" y="12253"/>
                  </a:cubicBezTo>
                  <a:close/>
                  <a:moveTo>
                    <a:pt x="7958" y="0"/>
                  </a:moveTo>
                  <a:cubicBezTo>
                    <a:pt x="7525" y="0"/>
                    <a:pt x="7168" y="349"/>
                    <a:pt x="7168" y="775"/>
                  </a:cubicBezTo>
                  <a:cubicBezTo>
                    <a:pt x="7168" y="1120"/>
                    <a:pt x="7382" y="1406"/>
                    <a:pt x="7680" y="1501"/>
                  </a:cubicBezTo>
                  <a:lnTo>
                    <a:pt x="7680" y="1954"/>
                  </a:lnTo>
                  <a:lnTo>
                    <a:pt x="6644" y="1954"/>
                  </a:lnTo>
                  <a:cubicBezTo>
                    <a:pt x="6489" y="1954"/>
                    <a:pt x="6394" y="2073"/>
                    <a:pt x="6394" y="2204"/>
                  </a:cubicBezTo>
                  <a:lnTo>
                    <a:pt x="6394" y="2978"/>
                  </a:lnTo>
                  <a:lnTo>
                    <a:pt x="5298" y="2978"/>
                  </a:lnTo>
                  <a:lnTo>
                    <a:pt x="5298" y="1311"/>
                  </a:lnTo>
                  <a:cubicBezTo>
                    <a:pt x="5298" y="1168"/>
                    <a:pt x="5179" y="1061"/>
                    <a:pt x="5048" y="1061"/>
                  </a:cubicBezTo>
                  <a:lnTo>
                    <a:pt x="4465" y="1061"/>
                  </a:lnTo>
                  <a:cubicBezTo>
                    <a:pt x="4351" y="766"/>
                    <a:pt x="4065" y="535"/>
                    <a:pt x="3728" y="535"/>
                  </a:cubicBezTo>
                  <a:cubicBezTo>
                    <a:pt x="3712" y="535"/>
                    <a:pt x="3696" y="536"/>
                    <a:pt x="3679" y="537"/>
                  </a:cubicBezTo>
                  <a:cubicBezTo>
                    <a:pt x="3298" y="573"/>
                    <a:pt x="2977" y="882"/>
                    <a:pt x="2965" y="1263"/>
                  </a:cubicBezTo>
                  <a:cubicBezTo>
                    <a:pt x="2941" y="1716"/>
                    <a:pt x="3298" y="2097"/>
                    <a:pt x="3739" y="2097"/>
                  </a:cubicBezTo>
                  <a:cubicBezTo>
                    <a:pt x="4084" y="2097"/>
                    <a:pt x="4370" y="1882"/>
                    <a:pt x="4465" y="1585"/>
                  </a:cubicBezTo>
                  <a:lnTo>
                    <a:pt x="4798" y="1585"/>
                  </a:lnTo>
                  <a:lnTo>
                    <a:pt x="4798" y="2978"/>
                  </a:lnTo>
                  <a:lnTo>
                    <a:pt x="4132" y="2978"/>
                  </a:lnTo>
                  <a:cubicBezTo>
                    <a:pt x="3536" y="2978"/>
                    <a:pt x="3036" y="3466"/>
                    <a:pt x="3036" y="4061"/>
                  </a:cubicBezTo>
                  <a:lnTo>
                    <a:pt x="3036" y="6300"/>
                  </a:lnTo>
                  <a:lnTo>
                    <a:pt x="1988" y="6300"/>
                  </a:lnTo>
                  <a:lnTo>
                    <a:pt x="1988" y="4145"/>
                  </a:lnTo>
                  <a:cubicBezTo>
                    <a:pt x="2298" y="4026"/>
                    <a:pt x="2536" y="3704"/>
                    <a:pt x="2500" y="3347"/>
                  </a:cubicBezTo>
                  <a:cubicBezTo>
                    <a:pt x="2477" y="2966"/>
                    <a:pt x="2167" y="2656"/>
                    <a:pt x="1774" y="2633"/>
                  </a:cubicBezTo>
                  <a:cubicBezTo>
                    <a:pt x="1760" y="2632"/>
                    <a:pt x="1746" y="2631"/>
                    <a:pt x="1733" y="2631"/>
                  </a:cubicBezTo>
                  <a:cubicBezTo>
                    <a:pt x="1309" y="2631"/>
                    <a:pt x="941" y="2980"/>
                    <a:pt x="941" y="3406"/>
                  </a:cubicBezTo>
                  <a:cubicBezTo>
                    <a:pt x="941" y="3752"/>
                    <a:pt x="1167" y="4037"/>
                    <a:pt x="1465" y="4145"/>
                  </a:cubicBezTo>
                  <a:lnTo>
                    <a:pt x="1465" y="6550"/>
                  </a:lnTo>
                  <a:cubicBezTo>
                    <a:pt x="1465" y="6704"/>
                    <a:pt x="1584" y="6800"/>
                    <a:pt x="1715" y="6800"/>
                  </a:cubicBezTo>
                  <a:lnTo>
                    <a:pt x="3036" y="6800"/>
                  </a:lnTo>
                  <a:lnTo>
                    <a:pt x="3036" y="7371"/>
                  </a:lnTo>
                  <a:lnTo>
                    <a:pt x="810" y="7371"/>
                  </a:lnTo>
                  <a:cubicBezTo>
                    <a:pt x="655" y="7371"/>
                    <a:pt x="560" y="7490"/>
                    <a:pt x="560" y="7621"/>
                  </a:cubicBezTo>
                  <a:lnTo>
                    <a:pt x="560" y="8943"/>
                  </a:lnTo>
                  <a:cubicBezTo>
                    <a:pt x="226" y="9062"/>
                    <a:pt x="0" y="9395"/>
                    <a:pt x="36" y="9776"/>
                  </a:cubicBezTo>
                  <a:cubicBezTo>
                    <a:pt x="83" y="10133"/>
                    <a:pt x="357" y="10419"/>
                    <a:pt x="715" y="10467"/>
                  </a:cubicBezTo>
                  <a:cubicBezTo>
                    <a:pt x="749" y="10471"/>
                    <a:pt x="782" y="10473"/>
                    <a:pt x="815" y="10473"/>
                  </a:cubicBezTo>
                  <a:cubicBezTo>
                    <a:pt x="1245" y="10473"/>
                    <a:pt x="1584" y="10124"/>
                    <a:pt x="1584" y="9693"/>
                  </a:cubicBezTo>
                  <a:cubicBezTo>
                    <a:pt x="1584" y="9348"/>
                    <a:pt x="1357" y="9062"/>
                    <a:pt x="1060" y="8967"/>
                  </a:cubicBezTo>
                  <a:lnTo>
                    <a:pt x="1060" y="7895"/>
                  </a:lnTo>
                  <a:lnTo>
                    <a:pt x="3036" y="7895"/>
                  </a:lnTo>
                  <a:lnTo>
                    <a:pt x="3036" y="8669"/>
                  </a:lnTo>
                  <a:lnTo>
                    <a:pt x="2620" y="8669"/>
                  </a:lnTo>
                  <a:cubicBezTo>
                    <a:pt x="2477" y="8669"/>
                    <a:pt x="2369" y="8788"/>
                    <a:pt x="2369" y="8919"/>
                  </a:cubicBezTo>
                  <a:lnTo>
                    <a:pt x="2369" y="10764"/>
                  </a:lnTo>
                  <a:cubicBezTo>
                    <a:pt x="2048" y="10884"/>
                    <a:pt x="1822" y="11205"/>
                    <a:pt x="1846" y="11586"/>
                  </a:cubicBezTo>
                  <a:cubicBezTo>
                    <a:pt x="1893" y="11943"/>
                    <a:pt x="2179" y="12217"/>
                    <a:pt x="2536" y="12253"/>
                  </a:cubicBezTo>
                  <a:cubicBezTo>
                    <a:pt x="2570" y="12257"/>
                    <a:pt x="2604" y="12259"/>
                    <a:pt x="2637" y="12259"/>
                  </a:cubicBezTo>
                  <a:cubicBezTo>
                    <a:pt x="3068" y="12259"/>
                    <a:pt x="3417" y="11910"/>
                    <a:pt x="3417" y="11479"/>
                  </a:cubicBezTo>
                  <a:cubicBezTo>
                    <a:pt x="3417" y="11134"/>
                    <a:pt x="3191" y="10848"/>
                    <a:pt x="2893" y="10753"/>
                  </a:cubicBezTo>
                  <a:lnTo>
                    <a:pt x="2893" y="9169"/>
                  </a:lnTo>
                  <a:lnTo>
                    <a:pt x="3036" y="9169"/>
                  </a:lnTo>
                  <a:cubicBezTo>
                    <a:pt x="3072" y="9752"/>
                    <a:pt x="3548" y="10217"/>
                    <a:pt x="4132" y="10217"/>
                  </a:cubicBezTo>
                  <a:lnTo>
                    <a:pt x="6406" y="10217"/>
                  </a:lnTo>
                  <a:lnTo>
                    <a:pt x="6406" y="10729"/>
                  </a:lnTo>
                  <a:lnTo>
                    <a:pt x="5358" y="10729"/>
                  </a:lnTo>
                  <a:cubicBezTo>
                    <a:pt x="5215" y="10729"/>
                    <a:pt x="5108" y="10848"/>
                    <a:pt x="5108" y="10991"/>
                  </a:cubicBezTo>
                  <a:lnTo>
                    <a:pt x="5108" y="11705"/>
                  </a:lnTo>
                  <a:cubicBezTo>
                    <a:pt x="4798" y="11812"/>
                    <a:pt x="4560" y="12134"/>
                    <a:pt x="4584" y="12491"/>
                  </a:cubicBezTo>
                  <a:cubicBezTo>
                    <a:pt x="4620" y="12872"/>
                    <a:pt x="4929" y="13193"/>
                    <a:pt x="5322" y="13205"/>
                  </a:cubicBezTo>
                  <a:cubicBezTo>
                    <a:pt x="5336" y="13206"/>
                    <a:pt x="5350" y="13206"/>
                    <a:pt x="5364" y="13206"/>
                  </a:cubicBezTo>
                  <a:cubicBezTo>
                    <a:pt x="5787" y="13206"/>
                    <a:pt x="6156" y="12858"/>
                    <a:pt x="6156" y="12431"/>
                  </a:cubicBezTo>
                  <a:cubicBezTo>
                    <a:pt x="6156" y="12086"/>
                    <a:pt x="5929" y="11800"/>
                    <a:pt x="5632" y="11693"/>
                  </a:cubicBezTo>
                  <a:lnTo>
                    <a:pt x="5632" y="11253"/>
                  </a:lnTo>
                  <a:lnTo>
                    <a:pt x="6668" y="11253"/>
                  </a:lnTo>
                  <a:cubicBezTo>
                    <a:pt x="6822" y="11253"/>
                    <a:pt x="6930" y="11134"/>
                    <a:pt x="6930" y="11003"/>
                  </a:cubicBezTo>
                  <a:lnTo>
                    <a:pt x="6930" y="10229"/>
                  </a:lnTo>
                  <a:lnTo>
                    <a:pt x="8275" y="10229"/>
                  </a:lnTo>
                  <a:lnTo>
                    <a:pt x="8275" y="10860"/>
                  </a:lnTo>
                  <a:cubicBezTo>
                    <a:pt x="8275" y="11003"/>
                    <a:pt x="8370" y="11122"/>
                    <a:pt x="8501" y="11134"/>
                  </a:cubicBezTo>
                  <a:cubicBezTo>
                    <a:pt x="8515" y="11135"/>
                    <a:pt x="8528" y="11136"/>
                    <a:pt x="8540" y="11136"/>
                  </a:cubicBezTo>
                  <a:cubicBezTo>
                    <a:pt x="8688" y="11136"/>
                    <a:pt x="8799" y="11015"/>
                    <a:pt x="8799" y="10884"/>
                  </a:cubicBezTo>
                  <a:lnTo>
                    <a:pt x="8799" y="10229"/>
                  </a:lnTo>
                  <a:lnTo>
                    <a:pt x="9216" y="10229"/>
                  </a:lnTo>
                  <a:cubicBezTo>
                    <a:pt x="9811" y="10229"/>
                    <a:pt x="10299" y="9729"/>
                    <a:pt x="10299" y="9133"/>
                  </a:cubicBezTo>
                  <a:lnTo>
                    <a:pt x="10299" y="8871"/>
                  </a:lnTo>
                  <a:lnTo>
                    <a:pt x="11287" y="8871"/>
                  </a:lnTo>
                  <a:cubicBezTo>
                    <a:pt x="11401" y="9167"/>
                    <a:pt x="11688" y="9397"/>
                    <a:pt x="12024" y="9397"/>
                  </a:cubicBezTo>
                  <a:cubicBezTo>
                    <a:pt x="12040" y="9397"/>
                    <a:pt x="12057" y="9396"/>
                    <a:pt x="12073" y="9395"/>
                  </a:cubicBezTo>
                  <a:cubicBezTo>
                    <a:pt x="12466" y="9360"/>
                    <a:pt x="12776" y="9050"/>
                    <a:pt x="12787" y="8669"/>
                  </a:cubicBezTo>
                  <a:cubicBezTo>
                    <a:pt x="12823" y="8217"/>
                    <a:pt x="12466" y="7836"/>
                    <a:pt x="12014" y="7836"/>
                  </a:cubicBezTo>
                  <a:cubicBezTo>
                    <a:pt x="11668" y="7836"/>
                    <a:pt x="11394" y="8050"/>
                    <a:pt x="11287" y="8347"/>
                  </a:cubicBezTo>
                  <a:lnTo>
                    <a:pt x="10299" y="8347"/>
                  </a:lnTo>
                  <a:lnTo>
                    <a:pt x="10299" y="6895"/>
                  </a:lnTo>
                  <a:lnTo>
                    <a:pt x="12537" y="6895"/>
                  </a:lnTo>
                  <a:cubicBezTo>
                    <a:pt x="12680" y="6895"/>
                    <a:pt x="12787" y="6776"/>
                    <a:pt x="12787" y="6645"/>
                  </a:cubicBezTo>
                  <a:lnTo>
                    <a:pt x="12787" y="5311"/>
                  </a:lnTo>
                  <a:cubicBezTo>
                    <a:pt x="13121" y="5192"/>
                    <a:pt x="13335" y="4871"/>
                    <a:pt x="13311" y="4478"/>
                  </a:cubicBezTo>
                  <a:cubicBezTo>
                    <a:pt x="13264" y="4121"/>
                    <a:pt x="12978" y="3847"/>
                    <a:pt x="12621" y="3799"/>
                  </a:cubicBezTo>
                  <a:cubicBezTo>
                    <a:pt x="12587" y="3795"/>
                    <a:pt x="12553" y="3793"/>
                    <a:pt x="12520" y="3793"/>
                  </a:cubicBezTo>
                  <a:cubicBezTo>
                    <a:pt x="12092" y="3793"/>
                    <a:pt x="11764" y="4142"/>
                    <a:pt x="11764" y="4573"/>
                  </a:cubicBezTo>
                  <a:cubicBezTo>
                    <a:pt x="11764" y="4918"/>
                    <a:pt x="11990" y="5192"/>
                    <a:pt x="12287" y="5299"/>
                  </a:cubicBezTo>
                  <a:lnTo>
                    <a:pt x="12287" y="6371"/>
                  </a:lnTo>
                  <a:lnTo>
                    <a:pt x="10299" y="6371"/>
                  </a:lnTo>
                  <a:lnTo>
                    <a:pt x="10299" y="4168"/>
                  </a:lnTo>
                  <a:lnTo>
                    <a:pt x="10978" y="4168"/>
                  </a:lnTo>
                  <a:cubicBezTo>
                    <a:pt x="11121" y="4168"/>
                    <a:pt x="11228" y="4049"/>
                    <a:pt x="11228" y="3918"/>
                  </a:cubicBezTo>
                  <a:lnTo>
                    <a:pt x="11228" y="2716"/>
                  </a:lnTo>
                  <a:cubicBezTo>
                    <a:pt x="11549" y="2597"/>
                    <a:pt x="11787" y="2252"/>
                    <a:pt x="11728" y="1859"/>
                  </a:cubicBezTo>
                  <a:cubicBezTo>
                    <a:pt x="11692" y="1501"/>
                    <a:pt x="11406" y="1228"/>
                    <a:pt x="11049" y="1180"/>
                  </a:cubicBezTo>
                  <a:cubicBezTo>
                    <a:pt x="11016" y="1176"/>
                    <a:pt x="10983" y="1174"/>
                    <a:pt x="10951" y="1174"/>
                  </a:cubicBezTo>
                  <a:cubicBezTo>
                    <a:pt x="10520" y="1174"/>
                    <a:pt x="10180" y="1534"/>
                    <a:pt x="10180" y="1966"/>
                  </a:cubicBezTo>
                  <a:cubicBezTo>
                    <a:pt x="10180" y="2311"/>
                    <a:pt x="10406" y="2609"/>
                    <a:pt x="10704" y="2716"/>
                  </a:cubicBezTo>
                  <a:lnTo>
                    <a:pt x="10704" y="3645"/>
                  </a:lnTo>
                  <a:lnTo>
                    <a:pt x="10180" y="3645"/>
                  </a:lnTo>
                  <a:cubicBezTo>
                    <a:pt x="10001" y="3264"/>
                    <a:pt x="9632" y="2990"/>
                    <a:pt x="9192" y="2990"/>
                  </a:cubicBezTo>
                  <a:lnTo>
                    <a:pt x="6906" y="2990"/>
                  </a:lnTo>
                  <a:lnTo>
                    <a:pt x="6906" y="2478"/>
                  </a:lnTo>
                  <a:lnTo>
                    <a:pt x="7954" y="2478"/>
                  </a:lnTo>
                  <a:cubicBezTo>
                    <a:pt x="8096" y="2478"/>
                    <a:pt x="8204" y="2359"/>
                    <a:pt x="8204" y="2216"/>
                  </a:cubicBezTo>
                  <a:lnTo>
                    <a:pt x="8204" y="1501"/>
                  </a:lnTo>
                  <a:cubicBezTo>
                    <a:pt x="8513" y="1382"/>
                    <a:pt x="8751" y="1073"/>
                    <a:pt x="8727" y="716"/>
                  </a:cubicBezTo>
                  <a:cubicBezTo>
                    <a:pt x="8692" y="335"/>
                    <a:pt x="8382" y="13"/>
                    <a:pt x="8001" y="1"/>
                  </a:cubicBezTo>
                  <a:cubicBezTo>
                    <a:pt x="7987" y="0"/>
                    <a:pt x="7973" y="0"/>
                    <a:pt x="7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477;p60">
              <a:extLst>
                <a:ext uri="{FF2B5EF4-FFF2-40B4-BE49-F238E27FC236}">
                  <a16:creationId xmlns:a16="http://schemas.microsoft.com/office/drawing/2014/main" id="{E2D7412E-2C21-3F62-DBBE-37208A66E8DE}"/>
                </a:ext>
              </a:extLst>
            </p:cNvPr>
            <p:cNvSpPr/>
            <p:nvPr/>
          </p:nvSpPr>
          <p:spPr>
            <a:xfrm>
              <a:off x="7643292" y="2897596"/>
              <a:ext cx="51958" cy="64600"/>
            </a:xfrm>
            <a:custGeom>
              <a:avLst/>
              <a:gdLst/>
              <a:ahLst/>
              <a:cxnLst/>
              <a:rect l="l" t="t" r="r" b="b"/>
              <a:pathLst>
                <a:path w="1870" h="2325" extrusionOk="0">
                  <a:moveTo>
                    <a:pt x="1095" y="1298"/>
                  </a:moveTo>
                  <a:cubicBezTo>
                    <a:pt x="1250" y="1298"/>
                    <a:pt x="1357" y="1417"/>
                    <a:pt x="1357" y="1548"/>
                  </a:cubicBezTo>
                  <a:cubicBezTo>
                    <a:pt x="1369" y="1691"/>
                    <a:pt x="1250" y="1810"/>
                    <a:pt x="1095" y="1810"/>
                  </a:cubicBezTo>
                  <a:cubicBezTo>
                    <a:pt x="953" y="1810"/>
                    <a:pt x="845" y="1691"/>
                    <a:pt x="845" y="1548"/>
                  </a:cubicBezTo>
                  <a:cubicBezTo>
                    <a:pt x="845" y="1405"/>
                    <a:pt x="965" y="1298"/>
                    <a:pt x="1095" y="1298"/>
                  </a:cubicBezTo>
                  <a:close/>
                  <a:moveTo>
                    <a:pt x="298" y="0"/>
                  </a:moveTo>
                  <a:cubicBezTo>
                    <a:pt x="167" y="0"/>
                    <a:pt x="48" y="95"/>
                    <a:pt x="24" y="226"/>
                  </a:cubicBezTo>
                  <a:cubicBezTo>
                    <a:pt x="0" y="393"/>
                    <a:pt x="131" y="524"/>
                    <a:pt x="286" y="524"/>
                  </a:cubicBezTo>
                  <a:lnTo>
                    <a:pt x="834" y="524"/>
                  </a:lnTo>
                  <a:lnTo>
                    <a:pt x="834" y="822"/>
                  </a:lnTo>
                  <a:cubicBezTo>
                    <a:pt x="524" y="941"/>
                    <a:pt x="286" y="1250"/>
                    <a:pt x="310" y="1608"/>
                  </a:cubicBezTo>
                  <a:cubicBezTo>
                    <a:pt x="345" y="2000"/>
                    <a:pt x="655" y="2310"/>
                    <a:pt x="1036" y="2322"/>
                  </a:cubicBezTo>
                  <a:cubicBezTo>
                    <a:pt x="1057" y="2324"/>
                    <a:pt x="1078" y="2324"/>
                    <a:pt x="1098" y="2324"/>
                  </a:cubicBezTo>
                  <a:cubicBezTo>
                    <a:pt x="1523" y="2324"/>
                    <a:pt x="1869" y="1980"/>
                    <a:pt x="1869" y="1548"/>
                  </a:cubicBezTo>
                  <a:cubicBezTo>
                    <a:pt x="1869" y="1215"/>
                    <a:pt x="1667" y="917"/>
                    <a:pt x="1357" y="810"/>
                  </a:cubicBezTo>
                  <a:lnTo>
                    <a:pt x="1357" y="250"/>
                  </a:lnTo>
                  <a:cubicBezTo>
                    <a:pt x="1357" y="107"/>
                    <a:pt x="1238" y="0"/>
                    <a:pt x="1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478;p60">
              <a:extLst>
                <a:ext uri="{FF2B5EF4-FFF2-40B4-BE49-F238E27FC236}">
                  <a16:creationId xmlns:a16="http://schemas.microsoft.com/office/drawing/2014/main" id="{FC2314D4-BFF8-F9D0-5DC4-B249BB31EEB5}"/>
                </a:ext>
              </a:extLst>
            </p:cNvPr>
            <p:cNvSpPr/>
            <p:nvPr/>
          </p:nvSpPr>
          <p:spPr>
            <a:xfrm>
              <a:off x="7622120" y="2897262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0"/>
                  </a:moveTo>
                  <a:cubicBezTo>
                    <a:pt x="191" y="0"/>
                    <a:pt x="95" y="72"/>
                    <a:pt x="60" y="179"/>
                  </a:cubicBezTo>
                  <a:cubicBezTo>
                    <a:pt x="0" y="357"/>
                    <a:pt x="131" y="524"/>
                    <a:pt x="310" y="524"/>
                  </a:cubicBezTo>
                  <a:cubicBezTo>
                    <a:pt x="429" y="524"/>
                    <a:pt x="524" y="453"/>
                    <a:pt x="572" y="346"/>
                  </a:cubicBezTo>
                  <a:cubicBezTo>
                    <a:pt x="607" y="167"/>
                    <a:pt x="488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79;p60">
              <a:extLst>
                <a:ext uri="{FF2B5EF4-FFF2-40B4-BE49-F238E27FC236}">
                  <a16:creationId xmlns:a16="http://schemas.microsoft.com/office/drawing/2014/main" id="{6873EA97-3C84-0DA5-49D5-6EA7E82953B7}"/>
                </a:ext>
              </a:extLst>
            </p:cNvPr>
            <p:cNvSpPr/>
            <p:nvPr/>
          </p:nvSpPr>
          <p:spPr>
            <a:xfrm>
              <a:off x="7493420" y="2726274"/>
              <a:ext cx="15921" cy="14865"/>
            </a:xfrm>
            <a:custGeom>
              <a:avLst/>
              <a:gdLst/>
              <a:ahLst/>
              <a:cxnLst/>
              <a:rect l="l" t="t" r="r" b="b"/>
              <a:pathLst>
                <a:path w="573" h="535" extrusionOk="0">
                  <a:moveTo>
                    <a:pt x="291" y="0"/>
                  </a:moveTo>
                  <a:cubicBezTo>
                    <a:pt x="226" y="0"/>
                    <a:pt x="160" y="24"/>
                    <a:pt x="108" y="70"/>
                  </a:cubicBezTo>
                  <a:cubicBezTo>
                    <a:pt x="1" y="177"/>
                    <a:pt x="1" y="332"/>
                    <a:pt x="96" y="439"/>
                  </a:cubicBezTo>
                  <a:cubicBezTo>
                    <a:pt x="155" y="511"/>
                    <a:pt x="227" y="535"/>
                    <a:pt x="286" y="535"/>
                  </a:cubicBezTo>
                  <a:cubicBezTo>
                    <a:pt x="346" y="535"/>
                    <a:pt x="405" y="499"/>
                    <a:pt x="465" y="451"/>
                  </a:cubicBezTo>
                  <a:cubicBezTo>
                    <a:pt x="572" y="356"/>
                    <a:pt x="572" y="189"/>
                    <a:pt x="477" y="82"/>
                  </a:cubicBezTo>
                  <a:cubicBezTo>
                    <a:pt x="428" y="27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480;p60">
              <a:extLst>
                <a:ext uri="{FF2B5EF4-FFF2-40B4-BE49-F238E27FC236}">
                  <a16:creationId xmlns:a16="http://schemas.microsoft.com/office/drawing/2014/main" id="{7E096311-5F04-1846-5E98-29D44EABC645}"/>
                </a:ext>
              </a:extLst>
            </p:cNvPr>
            <p:cNvSpPr/>
            <p:nvPr/>
          </p:nvSpPr>
          <p:spPr>
            <a:xfrm>
              <a:off x="7514926" y="2737137"/>
              <a:ext cx="69490" cy="97303"/>
            </a:xfrm>
            <a:custGeom>
              <a:avLst/>
              <a:gdLst/>
              <a:ahLst/>
              <a:cxnLst/>
              <a:rect l="l" t="t" r="r" b="b"/>
              <a:pathLst>
                <a:path w="2501" h="3502" extrusionOk="0">
                  <a:moveTo>
                    <a:pt x="1251" y="656"/>
                  </a:moveTo>
                  <a:cubicBezTo>
                    <a:pt x="1632" y="1120"/>
                    <a:pt x="1989" y="1715"/>
                    <a:pt x="1989" y="2144"/>
                  </a:cubicBezTo>
                  <a:cubicBezTo>
                    <a:pt x="1989" y="2370"/>
                    <a:pt x="1905" y="2596"/>
                    <a:pt x="1763" y="2739"/>
                  </a:cubicBezTo>
                  <a:cubicBezTo>
                    <a:pt x="1632" y="2894"/>
                    <a:pt x="1453" y="2977"/>
                    <a:pt x="1251" y="2977"/>
                  </a:cubicBezTo>
                  <a:cubicBezTo>
                    <a:pt x="1060" y="2977"/>
                    <a:pt x="882" y="2894"/>
                    <a:pt x="751" y="2739"/>
                  </a:cubicBezTo>
                  <a:cubicBezTo>
                    <a:pt x="596" y="2584"/>
                    <a:pt x="524" y="2370"/>
                    <a:pt x="524" y="2132"/>
                  </a:cubicBezTo>
                  <a:cubicBezTo>
                    <a:pt x="524" y="1727"/>
                    <a:pt x="870" y="1132"/>
                    <a:pt x="1251" y="656"/>
                  </a:cubicBezTo>
                  <a:close/>
                  <a:moveTo>
                    <a:pt x="1251" y="1"/>
                  </a:moveTo>
                  <a:cubicBezTo>
                    <a:pt x="1179" y="1"/>
                    <a:pt x="1108" y="36"/>
                    <a:pt x="1060" y="96"/>
                  </a:cubicBezTo>
                  <a:cubicBezTo>
                    <a:pt x="882" y="286"/>
                    <a:pt x="0" y="1310"/>
                    <a:pt x="0" y="2144"/>
                  </a:cubicBezTo>
                  <a:cubicBezTo>
                    <a:pt x="0" y="2513"/>
                    <a:pt x="143" y="2846"/>
                    <a:pt x="358" y="3096"/>
                  </a:cubicBezTo>
                  <a:cubicBezTo>
                    <a:pt x="596" y="3346"/>
                    <a:pt x="917" y="3501"/>
                    <a:pt x="1251" y="3501"/>
                  </a:cubicBezTo>
                  <a:cubicBezTo>
                    <a:pt x="1596" y="3501"/>
                    <a:pt x="1905" y="3346"/>
                    <a:pt x="2144" y="3096"/>
                  </a:cubicBezTo>
                  <a:cubicBezTo>
                    <a:pt x="2382" y="2846"/>
                    <a:pt x="2501" y="2501"/>
                    <a:pt x="2501" y="2144"/>
                  </a:cubicBezTo>
                  <a:cubicBezTo>
                    <a:pt x="2501" y="1322"/>
                    <a:pt x="1691" y="358"/>
                    <a:pt x="1453" y="96"/>
                  </a:cubicBezTo>
                  <a:cubicBezTo>
                    <a:pt x="1405" y="36"/>
                    <a:pt x="1334" y="1"/>
                    <a:pt x="1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5537;p60">
            <a:extLst>
              <a:ext uri="{FF2B5EF4-FFF2-40B4-BE49-F238E27FC236}">
                <a16:creationId xmlns:a16="http://schemas.microsoft.com/office/drawing/2014/main" id="{33A83CDD-CF52-C737-F49D-2223B8F56102}"/>
              </a:ext>
            </a:extLst>
          </p:cNvPr>
          <p:cNvGrpSpPr/>
          <p:nvPr/>
        </p:nvGrpSpPr>
        <p:grpSpPr>
          <a:xfrm rot="2006292">
            <a:off x="7102862" y="2774950"/>
            <a:ext cx="675888" cy="769692"/>
            <a:chOff x="3493214" y="3259495"/>
            <a:chExt cx="319916" cy="369874"/>
          </a:xfrm>
        </p:grpSpPr>
        <p:sp>
          <p:nvSpPr>
            <p:cNvPr id="47" name="Google Shape;5538;p60">
              <a:extLst>
                <a:ext uri="{FF2B5EF4-FFF2-40B4-BE49-F238E27FC236}">
                  <a16:creationId xmlns:a16="http://schemas.microsoft.com/office/drawing/2014/main" id="{C720F4B4-6A6F-D4AE-44AB-B02CADDAE856}"/>
                </a:ext>
              </a:extLst>
            </p:cNvPr>
            <p:cNvSpPr/>
            <p:nvPr/>
          </p:nvSpPr>
          <p:spPr>
            <a:xfrm>
              <a:off x="3493214" y="3259495"/>
              <a:ext cx="319916" cy="369874"/>
            </a:xfrm>
            <a:custGeom>
              <a:avLst/>
              <a:gdLst/>
              <a:ahLst/>
              <a:cxnLst/>
              <a:rect l="l" t="t" r="r" b="b"/>
              <a:pathLst>
                <a:path w="11514" h="13312" extrusionOk="0">
                  <a:moveTo>
                    <a:pt x="8930" y="8633"/>
                  </a:moveTo>
                  <a:cubicBezTo>
                    <a:pt x="10073" y="8633"/>
                    <a:pt x="11002" y="9573"/>
                    <a:pt x="11002" y="10704"/>
                  </a:cubicBezTo>
                  <a:cubicBezTo>
                    <a:pt x="11002" y="11835"/>
                    <a:pt x="10073" y="12776"/>
                    <a:pt x="8930" y="12776"/>
                  </a:cubicBezTo>
                  <a:cubicBezTo>
                    <a:pt x="7787" y="12776"/>
                    <a:pt x="6858" y="11835"/>
                    <a:pt x="6858" y="10704"/>
                  </a:cubicBezTo>
                  <a:cubicBezTo>
                    <a:pt x="6858" y="9561"/>
                    <a:pt x="7799" y="8633"/>
                    <a:pt x="8930" y="8633"/>
                  </a:cubicBezTo>
                  <a:close/>
                  <a:moveTo>
                    <a:pt x="5763" y="1"/>
                  </a:moveTo>
                  <a:cubicBezTo>
                    <a:pt x="4394" y="1"/>
                    <a:pt x="3060" y="489"/>
                    <a:pt x="2012" y="1382"/>
                  </a:cubicBezTo>
                  <a:cubicBezTo>
                    <a:pt x="1905" y="1477"/>
                    <a:pt x="1893" y="1644"/>
                    <a:pt x="1977" y="1763"/>
                  </a:cubicBezTo>
                  <a:cubicBezTo>
                    <a:pt x="2029" y="1815"/>
                    <a:pt x="2099" y="1842"/>
                    <a:pt x="2172" y="1842"/>
                  </a:cubicBezTo>
                  <a:cubicBezTo>
                    <a:pt x="2231" y="1842"/>
                    <a:pt x="2292" y="1824"/>
                    <a:pt x="2346" y="1787"/>
                  </a:cubicBezTo>
                  <a:cubicBezTo>
                    <a:pt x="3298" y="989"/>
                    <a:pt x="4513" y="536"/>
                    <a:pt x="5763" y="536"/>
                  </a:cubicBezTo>
                  <a:cubicBezTo>
                    <a:pt x="8644" y="536"/>
                    <a:pt x="11002" y="2894"/>
                    <a:pt x="11002" y="5775"/>
                  </a:cubicBezTo>
                  <a:cubicBezTo>
                    <a:pt x="11002" y="6728"/>
                    <a:pt x="10740" y="7668"/>
                    <a:pt x="10251" y="8490"/>
                  </a:cubicBezTo>
                  <a:cubicBezTo>
                    <a:pt x="9870" y="8252"/>
                    <a:pt x="9406" y="8109"/>
                    <a:pt x="8930" y="8109"/>
                  </a:cubicBezTo>
                  <a:cubicBezTo>
                    <a:pt x="7692" y="8109"/>
                    <a:pt x="6656" y="8978"/>
                    <a:pt x="6394" y="10133"/>
                  </a:cubicBezTo>
                  <a:cubicBezTo>
                    <a:pt x="6191" y="10169"/>
                    <a:pt x="5977" y="10180"/>
                    <a:pt x="5763" y="10180"/>
                  </a:cubicBezTo>
                  <a:cubicBezTo>
                    <a:pt x="3334" y="10180"/>
                    <a:pt x="1358" y="8204"/>
                    <a:pt x="1358" y="5775"/>
                  </a:cubicBezTo>
                  <a:cubicBezTo>
                    <a:pt x="1358" y="3346"/>
                    <a:pt x="3334" y="1370"/>
                    <a:pt x="5763" y="1370"/>
                  </a:cubicBezTo>
                  <a:cubicBezTo>
                    <a:pt x="8180" y="1370"/>
                    <a:pt x="10168" y="3346"/>
                    <a:pt x="10168" y="5775"/>
                  </a:cubicBezTo>
                  <a:cubicBezTo>
                    <a:pt x="10168" y="6073"/>
                    <a:pt x="10132" y="6382"/>
                    <a:pt x="10073" y="6680"/>
                  </a:cubicBezTo>
                  <a:cubicBezTo>
                    <a:pt x="10049" y="6823"/>
                    <a:pt x="10132" y="6966"/>
                    <a:pt x="10263" y="7001"/>
                  </a:cubicBezTo>
                  <a:cubicBezTo>
                    <a:pt x="10280" y="7004"/>
                    <a:pt x="10296" y="7006"/>
                    <a:pt x="10312" y="7006"/>
                  </a:cubicBezTo>
                  <a:cubicBezTo>
                    <a:pt x="10437" y="7006"/>
                    <a:pt x="10553" y="6926"/>
                    <a:pt x="10585" y="6799"/>
                  </a:cubicBezTo>
                  <a:cubicBezTo>
                    <a:pt x="10656" y="6478"/>
                    <a:pt x="10680" y="6132"/>
                    <a:pt x="10680" y="5787"/>
                  </a:cubicBezTo>
                  <a:cubicBezTo>
                    <a:pt x="10680" y="3072"/>
                    <a:pt x="8466" y="870"/>
                    <a:pt x="5763" y="870"/>
                  </a:cubicBezTo>
                  <a:cubicBezTo>
                    <a:pt x="3048" y="870"/>
                    <a:pt x="834" y="3084"/>
                    <a:pt x="834" y="5787"/>
                  </a:cubicBezTo>
                  <a:cubicBezTo>
                    <a:pt x="834" y="8502"/>
                    <a:pt x="3048" y="10716"/>
                    <a:pt x="5763" y="10716"/>
                  </a:cubicBezTo>
                  <a:cubicBezTo>
                    <a:pt x="5953" y="10716"/>
                    <a:pt x="6144" y="10704"/>
                    <a:pt x="6322" y="10692"/>
                  </a:cubicBezTo>
                  <a:lnTo>
                    <a:pt x="6322" y="10716"/>
                  </a:lnTo>
                  <a:cubicBezTo>
                    <a:pt x="6322" y="10811"/>
                    <a:pt x="6322" y="10907"/>
                    <a:pt x="6334" y="11002"/>
                  </a:cubicBezTo>
                  <a:cubicBezTo>
                    <a:pt x="6144" y="11014"/>
                    <a:pt x="5953" y="11026"/>
                    <a:pt x="5763" y="11026"/>
                  </a:cubicBezTo>
                  <a:cubicBezTo>
                    <a:pt x="2870" y="11026"/>
                    <a:pt x="524" y="8680"/>
                    <a:pt x="524" y="5787"/>
                  </a:cubicBezTo>
                  <a:cubicBezTo>
                    <a:pt x="524" y="4870"/>
                    <a:pt x="762" y="3965"/>
                    <a:pt x="1215" y="3168"/>
                  </a:cubicBezTo>
                  <a:cubicBezTo>
                    <a:pt x="1298" y="3049"/>
                    <a:pt x="1250" y="2894"/>
                    <a:pt x="1131" y="2810"/>
                  </a:cubicBezTo>
                  <a:cubicBezTo>
                    <a:pt x="1093" y="2788"/>
                    <a:pt x="1050" y="2777"/>
                    <a:pt x="1007" y="2777"/>
                  </a:cubicBezTo>
                  <a:cubicBezTo>
                    <a:pt x="915" y="2777"/>
                    <a:pt x="823" y="2825"/>
                    <a:pt x="774" y="2906"/>
                  </a:cubicBezTo>
                  <a:cubicBezTo>
                    <a:pt x="262" y="3787"/>
                    <a:pt x="0" y="4775"/>
                    <a:pt x="0" y="5787"/>
                  </a:cubicBezTo>
                  <a:cubicBezTo>
                    <a:pt x="0" y="7323"/>
                    <a:pt x="596" y="8787"/>
                    <a:pt x="1679" y="9871"/>
                  </a:cubicBezTo>
                  <a:cubicBezTo>
                    <a:pt x="2762" y="10954"/>
                    <a:pt x="4215" y="11550"/>
                    <a:pt x="5763" y="11550"/>
                  </a:cubicBezTo>
                  <a:cubicBezTo>
                    <a:pt x="6001" y="11550"/>
                    <a:pt x="6215" y="11538"/>
                    <a:pt x="6453" y="11502"/>
                  </a:cubicBezTo>
                  <a:cubicBezTo>
                    <a:pt x="6787" y="12550"/>
                    <a:pt x="7763" y="13312"/>
                    <a:pt x="8930" y="13312"/>
                  </a:cubicBezTo>
                  <a:cubicBezTo>
                    <a:pt x="10359" y="13312"/>
                    <a:pt x="11514" y="12145"/>
                    <a:pt x="11514" y="10716"/>
                  </a:cubicBezTo>
                  <a:cubicBezTo>
                    <a:pt x="11514" y="9930"/>
                    <a:pt x="11192" y="9240"/>
                    <a:pt x="10668" y="8764"/>
                  </a:cubicBezTo>
                  <a:cubicBezTo>
                    <a:pt x="11216" y="7859"/>
                    <a:pt x="11514" y="6835"/>
                    <a:pt x="11514" y="5763"/>
                  </a:cubicBezTo>
                  <a:cubicBezTo>
                    <a:pt x="11514" y="4227"/>
                    <a:pt x="10918" y="2775"/>
                    <a:pt x="9835" y="1679"/>
                  </a:cubicBezTo>
                  <a:cubicBezTo>
                    <a:pt x="8751" y="596"/>
                    <a:pt x="7311" y="1"/>
                    <a:pt x="5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539;p60">
              <a:extLst>
                <a:ext uri="{FF2B5EF4-FFF2-40B4-BE49-F238E27FC236}">
                  <a16:creationId xmlns:a16="http://schemas.microsoft.com/office/drawing/2014/main" id="{4548E1BE-ABE8-CD23-C3D6-7010529AE960}"/>
                </a:ext>
              </a:extLst>
            </p:cNvPr>
            <p:cNvSpPr/>
            <p:nvPr/>
          </p:nvSpPr>
          <p:spPr>
            <a:xfrm>
              <a:off x="3524305" y="3319066"/>
              <a:ext cx="16560" cy="14559"/>
            </a:xfrm>
            <a:custGeom>
              <a:avLst/>
              <a:gdLst/>
              <a:ahLst/>
              <a:cxnLst/>
              <a:rect l="l" t="t" r="r" b="b"/>
              <a:pathLst>
                <a:path w="596" h="524" extrusionOk="0">
                  <a:moveTo>
                    <a:pt x="293" y="0"/>
                  </a:moveTo>
                  <a:cubicBezTo>
                    <a:pt x="217" y="0"/>
                    <a:pt x="144" y="38"/>
                    <a:pt x="96" y="107"/>
                  </a:cubicBezTo>
                  <a:cubicBezTo>
                    <a:pt x="0" y="214"/>
                    <a:pt x="12" y="369"/>
                    <a:pt x="131" y="464"/>
                  </a:cubicBezTo>
                  <a:cubicBezTo>
                    <a:pt x="179" y="512"/>
                    <a:pt x="239" y="524"/>
                    <a:pt x="298" y="524"/>
                  </a:cubicBezTo>
                  <a:cubicBezTo>
                    <a:pt x="369" y="524"/>
                    <a:pt x="441" y="488"/>
                    <a:pt x="500" y="416"/>
                  </a:cubicBezTo>
                  <a:cubicBezTo>
                    <a:pt x="596" y="297"/>
                    <a:pt x="572" y="131"/>
                    <a:pt x="453" y="59"/>
                  </a:cubicBezTo>
                  <a:cubicBezTo>
                    <a:pt x="403" y="20"/>
                    <a:pt x="3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540;p60">
              <a:extLst>
                <a:ext uri="{FF2B5EF4-FFF2-40B4-BE49-F238E27FC236}">
                  <a16:creationId xmlns:a16="http://schemas.microsoft.com/office/drawing/2014/main" id="{F449BC9D-7789-5BF5-89B2-F4279E4BEBB8}"/>
                </a:ext>
              </a:extLst>
            </p:cNvPr>
            <p:cNvSpPr/>
            <p:nvPr/>
          </p:nvSpPr>
          <p:spPr>
            <a:xfrm>
              <a:off x="3766451" y="3458853"/>
              <a:ext cx="16254" cy="14393"/>
            </a:xfrm>
            <a:custGeom>
              <a:avLst/>
              <a:gdLst/>
              <a:ahLst/>
              <a:cxnLst/>
              <a:rect l="l" t="t" r="r" b="b"/>
              <a:pathLst>
                <a:path w="585" h="518" extrusionOk="0">
                  <a:moveTo>
                    <a:pt x="296" y="1"/>
                  </a:moveTo>
                  <a:cubicBezTo>
                    <a:pt x="189" y="1"/>
                    <a:pt x="94" y="59"/>
                    <a:pt x="48" y="160"/>
                  </a:cubicBezTo>
                  <a:lnTo>
                    <a:pt x="48" y="184"/>
                  </a:lnTo>
                  <a:cubicBezTo>
                    <a:pt x="1" y="315"/>
                    <a:pt x="60" y="458"/>
                    <a:pt x="191" y="505"/>
                  </a:cubicBezTo>
                  <a:cubicBezTo>
                    <a:pt x="227" y="517"/>
                    <a:pt x="251" y="517"/>
                    <a:pt x="287" y="517"/>
                  </a:cubicBezTo>
                  <a:cubicBezTo>
                    <a:pt x="394" y="517"/>
                    <a:pt x="489" y="458"/>
                    <a:pt x="525" y="362"/>
                  </a:cubicBezTo>
                  <a:cubicBezTo>
                    <a:pt x="584" y="207"/>
                    <a:pt x="525" y="65"/>
                    <a:pt x="394" y="17"/>
                  </a:cubicBezTo>
                  <a:cubicBezTo>
                    <a:pt x="361" y="6"/>
                    <a:pt x="328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541;p60">
              <a:extLst>
                <a:ext uri="{FF2B5EF4-FFF2-40B4-BE49-F238E27FC236}">
                  <a16:creationId xmlns:a16="http://schemas.microsoft.com/office/drawing/2014/main" id="{A03B2745-7438-9AD3-B7F1-B08A8E8E53AE}"/>
                </a:ext>
              </a:extLst>
            </p:cNvPr>
            <p:cNvSpPr/>
            <p:nvPr/>
          </p:nvSpPr>
          <p:spPr>
            <a:xfrm>
              <a:off x="3733054" y="3581468"/>
              <a:ext cx="16226" cy="14754"/>
            </a:xfrm>
            <a:custGeom>
              <a:avLst/>
              <a:gdLst/>
              <a:ahLst/>
              <a:cxnLst/>
              <a:rect l="l" t="t" r="r" b="b"/>
              <a:pathLst>
                <a:path w="584" h="531" extrusionOk="0">
                  <a:moveTo>
                    <a:pt x="287" y="0"/>
                  </a:moveTo>
                  <a:cubicBezTo>
                    <a:pt x="220" y="0"/>
                    <a:pt x="155" y="27"/>
                    <a:pt x="107" y="81"/>
                  </a:cubicBezTo>
                  <a:cubicBezTo>
                    <a:pt x="0" y="188"/>
                    <a:pt x="0" y="355"/>
                    <a:pt x="107" y="450"/>
                  </a:cubicBezTo>
                  <a:cubicBezTo>
                    <a:pt x="155" y="503"/>
                    <a:pt x="220" y="530"/>
                    <a:pt x="287" y="530"/>
                  </a:cubicBezTo>
                  <a:cubicBezTo>
                    <a:pt x="354" y="530"/>
                    <a:pt x="423" y="503"/>
                    <a:pt x="476" y="450"/>
                  </a:cubicBezTo>
                  <a:cubicBezTo>
                    <a:pt x="584" y="355"/>
                    <a:pt x="584" y="188"/>
                    <a:pt x="476" y="81"/>
                  </a:cubicBezTo>
                  <a:cubicBezTo>
                    <a:pt x="423" y="27"/>
                    <a:pt x="354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542;p60">
              <a:extLst>
                <a:ext uri="{FF2B5EF4-FFF2-40B4-BE49-F238E27FC236}">
                  <a16:creationId xmlns:a16="http://schemas.microsoft.com/office/drawing/2014/main" id="{B377DDF5-3701-129F-3550-1B46C97CAEBC}"/>
                </a:ext>
              </a:extLst>
            </p:cNvPr>
            <p:cNvSpPr/>
            <p:nvPr/>
          </p:nvSpPr>
          <p:spPr>
            <a:xfrm>
              <a:off x="3692349" y="3523981"/>
              <a:ext cx="97636" cy="31869"/>
            </a:xfrm>
            <a:custGeom>
              <a:avLst/>
              <a:gdLst/>
              <a:ahLst/>
              <a:cxnLst/>
              <a:rect l="l" t="t" r="r" b="b"/>
              <a:pathLst>
                <a:path w="3514" h="1147" extrusionOk="0">
                  <a:moveTo>
                    <a:pt x="1758" y="1"/>
                  </a:moveTo>
                  <a:cubicBezTo>
                    <a:pt x="1159" y="1"/>
                    <a:pt x="560" y="233"/>
                    <a:pt x="108" y="697"/>
                  </a:cubicBezTo>
                  <a:cubicBezTo>
                    <a:pt x="1" y="792"/>
                    <a:pt x="1" y="959"/>
                    <a:pt x="108" y="1066"/>
                  </a:cubicBezTo>
                  <a:cubicBezTo>
                    <a:pt x="161" y="1120"/>
                    <a:pt x="230" y="1147"/>
                    <a:pt x="297" y="1147"/>
                  </a:cubicBezTo>
                  <a:cubicBezTo>
                    <a:pt x="364" y="1147"/>
                    <a:pt x="429" y="1120"/>
                    <a:pt x="477" y="1066"/>
                  </a:cubicBezTo>
                  <a:cubicBezTo>
                    <a:pt x="834" y="709"/>
                    <a:pt x="1302" y="530"/>
                    <a:pt x="1769" y="530"/>
                  </a:cubicBezTo>
                  <a:cubicBezTo>
                    <a:pt x="2236" y="530"/>
                    <a:pt x="2703" y="709"/>
                    <a:pt x="3061" y="1066"/>
                  </a:cubicBezTo>
                  <a:cubicBezTo>
                    <a:pt x="3096" y="1114"/>
                    <a:pt x="3180" y="1138"/>
                    <a:pt x="3239" y="1138"/>
                  </a:cubicBezTo>
                  <a:cubicBezTo>
                    <a:pt x="3299" y="1138"/>
                    <a:pt x="3370" y="1114"/>
                    <a:pt x="3418" y="1066"/>
                  </a:cubicBezTo>
                  <a:cubicBezTo>
                    <a:pt x="3513" y="959"/>
                    <a:pt x="3513" y="792"/>
                    <a:pt x="3418" y="697"/>
                  </a:cubicBezTo>
                  <a:cubicBezTo>
                    <a:pt x="2959" y="233"/>
                    <a:pt x="2358" y="1"/>
                    <a:pt x="1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543;p60">
              <a:extLst>
                <a:ext uri="{FF2B5EF4-FFF2-40B4-BE49-F238E27FC236}">
                  <a16:creationId xmlns:a16="http://schemas.microsoft.com/office/drawing/2014/main" id="{6F13601A-B93D-5933-C07E-4058C856B957}"/>
                </a:ext>
              </a:extLst>
            </p:cNvPr>
            <p:cNvSpPr/>
            <p:nvPr/>
          </p:nvSpPr>
          <p:spPr>
            <a:xfrm>
              <a:off x="3712854" y="3552849"/>
              <a:ext cx="56598" cy="23173"/>
            </a:xfrm>
            <a:custGeom>
              <a:avLst/>
              <a:gdLst/>
              <a:ahLst/>
              <a:cxnLst/>
              <a:rect l="l" t="t" r="r" b="b"/>
              <a:pathLst>
                <a:path w="2037" h="834" extrusionOk="0">
                  <a:moveTo>
                    <a:pt x="1022" y="0"/>
                  </a:moveTo>
                  <a:cubicBezTo>
                    <a:pt x="689" y="0"/>
                    <a:pt x="352" y="128"/>
                    <a:pt x="96" y="384"/>
                  </a:cubicBezTo>
                  <a:cubicBezTo>
                    <a:pt x="1" y="492"/>
                    <a:pt x="1" y="646"/>
                    <a:pt x="96" y="754"/>
                  </a:cubicBezTo>
                  <a:cubicBezTo>
                    <a:pt x="150" y="807"/>
                    <a:pt x="218" y="834"/>
                    <a:pt x="287" y="834"/>
                  </a:cubicBezTo>
                  <a:cubicBezTo>
                    <a:pt x="355" y="834"/>
                    <a:pt x="424" y="807"/>
                    <a:pt x="477" y="754"/>
                  </a:cubicBezTo>
                  <a:cubicBezTo>
                    <a:pt x="626" y="605"/>
                    <a:pt x="825" y="530"/>
                    <a:pt x="1025" y="530"/>
                  </a:cubicBezTo>
                  <a:cubicBezTo>
                    <a:pt x="1224" y="530"/>
                    <a:pt x="1424" y="605"/>
                    <a:pt x="1573" y="754"/>
                  </a:cubicBezTo>
                  <a:cubicBezTo>
                    <a:pt x="1620" y="801"/>
                    <a:pt x="1692" y="825"/>
                    <a:pt x="1751" y="825"/>
                  </a:cubicBezTo>
                  <a:cubicBezTo>
                    <a:pt x="1811" y="825"/>
                    <a:pt x="1882" y="801"/>
                    <a:pt x="1930" y="754"/>
                  </a:cubicBezTo>
                  <a:cubicBezTo>
                    <a:pt x="2037" y="646"/>
                    <a:pt x="2037" y="492"/>
                    <a:pt x="1930" y="384"/>
                  </a:cubicBezTo>
                  <a:cubicBezTo>
                    <a:pt x="1686" y="128"/>
                    <a:pt x="1355" y="0"/>
                    <a:pt x="1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544;p60">
              <a:extLst>
                <a:ext uri="{FF2B5EF4-FFF2-40B4-BE49-F238E27FC236}">
                  <a16:creationId xmlns:a16="http://schemas.microsoft.com/office/drawing/2014/main" id="{7C7FD006-8F77-E88F-ED37-5E780539E888}"/>
                </a:ext>
              </a:extLst>
            </p:cNvPr>
            <p:cNvSpPr/>
            <p:nvPr/>
          </p:nvSpPr>
          <p:spPr>
            <a:xfrm>
              <a:off x="3595768" y="3325263"/>
              <a:ext cx="115808" cy="187326"/>
            </a:xfrm>
            <a:custGeom>
              <a:avLst/>
              <a:gdLst/>
              <a:ahLst/>
              <a:cxnLst/>
              <a:rect l="l" t="t" r="r" b="b"/>
              <a:pathLst>
                <a:path w="4168" h="6742" extrusionOk="0">
                  <a:moveTo>
                    <a:pt x="2560" y="1122"/>
                  </a:moveTo>
                  <a:lnTo>
                    <a:pt x="2131" y="2646"/>
                  </a:lnTo>
                  <a:cubicBezTo>
                    <a:pt x="2096" y="2753"/>
                    <a:pt x="2143" y="2872"/>
                    <a:pt x="2239" y="2944"/>
                  </a:cubicBezTo>
                  <a:cubicBezTo>
                    <a:pt x="2286" y="2980"/>
                    <a:pt x="2334" y="2980"/>
                    <a:pt x="2381" y="2980"/>
                  </a:cubicBezTo>
                  <a:lnTo>
                    <a:pt x="3489" y="2980"/>
                  </a:lnTo>
                  <a:lnTo>
                    <a:pt x="1572" y="5647"/>
                  </a:lnTo>
                  <a:lnTo>
                    <a:pt x="2000" y="4111"/>
                  </a:lnTo>
                  <a:cubicBezTo>
                    <a:pt x="2036" y="4003"/>
                    <a:pt x="1988" y="3884"/>
                    <a:pt x="1893" y="3813"/>
                  </a:cubicBezTo>
                  <a:cubicBezTo>
                    <a:pt x="1846" y="3777"/>
                    <a:pt x="1798" y="3777"/>
                    <a:pt x="1750" y="3777"/>
                  </a:cubicBezTo>
                  <a:lnTo>
                    <a:pt x="643" y="3777"/>
                  </a:lnTo>
                  <a:lnTo>
                    <a:pt x="2560" y="1122"/>
                  </a:lnTo>
                  <a:close/>
                  <a:moveTo>
                    <a:pt x="2941" y="1"/>
                  </a:moveTo>
                  <a:cubicBezTo>
                    <a:pt x="2915" y="1"/>
                    <a:pt x="2887" y="5"/>
                    <a:pt x="2858" y="15"/>
                  </a:cubicBezTo>
                  <a:cubicBezTo>
                    <a:pt x="2750" y="27"/>
                    <a:pt x="2667" y="86"/>
                    <a:pt x="2608" y="158"/>
                  </a:cubicBezTo>
                  <a:lnTo>
                    <a:pt x="72" y="3694"/>
                  </a:lnTo>
                  <a:cubicBezTo>
                    <a:pt x="24" y="3753"/>
                    <a:pt x="0" y="3837"/>
                    <a:pt x="0" y="3920"/>
                  </a:cubicBezTo>
                  <a:cubicBezTo>
                    <a:pt x="0" y="4123"/>
                    <a:pt x="167" y="4301"/>
                    <a:pt x="381" y="4301"/>
                  </a:cubicBezTo>
                  <a:lnTo>
                    <a:pt x="1429" y="4301"/>
                  </a:lnTo>
                  <a:lnTo>
                    <a:pt x="893" y="6254"/>
                  </a:lnTo>
                  <a:cubicBezTo>
                    <a:pt x="834" y="6397"/>
                    <a:pt x="893" y="6575"/>
                    <a:pt x="1024" y="6670"/>
                  </a:cubicBezTo>
                  <a:cubicBezTo>
                    <a:pt x="1084" y="6706"/>
                    <a:pt x="1179" y="6742"/>
                    <a:pt x="1250" y="6742"/>
                  </a:cubicBezTo>
                  <a:lnTo>
                    <a:pt x="1310" y="6742"/>
                  </a:lnTo>
                  <a:cubicBezTo>
                    <a:pt x="1417" y="6730"/>
                    <a:pt x="1500" y="6670"/>
                    <a:pt x="1560" y="6599"/>
                  </a:cubicBezTo>
                  <a:lnTo>
                    <a:pt x="4096" y="3063"/>
                  </a:lnTo>
                  <a:cubicBezTo>
                    <a:pt x="4132" y="3003"/>
                    <a:pt x="4167" y="2920"/>
                    <a:pt x="4167" y="2837"/>
                  </a:cubicBezTo>
                  <a:cubicBezTo>
                    <a:pt x="4167" y="2634"/>
                    <a:pt x="4001" y="2456"/>
                    <a:pt x="3774" y="2456"/>
                  </a:cubicBezTo>
                  <a:lnTo>
                    <a:pt x="2739" y="2456"/>
                  </a:lnTo>
                  <a:lnTo>
                    <a:pt x="3274" y="503"/>
                  </a:lnTo>
                  <a:cubicBezTo>
                    <a:pt x="3322" y="336"/>
                    <a:pt x="3274" y="182"/>
                    <a:pt x="3143" y="74"/>
                  </a:cubicBezTo>
                  <a:cubicBezTo>
                    <a:pt x="3074" y="31"/>
                    <a:pt x="3012" y="1"/>
                    <a:pt x="2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26816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F23A-D86E-377A-3C51-A048937E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Customer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2C5DFE-784E-B725-E7B0-436976C7CFD9}"/>
              </a:ext>
            </a:extLst>
          </p:cNvPr>
          <p:cNvSpPr/>
          <p:nvPr/>
        </p:nvSpPr>
        <p:spPr>
          <a:xfrm>
            <a:off x="1247503" y="1182189"/>
            <a:ext cx="6648994" cy="329183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3200" dirty="0">
                <a:solidFill>
                  <a:srgbClr val="92D050"/>
                </a:solidFill>
              </a:rPr>
              <a:t>Request Survey / Request Cancel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3200" dirty="0">
                <a:solidFill>
                  <a:srgbClr val="92D050"/>
                </a:solidFill>
              </a:rPr>
              <a:t>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3200" dirty="0">
                <a:solidFill>
                  <a:srgbClr val="92D050"/>
                </a:solidFill>
              </a:rPr>
              <a:t>View Package /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3200" dirty="0">
                <a:solidFill>
                  <a:srgbClr val="92D050"/>
                </a:solidFill>
              </a:rPr>
              <a:t>Send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3200" dirty="0">
                <a:solidFill>
                  <a:srgbClr val="92D050"/>
                </a:solidFill>
              </a:rPr>
              <a:t>View Contract</a:t>
            </a:r>
            <a:endParaRPr lang="en-US" sz="3200" dirty="0">
              <a:solidFill>
                <a:srgbClr val="92D050"/>
              </a:solidFill>
            </a:endParaRPr>
          </a:p>
        </p:txBody>
      </p:sp>
      <p:grpSp>
        <p:nvGrpSpPr>
          <p:cNvPr id="7" name="Google Shape;5383;p60">
            <a:extLst>
              <a:ext uri="{FF2B5EF4-FFF2-40B4-BE49-F238E27FC236}">
                <a16:creationId xmlns:a16="http://schemas.microsoft.com/office/drawing/2014/main" id="{2824DFC5-142F-21DB-E24E-9498D3256EB4}"/>
              </a:ext>
            </a:extLst>
          </p:cNvPr>
          <p:cNvGrpSpPr/>
          <p:nvPr/>
        </p:nvGrpSpPr>
        <p:grpSpPr>
          <a:xfrm>
            <a:off x="2630672" y="445025"/>
            <a:ext cx="544328" cy="572700"/>
            <a:chOff x="2142474" y="2601519"/>
            <a:chExt cx="300745" cy="368540"/>
          </a:xfrm>
        </p:grpSpPr>
        <p:sp>
          <p:nvSpPr>
            <p:cNvPr id="8" name="Google Shape;5384;p60">
              <a:extLst>
                <a:ext uri="{FF2B5EF4-FFF2-40B4-BE49-F238E27FC236}">
                  <a16:creationId xmlns:a16="http://schemas.microsoft.com/office/drawing/2014/main" id="{06526169-2E12-A3AF-B39B-51C1D6685CCA}"/>
                </a:ext>
              </a:extLst>
            </p:cNvPr>
            <p:cNvSpPr/>
            <p:nvPr/>
          </p:nvSpPr>
          <p:spPr>
            <a:xfrm>
              <a:off x="2269201" y="2812629"/>
              <a:ext cx="45345" cy="18505"/>
            </a:xfrm>
            <a:custGeom>
              <a:avLst/>
              <a:gdLst/>
              <a:ahLst/>
              <a:cxnLst/>
              <a:rect l="l" t="t" r="r" b="b"/>
              <a:pathLst>
                <a:path w="1632" h="666" extrusionOk="0">
                  <a:moveTo>
                    <a:pt x="304" y="0"/>
                  </a:moveTo>
                  <a:cubicBezTo>
                    <a:pt x="213" y="0"/>
                    <a:pt x="120" y="48"/>
                    <a:pt x="72" y="129"/>
                  </a:cubicBezTo>
                  <a:cubicBezTo>
                    <a:pt x="0" y="260"/>
                    <a:pt x="24" y="415"/>
                    <a:pt x="167" y="486"/>
                  </a:cubicBezTo>
                  <a:cubicBezTo>
                    <a:pt x="357" y="606"/>
                    <a:pt x="583" y="665"/>
                    <a:pt x="822" y="665"/>
                  </a:cubicBezTo>
                  <a:cubicBezTo>
                    <a:pt x="1036" y="665"/>
                    <a:pt x="1262" y="606"/>
                    <a:pt x="1476" y="486"/>
                  </a:cubicBezTo>
                  <a:cubicBezTo>
                    <a:pt x="1596" y="415"/>
                    <a:pt x="1631" y="260"/>
                    <a:pt x="1560" y="129"/>
                  </a:cubicBezTo>
                  <a:cubicBezTo>
                    <a:pt x="1511" y="48"/>
                    <a:pt x="1424" y="0"/>
                    <a:pt x="1332" y="0"/>
                  </a:cubicBezTo>
                  <a:cubicBezTo>
                    <a:pt x="1289" y="0"/>
                    <a:pt x="1245" y="11"/>
                    <a:pt x="1203" y="34"/>
                  </a:cubicBezTo>
                  <a:cubicBezTo>
                    <a:pt x="1084" y="117"/>
                    <a:pt x="953" y="141"/>
                    <a:pt x="822" y="141"/>
                  </a:cubicBezTo>
                  <a:cubicBezTo>
                    <a:pt x="679" y="141"/>
                    <a:pt x="548" y="117"/>
                    <a:pt x="429" y="34"/>
                  </a:cubicBezTo>
                  <a:cubicBezTo>
                    <a:pt x="391" y="11"/>
                    <a:pt x="347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85;p60">
              <a:extLst>
                <a:ext uri="{FF2B5EF4-FFF2-40B4-BE49-F238E27FC236}">
                  <a16:creationId xmlns:a16="http://schemas.microsoft.com/office/drawing/2014/main" id="{EFED100F-B32B-F147-97BB-A911A28A0325}"/>
                </a:ext>
              </a:extLst>
            </p:cNvPr>
            <p:cNvSpPr/>
            <p:nvPr/>
          </p:nvSpPr>
          <p:spPr>
            <a:xfrm>
              <a:off x="2142474" y="2601519"/>
              <a:ext cx="300745" cy="368540"/>
            </a:xfrm>
            <a:custGeom>
              <a:avLst/>
              <a:gdLst/>
              <a:ahLst/>
              <a:cxnLst/>
              <a:rect l="l" t="t" r="r" b="b"/>
              <a:pathLst>
                <a:path w="10824" h="13264" extrusionOk="0">
                  <a:moveTo>
                    <a:pt x="2180" y="1488"/>
                  </a:moveTo>
                  <a:cubicBezTo>
                    <a:pt x="2049" y="1488"/>
                    <a:pt x="1930" y="1596"/>
                    <a:pt x="1930" y="1750"/>
                  </a:cubicBezTo>
                  <a:cubicBezTo>
                    <a:pt x="1930" y="1881"/>
                    <a:pt x="2049" y="2000"/>
                    <a:pt x="2180" y="2000"/>
                  </a:cubicBezTo>
                  <a:cubicBezTo>
                    <a:pt x="2311" y="2000"/>
                    <a:pt x="2430" y="1893"/>
                    <a:pt x="2430" y="1750"/>
                  </a:cubicBezTo>
                  <a:cubicBezTo>
                    <a:pt x="2430" y="1607"/>
                    <a:pt x="2311" y="1488"/>
                    <a:pt x="2180" y="1488"/>
                  </a:cubicBezTo>
                  <a:close/>
                  <a:moveTo>
                    <a:pt x="8240" y="4739"/>
                  </a:moveTo>
                  <a:lnTo>
                    <a:pt x="8240" y="4822"/>
                  </a:lnTo>
                  <a:lnTo>
                    <a:pt x="7954" y="5203"/>
                  </a:lnTo>
                  <a:cubicBezTo>
                    <a:pt x="7907" y="5013"/>
                    <a:pt x="7800" y="4858"/>
                    <a:pt x="7657" y="4763"/>
                  </a:cubicBezTo>
                  <a:cubicBezTo>
                    <a:pt x="7883" y="4763"/>
                    <a:pt x="8073" y="4751"/>
                    <a:pt x="8240" y="4739"/>
                  </a:cubicBezTo>
                  <a:close/>
                  <a:moveTo>
                    <a:pt x="3728" y="3739"/>
                  </a:moveTo>
                  <a:cubicBezTo>
                    <a:pt x="4287" y="4263"/>
                    <a:pt x="5144" y="4524"/>
                    <a:pt x="5978" y="4667"/>
                  </a:cubicBezTo>
                  <a:cubicBezTo>
                    <a:pt x="5663" y="4700"/>
                    <a:pt x="5428" y="4940"/>
                    <a:pt x="5388" y="5243"/>
                  </a:cubicBezTo>
                  <a:lnTo>
                    <a:pt x="5388" y="5243"/>
                  </a:lnTo>
                  <a:cubicBezTo>
                    <a:pt x="5277" y="4907"/>
                    <a:pt x="4704" y="4655"/>
                    <a:pt x="4704" y="4655"/>
                  </a:cubicBezTo>
                  <a:lnTo>
                    <a:pt x="3454" y="4655"/>
                  </a:lnTo>
                  <a:cubicBezTo>
                    <a:pt x="3132" y="4655"/>
                    <a:pt x="2858" y="4905"/>
                    <a:pt x="2799" y="5203"/>
                  </a:cubicBezTo>
                  <a:lnTo>
                    <a:pt x="2537" y="4822"/>
                  </a:lnTo>
                  <a:lnTo>
                    <a:pt x="2537" y="4679"/>
                  </a:lnTo>
                  <a:cubicBezTo>
                    <a:pt x="3061" y="4572"/>
                    <a:pt x="3490" y="4072"/>
                    <a:pt x="3728" y="3739"/>
                  </a:cubicBezTo>
                  <a:close/>
                  <a:moveTo>
                    <a:pt x="4692" y="5179"/>
                  </a:moveTo>
                  <a:cubicBezTo>
                    <a:pt x="4787" y="5179"/>
                    <a:pt x="4847" y="5263"/>
                    <a:pt x="4847" y="5334"/>
                  </a:cubicBezTo>
                  <a:lnTo>
                    <a:pt x="4847" y="5953"/>
                  </a:lnTo>
                  <a:cubicBezTo>
                    <a:pt x="4847" y="6385"/>
                    <a:pt x="4489" y="6730"/>
                    <a:pt x="4074" y="6730"/>
                  </a:cubicBezTo>
                  <a:cubicBezTo>
                    <a:pt x="4054" y="6730"/>
                    <a:pt x="4034" y="6729"/>
                    <a:pt x="4013" y="6727"/>
                  </a:cubicBezTo>
                  <a:cubicBezTo>
                    <a:pt x="3609" y="6703"/>
                    <a:pt x="3299" y="6346"/>
                    <a:pt x="3299" y="5941"/>
                  </a:cubicBezTo>
                  <a:lnTo>
                    <a:pt x="3299" y="5334"/>
                  </a:lnTo>
                  <a:cubicBezTo>
                    <a:pt x="3299" y="5239"/>
                    <a:pt x="3370" y="5179"/>
                    <a:pt x="3442" y="5179"/>
                  </a:cubicBezTo>
                  <a:close/>
                  <a:moveTo>
                    <a:pt x="7288" y="5179"/>
                  </a:moveTo>
                  <a:cubicBezTo>
                    <a:pt x="7371" y="5179"/>
                    <a:pt x="7430" y="5251"/>
                    <a:pt x="7430" y="5334"/>
                  </a:cubicBezTo>
                  <a:lnTo>
                    <a:pt x="7430" y="5941"/>
                  </a:lnTo>
                  <a:cubicBezTo>
                    <a:pt x="7430" y="6358"/>
                    <a:pt x="7121" y="6703"/>
                    <a:pt x="6716" y="6727"/>
                  </a:cubicBezTo>
                  <a:cubicBezTo>
                    <a:pt x="6696" y="6729"/>
                    <a:pt x="6675" y="6730"/>
                    <a:pt x="6655" y="6730"/>
                  </a:cubicBezTo>
                  <a:cubicBezTo>
                    <a:pt x="6240" y="6730"/>
                    <a:pt x="5883" y="6385"/>
                    <a:pt x="5883" y="5953"/>
                  </a:cubicBezTo>
                  <a:lnTo>
                    <a:pt x="5883" y="5334"/>
                  </a:lnTo>
                  <a:cubicBezTo>
                    <a:pt x="5883" y="5239"/>
                    <a:pt x="5954" y="5179"/>
                    <a:pt x="6037" y="5179"/>
                  </a:cubicBezTo>
                  <a:close/>
                  <a:moveTo>
                    <a:pt x="8240" y="5691"/>
                  </a:moveTo>
                  <a:lnTo>
                    <a:pt x="8240" y="6465"/>
                  </a:lnTo>
                  <a:cubicBezTo>
                    <a:pt x="8240" y="7132"/>
                    <a:pt x="8014" y="7739"/>
                    <a:pt x="7621" y="8239"/>
                  </a:cubicBezTo>
                  <a:lnTo>
                    <a:pt x="7573" y="8275"/>
                  </a:lnTo>
                  <a:cubicBezTo>
                    <a:pt x="7061" y="8918"/>
                    <a:pt x="6264" y="9323"/>
                    <a:pt x="5371" y="9323"/>
                  </a:cubicBezTo>
                  <a:cubicBezTo>
                    <a:pt x="4502" y="9323"/>
                    <a:pt x="3692" y="8918"/>
                    <a:pt x="3168" y="8275"/>
                  </a:cubicBezTo>
                  <a:lnTo>
                    <a:pt x="3132" y="8239"/>
                  </a:lnTo>
                  <a:cubicBezTo>
                    <a:pt x="2739" y="7739"/>
                    <a:pt x="2513" y="7132"/>
                    <a:pt x="2513" y="6465"/>
                  </a:cubicBezTo>
                  <a:lnTo>
                    <a:pt x="2513" y="5691"/>
                  </a:lnTo>
                  <a:lnTo>
                    <a:pt x="2525" y="5691"/>
                  </a:lnTo>
                  <a:lnTo>
                    <a:pt x="2787" y="6048"/>
                  </a:lnTo>
                  <a:cubicBezTo>
                    <a:pt x="2835" y="6715"/>
                    <a:pt x="3394" y="7251"/>
                    <a:pt x="4085" y="7251"/>
                  </a:cubicBezTo>
                  <a:cubicBezTo>
                    <a:pt x="4704" y="7251"/>
                    <a:pt x="5228" y="6810"/>
                    <a:pt x="5347" y="6215"/>
                  </a:cubicBezTo>
                  <a:lnTo>
                    <a:pt x="5406" y="6215"/>
                  </a:lnTo>
                  <a:cubicBezTo>
                    <a:pt x="5525" y="6810"/>
                    <a:pt x="6049" y="7251"/>
                    <a:pt x="6668" y="7251"/>
                  </a:cubicBezTo>
                  <a:cubicBezTo>
                    <a:pt x="7359" y="7251"/>
                    <a:pt x="7919" y="6715"/>
                    <a:pt x="7966" y="6048"/>
                  </a:cubicBezTo>
                  <a:lnTo>
                    <a:pt x="8240" y="5691"/>
                  </a:lnTo>
                  <a:close/>
                  <a:moveTo>
                    <a:pt x="9264" y="9989"/>
                  </a:moveTo>
                  <a:cubicBezTo>
                    <a:pt x="9312" y="10049"/>
                    <a:pt x="9371" y="10120"/>
                    <a:pt x="9407" y="10180"/>
                  </a:cubicBezTo>
                  <a:cubicBezTo>
                    <a:pt x="9407" y="10204"/>
                    <a:pt x="9431" y="10204"/>
                    <a:pt x="9431" y="10216"/>
                  </a:cubicBezTo>
                  <a:cubicBezTo>
                    <a:pt x="9431" y="10228"/>
                    <a:pt x="9443" y="10228"/>
                    <a:pt x="9443" y="10228"/>
                  </a:cubicBezTo>
                  <a:cubicBezTo>
                    <a:pt x="9943" y="10954"/>
                    <a:pt x="10240" y="11835"/>
                    <a:pt x="10288" y="12740"/>
                  </a:cubicBezTo>
                  <a:lnTo>
                    <a:pt x="9264" y="12740"/>
                  </a:lnTo>
                  <a:lnTo>
                    <a:pt x="9264" y="9989"/>
                  </a:lnTo>
                  <a:close/>
                  <a:moveTo>
                    <a:pt x="1477" y="9989"/>
                  </a:moveTo>
                  <a:lnTo>
                    <a:pt x="1477" y="12764"/>
                  </a:lnTo>
                  <a:lnTo>
                    <a:pt x="442" y="12764"/>
                  </a:lnTo>
                  <a:cubicBezTo>
                    <a:pt x="501" y="11835"/>
                    <a:pt x="799" y="10978"/>
                    <a:pt x="1299" y="10228"/>
                  </a:cubicBezTo>
                  <a:lnTo>
                    <a:pt x="1311" y="10216"/>
                  </a:lnTo>
                  <a:cubicBezTo>
                    <a:pt x="1311" y="10204"/>
                    <a:pt x="1334" y="10204"/>
                    <a:pt x="1334" y="10180"/>
                  </a:cubicBezTo>
                  <a:cubicBezTo>
                    <a:pt x="1370" y="10109"/>
                    <a:pt x="1418" y="10049"/>
                    <a:pt x="1477" y="9989"/>
                  </a:cubicBezTo>
                  <a:close/>
                  <a:moveTo>
                    <a:pt x="7847" y="8751"/>
                  </a:moveTo>
                  <a:cubicBezTo>
                    <a:pt x="8181" y="8954"/>
                    <a:pt x="8478" y="9168"/>
                    <a:pt x="8740" y="9430"/>
                  </a:cubicBezTo>
                  <a:lnTo>
                    <a:pt x="8740" y="12764"/>
                  </a:lnTo>
                  <a:lnTo>
                    <a:pt x="2001" y="12764"/>
                  </a:lnTo>
                  <a:lnTo>
                    <a:pt x="2001" y="9430"/>
                  </a:lnTo>
                  <a:cubicBezTo>
                    <a:pt x="2263" y="9168"/>
                    <a:pt x="2561" y="8954"/>
                    <a:pt x="2894" y="8751"/>
                  </a:cubicBezTo>
                  <a:cubicBezTo>
                    <a:pt x="3501" y="9418"/>
                    <a:pt x="4382" y="9847"/>
                    <a:pt x="5359" y="9847"/>
                  </a:cubicBezTo>
                  <a:cubicBezTo>
                    <a:pt x="6347" y="9847"/>
                    <a:pt x="7228" y="9430"/>
                    <a:pt x="7847" y="8751"/>
                  </a:cubicBezTo>
                  <a:close/>
                  <a:moveTo>
                    <a:pt x="5395" y="0"/>
                  </a:moveTo>
                  <a:cubicBezTo>
                    <a:pt x="4442" y="0"/>
                    <a:pt x="3549" y="298"/>
                    <a:pt x="2787" y="857"/>
                  </a:cubicBezTo>
                  <a:cubicBezTo>
                    <a:pt x="2668" y="941"/>
                    <a:pt x="2656" y="1107"/>
                    <a:pt x="2728" y="1215"/>
                  </a:cubicBezTo>
                  <a:cubicBezTo>
                    <a:pt x="2782" y="1283"/>
                    <a:pt x="2856" y="1316"/>
                    <a:pt x="2930" y="1316"/>
                  </a:cubicBezTo>
                  <a:cubicBezTo>
                    <a:pt x="2985" y="1316"/>
                    <a:pt x="3039" y="1298"/>
                    <a:pt x="3085" y="1262"/>
                  </a:cubicBezTo>
                  <a:cubicBezTo>
                    <a:pt x="3751" y="774"/>
                    <a:pt x="4561" y="512"/>
                    <a:pt x="5395" y="512"/>
                  </a:cubicBezTo>
                  <a:cubicBezTo>
                    <a:pt x="7538" y="512"/>
                    <a:pt x="9288" y="2250"/>
                    <a:pt x="9288" y="4405"/>
                  </a:cubicBezTo>
                  <a:lnTo>
                    <a:pt x="9288" y="7239"/>
                  </a:lnTo>
                  <a:cubicBezTo>
                    <a:pt x="9288" y="7858"/>
                    <a:pt x="9740" y="8382"/>
                    <a:pt x="10324" y="8501"/>
                  </a:cubicBezTo>
                  <a:cubicBezTo>
                    <a:pt x="10264" y="8966"/>
                    <a:pt x="10050" y="9382"/>
                    <a:pt x="9728" y="9692"/>
                  </a:cubicBezTo>
                  <a:cubicBezTo>
                    <a:pt x="9324" y="9156"/>
                    <a:pt x="8800" y="8704"/>
                    <a:pt x="8216" y="8346"/>
                  </a:cubicBezTo>
                  <a:cubicBezTo>
                    <a:pt x="8573" y="7811"/>
                    <a:pt x="8788" y="7180"/>
                    <a:pt x="8788" y="6477"/>
                  </a:cubicBezTo>
                  <a:lnTo>
                    <a:pt x="8788" y="4691"/>
                  </a:lnTo>
                  <a:lnTo>
                    <a:pt x="8800" y="4691"/>
                  </a:lnTo>
                  <a:cubicBezTo>
                    <a:pt x="8954" y="4679"/>
                    <a:pt x="9038" y="4536"/>
                    <a:pt x="9026" y="4405"/>
                  </a:cubicBezTo>
                  <a:cubicBezTo>
                    <a:pt x="9015" y="4271"/>
                    <a:pt x="8887" y="4178"/>
                    <a:pt x="8762" y="4178"/>
                  </a:cubicBezTo>
                  <a:cubicBezTo>
                    <a:pt x="8755" y="4178"/>
                    <a:pt x="8748" y="4179"/>
                    <a:pt x="8740" y="4179"/>
                  </a:cubicBezTo>
                  <a:cubicBezTo>
                    <a:pt x="8731" y="4179"/>
                    <a:pt x="8191" y="4245"/>
                    <a:pt x="7464" y="4245"/>
                  </a:cubicBezTo>
                  <a:cubicBezTo>
                    <a:pt x="6287" y="4245"/>
                    <a:pt x="4622" y="4072"/>
                    <a:pt x="3930" y="3167"/>
                  </a:cubicBezTo>
                  <a:cubicBezTo>
                    <a:pt x="3871" y="3096"/>
                    <a:pt x="3799" y="3072"/>
                    <a:pt x="3716" y="3072"/>
                  </a:cubicBezTo>
                  <a:cubicBezTo>
                    <a:pt x="3620" y="3072"/>
                    <a:pt x="3549" y="3131"/>
                    <a:pt x="3501" y="3203"/>
                  </a:cubicBezTo>
                  <a:cubicBezTo>
                    <a:pt x="3501" y="3214"/>
                    <a:pt x="2964" y="4196"/>
                    <a:pt x="2342" y="4196"/>
                  </a:cubicBezTo>
                  <a:cubicBezTo>
                    <a:pt x="2296" y="4196"/>
                    <a:pt x="2250" y="4191"/>
                    <a:pt x="2204" y="4179"/>
                  </a:cubicBezTo>
                  <a:cubicBezTo>
                    <a:pt x="2187" y="4176"/>
                    <a:pt x="2170" y="4175"/>
                    <a:pt x="2154" y="4175"/>
                  </a:cubicBezTo>
                  <a:cubicBezTo>
                    <a:pt x="2038" y="4175"/>
                    <a:pt x="1925" y="4246"/>
                    <a:pt x="1894" y="4382"/>
                  </a:cubicBezTo>
                  <a:cubicBezTo>
                    <a:pt x="1870" y="4501"/>
                    <a:pt x="1930" y="4632"/>
                    <a:pt x="2049" y="4679"/>
                  </a:cubicBezTo>
                  <a:lnTo>
                    <a:pt x="2049" y="6477"/>
                  </a:lnTo>
                  <a:cubicBezTo>
                    <a:pt x="2049" y="7180"/>
                    <a:pt x="2251" y="7823"/>
                    <a:pt x="2608" y="8358"/>
                  </a:cubicBezTo>
                  <a:cubicBezTo>
                    <a:pt x="2013" y="8715"/>
                    <a:pt x="1513" y="9168"/>
                    <a:pt x="1108" y="9692"/>
                  </a:cubicBezTo>
                  <a:cubicBezTo>
                    <a:pt x="775" y="9382"/>
                    <a:pt x="561" y="8966"/>
                    <a:pt x="513" y="8501"/>
                  </a:cubicBezTo>
                  <a:cubicBezTo>
                    <a:pt x="1096" y="8382"/>
                    <a:pt x="1537" y="7858"/>
                    <a:pt x="1537" y="7239"/>
                  </a:cubicBezTo>
                  <a:lnTo>
                    <a:pt x="1537" y="4405"/>
                  </a:lnTo>
                  <a:cubicBezTo>
                    <a:pt x="1537" y="3727"/>
                    <a:pt x="1715" y="3060"/>
                    <a:pt x="2061" y="2477"/>
                  </a:cubicBezTo>
                  <a:cubicBezTo>
                    <a:pt x="2132" y="2358"/>
                    <a:pt x="2085" y="2191"/>
                    <a:pt x="1966" y="2119"/>
                  </a:cubicBezTo>
                  <a:cubicBezTo>
                    <a:pt x="1924" y="2095"/>
                    <a:pt x="1879" y="2083"/>
                    <a:pt x="1833" y="2083"/>
                  </a:cubicBezTo>
                  <a:cubicBezTo>
                    <a:pt x="1748" y="2083"/>
                    <a:pt x="1663" y="2125"/>
                    <a:pt x="1608" y="2203"/>
                  </a:cubicBezTo>
                  <a:cubicBezTo>
                    <a:pt x="1227" y="2881"/>
                    <a:pt x="1037" y="3632"/>
                    <a:pt x="1037" y="4394"/>
                  </a:cubicBezTo>
                  <a:lnTo>
                    <a:pt x="1037" y="7227"/>
                  </a:lnTo>
                  <a:cubicBezTo>
                    <a:pt x="1037" y="7656"/>
                    <a:pt x="692" y="8001"/>
                    <a:pt x="263" y="8001"/>
                  </a:cubicBezTo>
                  <a:cubicBezTo>
                    <a:pt x="108" y="8001"/>
                    <a:pt x="1" y="8120"/>
                    <a:pt x="1" y="8263"/>
                  </a:cubicBezTo>
                  <a:cubicBezTo>
                    <a:pt x="1" y="8977"/>
                    <a:pt x="322" y="9644"/>
                    <a:pt x="834" y="10109"/>
                  </a:cubicBezTo>
                  <a:cubicBezTo>
                    <a:pt x="299" y="10954"/>
                    <a:pt x="1" y="11954"/>
                    <a:pt x="1" y="13014"/>
                  </a:cubicBezTo>
                  <a:cubicBezTo>
                    <a:pt x="1" y="13157"/>
                    <a:pt x="120" y="13264"/>
                    <a:pt x="263" y="13264"/>
                  </a:cubicBezTo>
                  <a:lnTo>
                    <a:pt x="10562" y="13264"/>
                  </a:lnTo>
                  <a:cubicBezTo>
                    <a:pt x="10705" y="13264"/>
                    <a:pt x="10812" y="13145"/>
                    <a:pt x="10812" y="13014"/>
                  </a:cubicBezTo>
                  <a:cubicBezTo>
                    <a:pt x="10812" y="11966"/>
                    <a:pt x="10514" y="10966"/>
                    <a:pt x="9978" y="10109"/>
                  </a:cubicBezTo>
                  <a:cubicBezTo>
                    <a:pt x="10514" y="9644"/>
                    <a:pt x="10812" y="8977"/>
                    <a:pt x="10824" y="8275"/>
                  </a:cubicBezTo>
                  <a:cubicBezTo>
                    <a:pt x="10824" y="8132"/>
                    <a:pt x="10705" y="8013"/>
                    <a:pt x="10574" y="8013"/>
                  </a:cubicBezTo>
                  <a:cubicBezTo>
                    <a:pt x="10145" y="8013"/>
                    <a:pt x="9800" y="7668"/>
                    <a:pt x="9800" y="7239"/>
                  </a:cubicBezTo>
                  <a:lnTo>
                    <a:pt x="9800" y="4405"/>
                  </a:lnTo>
                  <a:cubicBezTo>
                    <a:pt x="9800" y="1988"/>
                    <a:pt x="7823" y="0"/>
                    <a:pt x="5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5386;p60">
              <a:extLst>
                <a:ext uri="{FF2B5EF4-FFF2-40B4-BE49-F238E27FC236}">
                  <a16:creationId xmlns:a16="http://schemas.microsoft.com/office/drawing/2014/main" id="{D4DF2625-F048-110B-42AF-AC1C6BFB593F}"/>
                </a:ext>
              </a:extLst>
            </p:cNvPr>
            <p:cNvSpPr/>
            <p:nvPr/>
          </p:nvSpPr>
          <p:spPr>
            <a:xfrm>
              <a:off x="2313851" y="2934300"/>
              <a:ext cx="13920" cy="14254"/>
            </a:xfrm>
            <a:custGeom>
              <a:avLst/>
              <a:gdLst/>
              <a:ahLst/>
              <a:cxnLst/>
              <a:rect l="l" t="t" r="r" b="b"/>
              <a:pathLst>
                <a:path w="501" h="513" extrusionOk="0">
                  <a:moveTo>
                    <a:pt x="250" y="1"/>
                  </a:moveTo>
                  <a:cubicBezTo>
                    <a:pt x="108" y="1"/>
                    <a:pt x="0" y="120"/>
                    <a:pt x="0" y="263"/>
                  </a:cubicBezTo>
                  <a:cubicBezTo>
                    <a:pt x="0" y="394"/>
                    <a:pt x="84" y="513"/>
                    <a:pt x="239" y="513"/>
                  </a:cubicBezTo>
                  <a:cubicBezTo>
                    <a:pt x="381" y="513"/>
                    <a:pt x="500" y="394"/>
                    <a:pt x="500" y="263"/>
                  </a:cubicBezTo>
                  <a:cubicBezTo>
                    <a:pt x="500" y="120"/>
                    <a:pt x="38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87;p60">
              <a:extLst>
                <a:ext uri="{FF2B5EF4-FFF2-40B4-BE49-F238E27FC236}">
                  <a16:creationId xmlns:a16="http://schemas.microsoft.com/office/drawing/2014/main" id="{D3B266CA-4142-3193-669B-079BC3A71BA8}"/>
                </a:ext>
              </a:extLst>
            </p:cNvPr>
            <p:cNvSpPr/>
            <p:nvPr/>
          </p:nvSpPr>
          <p:spPr>
            <a:xfrm>
              <a:off x="2334357" y="2934300"/>
              <a:ext cx="44039" cy="14254"/>
            </a:xfrm>
            <a:custGeom>
              <a:avLst/>
              <a:gdLst/>
              <a:ahLst/>
              <a:cxnLst/>
              <a:rect l="l" t="t" r="r" b="b"/>
              <a:pathLst>
                <a:path w="1585" h="513" extrusionOk="0">
                  <a:moveTo>
                    <a:pt x="263" y="1"/>
                  </a:moveTo>
                  <a:cubicBezTo>
                    <a:pt x="108" y="1"/>
                    <a:pt x="1" y="120"/>
                    <a:pt x="1" y="263"/>
                  </a:cubicBezTo>
                  <a:cubicBezTo>
                    <a:pt x="1" y="394"/>
                    <a:pt x="108" y="513"/>
                    <a:pt x="263" y="513"/>
                  </a:cubicBezTo>
                  <a:lnTo>
                    <a:pt x="1334" y="513"/>
                  </a:lnTo>
                  <a:cubicBezTo>
                    <a:pt x="1477" y="513"/>
                    <a:pt x="1584" y="394"/>
                    <a:pt x="1584" y="263"/>
                  </a:cubicBezTo>
                  <a:cubicBezTo>
                    <a:pt x="1584" y="120"/>
                    <a:pt x="1465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52932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1D6E-94E5-D449-FCB7-F3371864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2000" dirty="0"/>
              <a:t>Customer – send request 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11B1F-9FC0-F805-3F21-F5BEC9FA4BBB}"/>
              </a:ext>
            </a:extLst>
          </p:cNvPr>
          <p:cNvSpPr txBox="1"/>
          <p:nvPr/>
        </p:nvSpPr>
        <p:spPr>
          <a:xfrm>
            <a:off x="607423" y="2011680"/>
            <a:ext cx="88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srgbClr val="92D050"/>
                </a:solidFill>
              </a:rPr>
              <a:t>Customer</a:t>
            </a:r>
            <a:endParaRPr lang="en-US" sz="1200" dirty="0">
              <a:solidFill>
                <a:srgbClr val="92D05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C19209-C1D2-1019-A42F-0A672232C5B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489166" y="2150180"/>
            <a:ext cx="505096" cy="0"/>
          </a:xfrm>
          <a:prstGeom prst="straightConnector1">
            <a:avLst/>
          </a:prstGeom>
          <a:ln>
            <a:solidFill>
              <a:srgbClr val="E5A2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909EF7-E952-4D51-A8FE-D31CB111A0F8}"/>
              </a:ext>
            </a:extLst>
          </p:cNvPr>
          <p:cNvSpPr txBox="1"/>
          <p:nvPr/>
        </p:nvSpPr>
        <p:spPr>
          <a:xfrm>
            <a:off x="2145847" y="1980902"/>
            <a:ext cx="754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92D050"/>
                </a:solidFill>
              </a:rPr>
              <a:t>Mobile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39E9CF-CA74-5610-E17C-E8143FD1A367}"/>
              </a:ext>
            </a:extLst>
          </p:cNvPr>
          <p:cNvCxnSpPr>
            <a:cxnSpLocks/>
          </p:cNvCxnSpPr>
          <p:nvPr/>
        </p:nvCxnSpPr>
        <p:spPr>
          <a:xfrm>
            <a:off x="2804160" y="2134790"/>
            <a:ext cx="631190" cy="0"/>
          </a:xfrm>
          <a:prstGeom prst="straightConnector1">
            <a:avLst/>
          </a:prstGeom>
          <a:ln>
            <a:solidFill>
              <a:srgbClr val="E5A2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64110B-6DD7-0152-DF00-87C0196E71D7}"/>
              </a:ext>
            </a:extLst>
          </p:cNvPr>
          <p:cNvSpPr txBox="1"/>
          <p:nvPr/>
        </p:nvSpPr>
        <p:spPr>
          <a:xfrm>
            <a:off x="3399789" y="2026929"/>
            <a:ext cx="138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srgbClr val="92D050"/>
                </a:solidFill>
              </a:rPr>
              <a:t>View package list</a:t>
            </a:r>
            <a:endParaRPr lang="en-US" sz="1200" dirty="0">
              <a:solidFill>
                <a:srgbClr val="92D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203FD-7F34-3798-EC3B-AE9A3ABE6A03}"/>
              </a:ext>
            </a:extLst>
          </p:cNvPr>
          <p:cNvSpPr txBox="1"/>
          <p:nvPr/>
        </p:nvSpPr>
        <p:spPr>
          <a:xfrm>
            <a:off x="1480048" y="1896124"/>
            <a:ext cx="600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CDD364-E85F-C3CA-2379-1CA272902CDC}"/>
              </a:ext>
            </a:extLst>
          </p:cNvPr>
          <p:cNvSpPr txBox="1"/>
          <p:nvPr/>
        </p:nvSpPr>
        <p:spPr>
          <a:xfrm>
            <a:off x="2737622" y="1680680"/>
            <a:ext cx="754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tx1"/>
                </a:solidFill>
              </a:rPr>
              <a:t>Search</a:t>
            </a:r>
            <a:br>
              <a:rPr lang="vi-VN" sz="1100" dirty="0">
                <a:solidFill>
                  <a:schemeClr val="tx1"/>
                </a:solidFill>
              </a:rPr>
            </a:br>
            <a:r>
              <a:rPr lang="vi-VN" sz="1100" dirty="0">
                <a:solidFill>
                  <a:schemeClr val="tx1"/>
                </a:solidFill>
              </a:rPr>
              <a:t>package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2F047E-0DA2-0C9C-C106-A9C801923F2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787536" y="2157734"/>
            <a:ext cx="565514" cy="7695"/>
          </a:xfrm>
          <a:prstGeom prst="straightConnector1">
            <a:avLst/>
          </a:prstGeom>
          <a:ln>
            <a:solidFill>
              <a:srgbClr val="E5A2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53C70-7CF9-6885-347E-9A1789210FF6}"/>
              </a:ext>
            </a:extLst>
          </p:cNvPr>
          <p:cNvSpPr txBox="1"/>
          <p:nvPr/>
        </p:nvSpPr>
        <p:spPr>
          <a:xfrm>
            <a:off x="5345973" y="2011679"/>
            <a:ext cx="1293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srgbClr val="92D050"/>
                </a:solidFill>
              </a:rPr>
              <a:t>Chat with Teller</a:t>
            </a:r>
            <a:endParaRPr lang="en-US" sz="1200" dirty="0">
              <a:solidFill>
                <a:srgbClr val="92D05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FDEFC6-0CA1-BF14-3BFC-D420E475BA26}"/>
              </a:ext>
            </a:extLst>
          </p:cNvPr>
          <p:cNvCxnSpPr>
            <a:cxnSpLocks/>
          </p:cNvCxnSpPr>
          <p:nvPr/>
        </p:nvCxnSpPr>
        <p:spPr>
          <a:xfrm flipV="1">
            <a:off x="6552836" y="2142483"/>
            <a:ext cx="565514" cy="7695"/>
          </a:xfrm>
          <a:prstGeom prst="straightConnector1">
            <a:avLst/>
          </a:prstGeom>
          <a:ln>
            <a:solidFill>
              <a:srgbClr val="E5A2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4A1A87-2FAF-EE87-4C61-0B6F88995ACC}"/>
              </a:ext>
            </a:extLst>
          </p:cNvPr>
          <p:cNvSpPr txBox="1"/>
          <p:nvPr/>
        </p:nvSpPr>
        <p:spPr>
          <a:xfrm>
            <a:off x="6429789" y="2707534"/>
            <a:ext cx="8116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tx1"/>
                </a:solidFill>
              </a:rPr>
              <a:t>Contract Complete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oogle Shape;14282;p74">
            <a:extLst>
              <a:ext uri="{FF2B5EF4-FFF2-40B4-BE49-F238E27FC236}">
                <a16:creationId xmlns:a16="http://schemas.microsoft.com/office/drawing/2014/main" id="{F1D4A136-891C-995F-EB92-11BA975AF87E}"/>
              </a:ext>
            </a:extLst>
          </p:cNvPr>
          <p:cNvGrpSpPr/>
          <p:nvPr/>
        </p:nvGrpSpPr>
        <p:grpSpPr>
          <a:xfrm>
            <a:off x="4195758" y="2890415"/>
            <a:ext cx="484615" cy="473883"/>
            <a:chOff x="1487200" y="4993750"/>
            <a:chExt cx="483125" cy="483125"/>
          </a:xfrm>
          <a:solidFill>
            <a:srgbClr val="00B050"/>
          </a:solidFill>
        </p:grpSpPr>
        <p:sp>
          <p:nvSpPr>
            <p:cNvPr id="7" name="Google Shape;14283;p74">
              <a:extLst>
                <a:ext uri="{FF2B5EF4-FFF2-40B4-BE49-F238E27FC236}">
                  <a16:creationId xmlns:a16="http://schemas.microsoft.com/office/drawing/2014/main" id="{8346FEC8-BB16-2F27-35F4-A25D0BC171A6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14284;p74">
              <a:extLst>
                <a:ext uri="{FF2B5EF4-FFF2-40B4-BE49-F238E27FC236}">
                  <a16:creationId xmlns:a16="http://schemas.microsoft.com/office/drawing/2014/main" id="{A79E775D-0C4B-8B8C-B9E1-C96739EC2D7F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983DBD6-318A-CF80-2026-7C4F4307BC4A}"/>
              </a:ext>
            </a:extLst>
          </p:cNvPr>
          <p:cNvSpPr txBox="1"/>
          <p:nvPr/>
        </p:nvSpPr>
        <p:spPr>
          <a:xfrm>
            <a:off x="7087990" y="2003983"/>
            <a:ext cx="1293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srgbClr val="92D050"/>
                </a:solidFill>
              </a:rPr>
              <a:t>View contract</a:t>
            </a:r>
            <a:endParaRPr lang="en-US" sz="1200" dirty="0">
              <a:solidFill>
                <a:srgbClr val="92D05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84F8C5-8AFB-F6AD-1058-C8DC50B70352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7734784" y="2280982"/>
            <a:ext cx="0" cy="709259"/>
          </a:xfrm>
          <a:prstGeom prst="straightConnector1">
            <a:avLst/>
          </a:prstGeom>
          <a:ln>
            <a:solidFill>
              <a:srgbClr val="E5A2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37DB06-CEA1-BD1F-BC81-6F28988F79DD}"/>
              </a:ext>
            </a:extLst>
          </p:cNvPr>
          <p:cNvSpPr txBox="1"/>
          <p:nvPr/>
        </p:nvSpPr>
        <p:spPr>
          <a:xfrm>
            <a:off x="7328978" y="2990241"/>
            <a:ext cx="811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srgbClr val="92D050"/>
                </a:solidFill>
              </a:rPr>
              <a:t>Deposit </a:t>
            </a:r>
            <a:endParaRPr lang="en-US" sz="1200" dirty="0">
              <a:solidFill>
                <a:srgbClr val="92D05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9755D1-2F66-A179-791B-89EF2D783613}"/>
              </a:ext>
            </a:extLst>
          </p:cNvPr>
          <p:cNvCxnSpPr>
            <a:cxnSpLocks/>
            <a:stCxn id="17" idx="1"/>
            <a:endCxn id="29" idx="3"/>
          </p:cNvCxnSpPr>
          <p:nvPr/>
        </p:nvCxnSpPr>
        <p:spPr>
          <a:xfrm flipH="1" flipV="1">
            <a:off x="6175060" y="3127358"/>
            <a:ext cx="1153918" cy="1383"/>
          </a:xfrm>
          <a:prstGeom prst="straightConnector1">
            <a:avLst/>
          </a:prstGeom>
          <a:ln>
            <a:solidFill>
              <a:srgbClr val="E5A2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E8892E-5238-BABC-A21F-8919501C8DE5}"/>
              </a:ext>
            </a:extLst>
          </p:cNvPr>
          <p:cNvSpPr txBox="1"/>
          <p:nvPr/>
        </p:nvSpPr>
        <p:spPr>
          <a:xfrm>
            <a:off x="5363449" y="2988858"/>
            <a:ext cx="811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srgbClr val="92D050"/>
                </a:solidFill>
              </a:rPr>
              <a:t>Payment </a:t>
            </a:r>
            <a:endParaRPr lang="en-US" sz="1200" dirty="0">
              <a:solidFill>
                <a:srgbClr val="92D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16AE50-A92C-0BBD-ABC7-1B1069977620}"/>
              </a:ext>
            </a:extLst>
          </p:cNvPr>
          <p:cNvSpPr txBox="1"/>
          <p:nvPr/>
        </p:nvSpPr>
        <p:spPr>
          <a:xfrm>
            <a:off x="6496214" y="1535167"/>
            <a:ext cx="7541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tx1"/>
                </a:solidFill>
              </a:rPr>
              <a:t>Send request survey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B8DDA5-08A6-5221-4197-8EE428A75770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680373" y="3127358"/>
            <a:ext cx="683076" cy="11063"/>
          </a:xfrm>
          <a:prstGeom prst="straightConnector1">
            <a:avLst/>
          </a:prstGeom>
          <a:ln>
            <a:solidFill>
              <a:srgbClr val="E5A2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0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44E5-39FB-9C4A-3D57-9CBDF94C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Demo</a:t>
            </a:r>
            <a:endParaRPr lang="en-US" dirty="0"/>
          </a:p>
        </p:txBody>
      </p:sp>
      <p:sp>
        <p:nvSpPr>
          <p:cNvPr id="3" name="Google Shape;14164;p74">
            <a:extLst>
              <a:ext uri="{FF2B5EF4-FFF2-40B4-BE49-F238E27FC236}">
                <a16:creationId xmlns:a16="http://schemas.microsoft.com/office/drawing/2014/main" id="{50842B8A-E154-7B8B-ED95-D7DF693E7DB3}"/>
              </a:ext>
            </a:extLst>
          </p:cNvPr>
          <p:cNvSpPr/>
          <p:nvPr/>
        </p:nvSpPr>
        <p:spPr>
          <a:xfrm>
            <a:off x="3508714" y="1637330"/>
            <a:ext cx="2126572" cy="198217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4" name="Google Shape;5401;p60">
            <a:extLst>
              <a:ext uri="{FF2B5EF4-FFF2-40B4-BE49-F238E27FC236}">
                <a16:creationId xmlns:a16="http://schemas.microsoft.com/office/drawing/2014/main" id="{5C09C5E1-678F-388B-C79C-3135E0AB87F7}"/>
              </a:ext>
            </a:extLst>
          </p:cNvPr>
          <p:cNvGrpSpPr/>
          <p:nvPr/>
        </p:nvGrpSpPr>
        <p:grpSpPr>
          <a:xfrm rot="1077442">
            <a:off x="1537784" y="891436"/>
            <a:ext cx="719170" cy="604183"/>
            <a:chOff x="3501799" y="2600852"/>
            <a:chExt cx="302718" cy="369541"/>
          </a:xfrm>
        </p:grpSpPr>
        <p:sp>
          <p:nvSpPr>
            <p:cNvPr id="5" name="Google Shape;5402;p60">
              <a:extLst>
                <a:ext uri="{FF2B5EF4-FFF2-40B4-BE49-F238E27FC236}">
                  <a16:creationId xmlns:a16="http://schemas.microsoft.com/office/drawing/2014/main" id="{3CE3D856-4A55-4458-965C-4520D074E655}"/>
                </a:ext>
              </a:extLst>
            </p:cNvPr>
            <p:cNvSpPr/>
            <p:nvPr/>
          </p:nvSpPr>
          <p:spPr>
            <a:xfrm>
              <a:off x="3545144" y="2729858"/>
              <a:ext cx="173045" cy="64545"/>
            </a:xfrm>
            <a:custGeom>
              <a:avLst/>
              <a:gdLst/>
              <a:ahLst/>
              <a:cxnLst/>
              <a:rect l="l" t="t" r="r" b="b"/>
              <a:pathLst>
                <a:path w="6228" h="2323" extrusionOk="0">
                  <a:moveTo>
                    <a:pt x="5454" y="513"/>
                  </a:moveTo>
                  <a:cubicBezTo>
                    <a:pt x="5596" y="513"/>
                    <a:pt x="5704" y="632"/>
                    <a:pt x="5704" y="775"/>
                  </a:cubicBezTo>
                  <a:lnTo>
                    <a:pt x="5704" y="1549"/>
                  </a:lnTo>
                  <a:cubicBezTo>
                    <a:pt x="5704" y="1691"/>
                    <a:pt x="5585" y="1799"/>
                    <a:pt x="5454" y="1799"/>
                  </a:cubicBezTo>
                  <a:lnTo>
                    <a:pt x="774" y="1799"/>
                  </a:lnTo>
                  <a:cubicBezTo>
                    <a:pt x="632" y="1799"/>
                    <a:pt x="524" y="1680"/>
                    <a:pt x="524" y="1549"/>
                  </a:cubicBezTo>
                  <a:lnTo>
                    <a:pt x="524" y="775"/>
                  </a:lnTo>
                  <a:cubicBezTo>
                    <a:pt x="524" y="620"/>
                    <a:pt x="643" y="513"/>
                    <a:pt x="774" y="513"/>
                  </a:cubicBezTo>
                  <a:close/>
                  <a:moveTo>
                    <a:pt x="774" y="1"/>
                  </a:moveTo>
                  <a:cubicBezTo>
                    <a:pt x="346" y="1"/>
                    <a:pt x="0" y="334"/>
                    <a:pt x="0" y="775"/>
                  </a:cubicBezTo>
                  <a:lnTo>
                    <a:pt x="0" y="1549"/>
                  </a:lnTo>
                  <a:cubicBezTo>
                    <a:pt x="0" y="1977"/>
                    <a:pt x="346" y="2322"/>
                    <a:pt x="774" y="2322"/>
                  </a:cubicBezTo>
                  <a:lnTo>
                    <a:pt x="5454" y="2322"/>
                  </a:lnTo>
                  <a:cubicBezTo>
                    <a:pt x="5882" y="2322"/>
                    <a:pt x="6227" y="1977"/>
                    <a:pt x="6227" y="1549"/>
                  </a:cubicBezTo>
                  <a:lnTo>
                    <a:pt x="6227" y="775"/>
                  </a:lnTo>
                  <a:cubicBezTo>
                    <a:pt x="6227" y="334"/>
                    <a:pt x="5882" y="1"/>
                    <a:pt x="5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403;p60">
              <a:extLst>
                <a:ext uri="{FF2B5EF4-FFF2-40B4-BE49-F238E27FC236}">
                  <a16:creationId xmlns:a16="http://schemas.microsoft.com/office/drawing/2014/main" id="{D9A00CD8-9C13-F47B-5FFB-60B33BCC7F49}"/>
                </a:ext>
              </a:extLst>
            </p:cNvPr>
            <p:cNvSpPr/>
            <p:nvPr/>
          </p:nvSpPr>
          <p:spPr>
            <a:xfrm>
              <a:off x="3651671" y="2758310"/>
              <a:ext cx="45345" cy="14587"/>
            </a:xfrm>
            <a:custGeom>
              <a:avLst/>
              <a:gdLst/>
              <a:ahLst/>
              <a:cxnLst/>
              <a:rect l="l" t="t" r="r" b="b"/>
              <a:pathLst>
                <a:path w="1632" h="525" extrusionOk="0">
                  <a:moveTo>
                    <a:pt x="298" y="1"/>
                  </a:moveTo>
                  <a:cubicBezTo>
                    <a:pt x="155" y="1"/>
                    <a:pt x="36" y="96"/>
                    <a:pt x="24" y="227"/>
                  </a:cubicBezTo>
                  <a:cubicBezTo>
                    <a:pt x="0" y="394"/>
                    <a:pt x="131" y="525"/>
                    <a:pt x="274" y="525"/>
                  </a:cubicBezTo>
                  <a:lnTo>
                    <a:pt x="1334" y="525"/>
                  </a:lnTo>
                  <a:cubicBezTo>
                    <a:pt x="1465" y="525"/>
                    <a:pt x="1584" y="429"/>
                    <a:pt x="1608" y="298"/>
                  </a:cubicBezTo>
                  <a:cubicBezTo>
                    <a:pt x="1631" y="132"/>
                    <a:pt x="1512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404;p60">
              <a:extLst>
                <a:ext uri="{FF2B5EF4-FFF2-40B4-BE49-F238E27FC236}">
                  <a16:creationId xmlns:a16="http://schemas.microsoft.com/office/drawing/2014/main" id="{BAB154D2-F239-29C0-BF7F-7780CA39AD0E}"/>
                </a:ext>
              </a:extLst>
            </p:cNvPr>
            <p:cNvSpPr/>
            <p:nvPr/>
          </p:nvSpPr>
          <p:spPr>
            <a:xfrm>
              <a:off x="3630499" y="2758310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1"/>
                  </a:moveTo>
                  <a:cubicBezTo>
                    <a:pt x="191" y="1"/>
                    <a:pt x="84" y="72"/>
                    <a:pt x="60" y="179"/>
                  </a:cubicBezTo>
                  <a:cubicBezTo>
                    <a:pt x="0" y="358"/>
                    <a:pt x="131" y="525"/>
                    <a:pt x="310" y="525"/>
                  </a:cubicBezTo>
                  <a:cubicBezTo>
                    <a:pt x="429" y="525"/>
                    <a:pt x="524" y="453"/>
                    <a:pt x="560" y="346"/>
                  </a:cubicBezTo>
                  <a:cubicBezTo>
                    <a:pt x="608" y="167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405;p60">
              <a:extLst>
                <a:ext uri="{FF2B5EF4-FFF2-40B4-BE49-F238E27FC236}">
                  <a16:creationId xmlns:a16="http://schemas.microsoft.com/office/drawing/2014/main" id="{B67B7D72-B87C-46D2-2592-88E0D2594216}"/>
                </a:ext>
              </a:extLst>
            </p:cNvPr>
            <p:cNvSpPr/>
            <p:nvPr/>
          </p:nvSpPr>
          <p:spPr>
            <a:xfrm>
              <a:off x="3558036" y="2600852"/>
              <a:ext cx="17560" cy="14587"/>
            </a:xfrm>
            <a:custGeom>
              <a:avLst/>
              <a:gdLst/>
              <a:ahLst/>
              <a:cxnLst/>
              <a:rect l="l" t="t" r="r" b="b"/>
              <a:pathLst>
                <a:path w="632" h="525" extrusionOk="0">
                  <a:moveTo>
                    <a:pt x="310" y="0"/>
                  </a:moveTo>
                  <a:cubicBezTo>
                    <a:pt x="191" y="0"/>
                    <a:pt x="108" y="72"/>
                    <a:pt x="60" y="179"/>
                  </a:cubicBezTo>
                  <a:cubicBezTo>
                    <a:pt x="1" y="358"/>
                    <a:pt x="132" y="524"/>
                    <a:pt x="310" y="524"/>
                  </a:cubicBezTo>
                  <a:cubicBezTo>
                    <a:pt x="429" y="524"/>
                    <a:pt x="537" y="441"/>
                    <a:pt x="572" y="346"/>
                  </a:cubicBezTo>
                  <a:cubicBezTo>
                    <a:pt x="632" y="167"/>
                    <a:pt x="489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06;p60">
              <a:extLst>
                <a:ext uri="{FF2B5EF4-FFF2-40B4-BE49-F238E27FC236}">
                  <a16:creationId xmlns:a16="http://schemas.microsoft.com/office/drawing/2014/main" id="{C85C0478-A5AC-D9E0-ECBA-3E889681A002}"/>
                </a:ext>
              </a:extLst>
            </p:cNvPr>
            <p:cNvSpPr/>
            <p:nvPr/>
          </p:nvSpPr>
          <p:spPr>
            <a:xfrm>
              <a:off x="3594768" y="2808712"/>
              <a:ext cx="73130" cy="115363"/>
            </a:xfrm>
            <a:custGeom>
              <a:avLst/>
              <a:gdLst/>
              <a:ahLst/>
              <a:cxnLst/>
              <a:rect l="l" t="t" r="r" b="b"/>
              <a:pathLst>
                <a:path w="2632" h="4152" extrusionOk="0">
                  <a:moveTo>
                    <a:pt x="1346" y="1294"/>
                  </a:moveTo>
                  <a:lnTo>
                    <a:pt x="1251" y="1616"/>
                  </a:lnTo>
                  <a:cubicBezTo>
                    <a:pt x="1227" y="1711"/>
                    <a:pt x="1274" y="1854"/>
                    <a:pt x="1370" y="1913"/>
                  </a:cubicBezTo>
                  <a:cubicBezTo>
                    <a:pt x="1417" y="1937"/>
                    <a:pt x="1465" y="1949"/>
                    <a:pt x="1501" y="1949"/>
                  </a:cubicBezTo>
                  <a:lnTo>
                    <a:pt x="1953" y="1949"/>
                  </a:lnTo>
                  <a:lnTo>
                    <a:pt x="1298" y="2854"/>
                  </a:lnTo>
                  <a:lnTo>
                    <a:pt x="1382" y="2544"/>
                  </a:lnTo>
                  <a:cubicBezTo>
                    <a:pt x="1417" y="2425"/>
                    <a:pt x="1370" y="2306"/>
                    <a:pt x="1251" y="2235"/>
                  </a:cubicBezTo>
                  <a:cubicBezTo>
                    <a:pt x="1215" y="2223"/>
                    <a:pt x="1179" y="2199"/>
                    <a:pt x="1132" y="2199"/>
                  </a:cubicBezTo>
                  <a:lnTo>
                    <a:pt x="699" y="2199"/>
                  </a:lnTo>
                  <a:lnTo>
                    <a:pt x="1346" y="1294"/>
                  </a:lnTo>
                  <a:close/>
                  <a:moveTo>
                    <a:pt x="1800" y="1"/>
                  </a:moveTo>
                  <a:cubicBezTo>
                    <a:pt x="1780" y="1"/>
                    <a:pt x="1760" y="3"/>
                    <a:pt x="1739" y="8"/>
                  </a:cubicBezTo>
                  <a:cubicBezTo>
                    <a:pt x="1655" y="20"/>
                    <a:pt x="1584" y="68"/>
                    <a:pt x="1536" y="139"/>
                  </a:cubicBezTo>
                  <a:lnTo>
                    <a:pt x="60" y="2211"/>
                  </a:lnTo>
                  <a:cubicBezTo>
                    <a:pt x="12" y="2259"/>
                    <a:pt x="0" y="2342"/>
                    <a:pt x="0" y="2401"/>
                  </a:cubicBezTo>
                  <a:cubicBezTo>
                    <a:pt x="0" y="2580"/>
                    <a:pt x="155" y="2723"/>
                    <a:pt x="334" y="2723"/>
                  </a:cubicBezTo>
                  <a:lnTo>
                    <a:pt x="810" y="2723"/>
                  </a:lnTo>
                  <a:lnTo>
                    <a:pt x="524" y="3723"/>
                  </a:lnTo>
                  <a:cubicBezTo>
                    <a:pt x="477" y="3854"/>
                    <a:pt x="524" y="4009"/>
                    <a:pt x="643" y="4092"/>
                  </a:cubicBezTo>
                  <a:cubicBezTo>
                    <a:pt x="703" y="4140"/>
                    <a:pt x="762" y="4152"/>
                    <a:pt x="834" y="4152"/>
                  </a:cubicBezTo>
                  <a:lnTo>
                    <a:pt x="893" y="4152"/>
                  </a:lnTo>
                  <a:cubicBezTo>
                    <a:pt x="989" y="4140"/>
                    <a:pt x="1060" y="4092"/>
                    <a:pt x="1108" y="4021"/>
                  </a:cubicBezTo>
                  <a:lnTo>
                    <a:pt x="2572" y="1949"/>
                  </a:lnTo>
                  <a:cubicBezTo>
                    <a:pt x="2620" y="1890"/>
                    <a:pt x="2632" y="1818"/>
                    <a:pt x="2632" y="1759"/>
                  </a:cubicBezTo>
                  <a:cubicBezTo>
                    <a:pt x="2632" y="1580"/>
                    <a:pt x="2489" y="1437"/>
                    <a:pt x="2310" y="1437"/>
                  </a:cubicBezTo>
                  <a:lnTo>
                    <a:pt x="1834" y="1437"/>
                  </a:lnTo>
                  <a:lnTo>
                    <a:pt x="2120" y="437"/>
                  </a:lnTo>
                  <a:cubicBezTo>
                    <a:pt x="2155" y="306"/>
                    <a:pt x="2120" y="151"/>
                    <a:pt x="2001" y="68"/>
                  </a:cubicBezTo>
                  <a:cubicBezTo>
                    <a:pt x="1936" y="31"/>
                    <a:pt x="1871" y="1"/>
                    <a:pt x="1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07;p60">
              <a:extLst>
                <a:ext uri="{FF2B5EF4-FFF2-40B4-BE49-F238E27FC236}">
                  <a16:creationId xmlns:a16="http://schemas.microsoft.com/office/drawing/2014/main" id="{B0DC712A-0450-5AC0-54BD-70B32B941A54}"/>
                </a:ext>
              </a:extLst>
            </p:cNvPr>
            <p:cNvSpPr/>
            <p:nvPr/>
          </p:nvSpPr>
          <p:spPr>
            <a:xfrm>
              <a:off x="3501799" y="2601519"/>
              <a:ext cx="302718" cy="368874"/>
            </a:xfrm>
            <a:custGeom>
              <a:avLst/>
              <a:gdLst/>
              <a:ahLst/>
              <a:cxnLst/>
              <a:rect l="l" t="t" r="r" b="b"/>
              <a:pathLst>
                <a:path w="10895" h="13276" extrusionOk="0">
                  <a:moveTo>
                    <a:pt x="10121" y="2786"/>
                  </a:moveTo>
                  <a:cubicBezTo>
                    <a:pt x="10276" y="2786"/>
                    <a:pt x="10371" y="2905"/>
                    <a:pt x="10371" y="3036"/>
                  </a:cubicBezTo>
                  <a:lnTo>
                    <a:pt x="10371" y="4858"/>
                  </a:lnTo>
                  <a:lnTo>
                    <a:pt x="10121" y="4858"/>
                  </a:lnTo>
                  <a:cubicBezTo>
                    <a:pt x="9978" y="4858"/>
                    <a:pt x="9871" y="4739"/>
                    <a:pt x="9871" y="4608"/>
                  </a:cubicBezTo>
                  <a:lnTo>
                    <a:pt x="9871" y="2786"/>
                  </a:lnTo>
                  <a:close/>
                  <a:moveTo>
                    <a:pt x="9359" y="2786"/>
                  </a:moveTo>
                  <a:lnTo>
                    <a:pt x="9359" y="4596"/>
                  </a:lnTo>
                  <a:cubicBezTo>
                    <a:pt x="9359" y="5036"/>
                    <a:pt x="9704" y="5370"/>
                    <a:pt x="10133" y="5370"/>
                  </a:cubicBezTo>
                  <a:lnTo>
                    <a:pt x="10395" y="5370"/>
                  </a:lnTo>
                  <a:lnTo>
                    <a:pt x="10395" y="8215"/>
                  </a:lnTo>
                  <a:cubicBezTo>
                    <a:pt x="10371" y="8358"/>
                    <a:pt x="10288" y="8477"/>
                    <a:pt x="10169" y="8489"/>
                  </a:cubicBezTo>
                  <a:cubicBezTo>
                    <a:pt x="10155" y="8491"/>
                    <a:pt x="10142" y="8492"/>
                    <a:pt x="10130" y="8492"/>
                  </a:cubicBezTo>
                  <a:cubicBezTo>
                    <a:pt x="9982" y="8492"/>
                    <a:pt x="9871" y="8370"/>
                    <a:pt x="9871" y="8227"/>
                  </a:cubicBezTo>
                  <a:lnTo>
                    <a:pt x="9871" y="7191"/>
                  </a:lnTo>
                  <a:cubicBezTo>
                    <a:pt x="9871" y="6763"/>
                    <a:pt x="9526" y="6418"/>
                    <a:pt x="9097" y="6418"/>
                  </a:cubicBezTo>
                  <a:lnTo>
                    <a:pt x="8847" y="6418"/>
                  </a:lnTo>
                  <a:lnTo>
                    <a:pt x="8847" y="2786"/>
                  </a:lnTo>
                  <a:close/>
                  <a:moveTo>
                    <a:pt x="8669" y="12466"/>
                  </a:moveTo>
                  <a:cubicBezTo>
                    <a:pt x="8752" y="12466"/>
                    <a:pt x="8811" y="12537"/>
                    <a:pt x="8811" y="12609"/>
                  </a:cubicBezTo>
                  <a:lnTo>
                    <a:pt x="8811" y="12764"/>
                  </a:lnTo>
                  <a:lnTo>
                    <a:pt x="525" y="12764"/>
                  </a:lnTo>
                  <a:lnTo>
                    <a:pt x="525" y="12609"/>
                  </a:lnTo>
                  <a:cubicBezTo>
                    <a:pt x="525" y="12525"/>
                    <a:pt x="596" y="12466"/>
                    <a:pt x="668" y="12466"/>
                  </a:cubicBezTo>
                  <a:close/>
                  <a:moveTo>
                    <a:pt x="1299" y="0"/>
                  </a:moveTo>
                  <a:cubicBezTo>
                    <a:pt x="870" y="0"/>
                    <a:pt x="525" y="345"/>
                    <a:pt x="525" y="774"/>
                  </a:cubicBezTo>
                  <a:lnTo>
                    <a:pt x="525" y="11954"/>
                  </a:lnTo>
                  <a:cubicBezTo>
                    <a:pt x="227" y="12025"/>
                    <a:pt x="1" y="12299"/>
                    <a:pt x="1" y="12609"/>
                  </a:cubicBezTo>
                  <a:lnTo>
                    <a:pt x="1" y="13026"/>
                  </a:lnTo>
                  <a:cubicBezTo>
                    <a:pt x="1" y="13168"/>
                    <a:pt x="120" y="13276"/>
                    <a:pt x="251" y="13276"/>
                  </a:cubicBezTo>
                  <a:lnTo>
                    <a:pt x="9085" y="13276"/>
                  </a:lnTo>
                  <a:cubicBezTo>
                    <a:pt x="9228" y="13276"/>
                    <a:pt x="9335" y="13157"/>
                    <a:pt x="9335" y="13026"/>
                  </a:cubicBezTo>
                  <a:lnTo>
                    <a:pt x="9335" y="12609"/>
                  </a:lnTo>
                  <a:cubicBezTo>
                    <a:pt x="9335" y="12299"/>
                    <a:pt x="9109" y="12025"/>
                    <a:pt x="8811" y="11954"/>
                  </a:cubicBezTo>
                  <a:lnTo>
                    <a:pt x="8811" y="6953"/>
                  </a:lnTo>
                  <a:lnTo>
                    <a:pt x="9169" y="6953"/>
                  </a:lnTo>
                  <a:cubicBezTo>
                    <a:pt x="9264" y="6953"/>
                    <a:pt x="9335" y="7025"/>
                    <a:pt x="9335" y="7120"/>
                  </a:cubicBezTo>
                  <a:lnTo>
                    <a:pt x="9335" y="8394"/>
                  </a:lnTo>
                  <a:cubicBezTo>
                    <a:pt x="9335" y="8549"/>
                    <a:pt x="9407" y="8692"/>
                    <a:pt x="9526" y="8799"/>
                  </a:cubicBezTo>
                  <a:cubicBezTo>
                    <a:pt x="9722" y="8959"/>
                    <a:pt x="9925" y="9026"/>
                    <a:pt x="10114" y="9026"/>
                  </a:cubicBezTo>
                  <a:cubicBezTo>
                    <a:pt x="10544" y="9026"/>
                    <a:pt x="10895" y="8673"/>
                    <a:pt x="10895" y="8251"/>
                  </a:cubicBezTo>
                  <a:lnTo>
                    <a:pt x="10895" y="5120"/>
                  </a:lnTo>
                  <a:lnTo>
                    <a:pt x="10895" y="3060"/>
                  </a:lnTo>
                  <a:cubicBezTo>
                    <a:pt x="10895" y="2620"/>
                    <a:pt x="10550" y="2286"/>
                    <a:pt x="10121" y="2286"/>
                  </a:cubicBezTo>
                  <a:lnTo>
                    <a:pt x="8823" y="2286"/>
                  </a:lnTo>
                  <a:lnTo>
                    <a:pt x="8823" y="274"/>
                  </a:lnTo>
                  <a:cubicBezTo>
                    <a:pt x="8823" y="119"/>
                    <a:pt x="8704" y="0"/>
                    <a:pt x="8561" y="0"/>
                  </a:cubicBezTo>
                  <a:lnTo>
                    <a:pt x="3287" y="0"/>
                  </a:lnTo>
                  <a:cubicBezTo>
                    <a:pt x="3263" y="0"/>
                    <a:pt x="3251" y="24"/>
                    <a:pt x="3215" y="36"/>
                  </a:cubicBezTo>
                  <a:cubicBezTo>
                    <a:pt x="2989" y="262"/>
                    <a:pt x="3156" y="524"/>
                    <a:pt x="3370" y="524"/>
                  </a:cubicBezTo>
                  <a:lnTo>
                    <a:pt x="8037" y="524"/>
                  </a:lnTo>
                  <a:cubicBezTo>
                    <a:pt x="8192" y="524"/>
                    <a:pt x="8288" y="643"/>
                    <a:pt x="8288" y="774"/>
                  </a:cubicBezTo>
                  <a:lnTo>
                    <a:pt x="8288" y="2548"/>
                  </a:lnTo>
                  <a:lnTo>
                    <a:pt x="8288" y="11942"/>
                  </a:lnTo>
                  <a:lnTo>
                    <a:pt x="1025" y="11942"/>
                  </a:lnTo>
                  <a:lnTo>
                    <a:pt x="1025" y="774"/>
                  </a:lnTo>
                  <a:cubicBezTo>
                    <a:pt x="1025" y="631"/>
                    <a:pt x="1144" y="524"/>
                    <a:pt x="1287" y="524"/>
                  </a:cubicBezTo>
                  <a:lnTo>
                    <a:pt x="1560" y="524"/>
                  </a:lnTo>
                  <a:cubicBezTo>
                    <a:pt x="1703" y="524"/>
                    <a:pt x="1822" y="429"/>
                    <a:pt x="1834" y="298"/>
                  </a:cubicBezTo>
                  <a:cubicBezTo>
                    <a:pt x="1858" y="131"/>
                    <a:pt x="1727" y="0"/>
                    <a:pt x="1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08;p60">
              <a:extLst>
                <a:ext uri="{FF2B5EF4-FFF2-40B4-BE49-F238E27FC236}">
                  <a16:creationId xmlns:a16="http://schemas.microsoft.com/office/drawing/2014/main" id="{50ED2819-3E95-E0B2-9671-355B84C41B21}"/>
                </a:ext>
              </a:extLst>
            </p:cNvPr>
            <p:cNvSpPr/>
            <p:nvPr/>
          </p:nvSpPr>
          <p:spPr>
            <a:xfrm>
              <a:off x="3623553" y="2694210"/>
              <a:ext cx="15893" cy="14754"/>
            </a:xfrm>
            <a:custGeom>
              <a:avLst/>
              <a:gdLst/>
              <a:ahLst/>
              <a:cxnLst/>
              <a:rect l="l" t="t" r="r" b="b"/>
              <a:pathLst>
                <a:path w="572" h="531" extrusionOk="0">
                  <a:moveTo>
                    <a:pt x="286" y="1"/>
                  </a:moveTo>
                  <a:cubicBezTo>
                    <a:pt x="218" y="1"/>
                    <a:pt x="149" y="28"/>
                    <a:pt x="96" y="81"/>
                  </a:cubicBezTo>
                  <a:cubicBezTo>
                    <a:pt x="0" y="176"/>
                    <a:pt x="0" y="343"/>
                    <a:pt x="96" y="450"/>
                  </a:cubicBezTo>
                  <a:cubicBezTo>
                    <a:pt x="149" y="504"/>
                    <a:pt x="218" y="531"/>
                    <a:pt x="286" y="531"/>
                  </a:cubicBezTo>
                  <a:cubicBezTo>
                    <a:pt x="354" y="531"/>
                    <a:pt x="423" y="504"/>
                    <a:pt x="477" y="450"/>
                  </a:cubicBezTo>
                  <a:cubicBezTo>
                    <a:pt x="572" y="343"/>
                    <a:pt x="572" y="176"/>
                    <a:pt x="477" y="81"/>
                  </a:cubicBezTo>
                  <a:cubicBezTo>
                    <a:pt x="423" y="28"/>
                    <a:pt x="354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09;p60">
              <a:extLst>
                <a:ext uri="{FF2B5EF4-FFF2-40B4-BE49-F238E27FC236}">
                  <a16:creationId xmlns:a16="http://schemas.microsoft.com/office/drawing/2014/main" id="{6F69EC35-2440-E8BE-2865-FA51C3DCD068}"/>
                </a:ext>
              </a:extLst>
            </p:cNvPr>
            <p:cNvSpPr/>
            <p:nvPr/>
          </p:nvSpPr>
          <p:spPr>
            <a:xfrm>
              <a:off x="3582848" y="2636584"/>
              <a:ext cx="97636" cy="31369"/>
            </a:xfrm>
            <a:custGeom>
              <a:avLst/>
              <a:gdLst/>
              <a:ahLst/>
              <a:cxnLst/>
              <a:rect l="l" t="t" r="r" b="b"/>
              <a:pathLst>
                <a:path w="3514" h="1129" extrusionOk="0">
                  <a:moveTo>
                    <a:pt x="1757" y="0"/>
                  </a:moveTo>
                  <a:cubicBezTo>
                    <a:pt x="1159" y="0"/>
                    <a:pt x="560" y="226"/>
                    <a:pt x="108" y="679"/>
                  </a:cubicBezTo>
                  <a:cubicBezTo>
                    <a:pt x="1" y="786"/>
                    <a:pt x="1" y="941"/>
                    <a:pt x="108" y="1048"/>
                  </a:cubicBezTo>
                  <a:cubicBezTo>
                    <a:pt x="162" y="1102"/>
                    <a:pt x="227" y="1128"/>
                    <a:pt x="292" y="1128"/>
                  </a:cubicBezTo>
                  <a:cubicBezTo>
                    <a:pt x="358" y="1128"/>
                    <a:pt x="423" y="1102"/>
                    <a:pt x="477" y="1048"/>
                  </a:cubicBezTo>
                  <a:cubicBezTo>
                    <a:pt x="834" y="691"/>
                    <a:pt x="1299" y="512"/>
                    <a:pt x="1763" y="512"/>
                  </a:cubicBezTo>
                  <a:cubicBezTo>
                    <a:pt x="2227" y="512"/>
                    <a:pt x="2692" y="691"/>
                    <a:pt x="3049" y="1048"/>
                  </a:cubicBezTo>
                  <a:cubicBezTo>
                    <a:pt x="3096" y="1096"/>
                    <a:pt x="3168" y="1119"/>
                    <a:pt x="3227" y="1119"/>
                  </a:cubicBezTo>
                  <a:cubicBezTo>
                    <a:pt x="3287" y="1119"/>
                    <a:pt x="3370" y="1096"/>
                    <a:pt x="3406" y="1048"/>
                  </a:cubicBezTo>
                  <a:cubicBezTo>
                    <a:pt x="3513" y="941"/>
                    <a:pt x="3513" y="786"/>
                    <a:pt x="3406" y="679"/>
                  </a:cubicBezTo>
                  <a:cubicBezTo>
                    <a:pt x="2954" y="226"/>
                    <a:pt x="2355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410;p60">
              <a:extLst>
                <a:ext uri="{FF2B5EF4-FFF2-40B4-BE49-F238E27FC236}">
                  <a16:creationId xmlns:a16="http://schemas.microsoft.com/office/drawing/2014/main" id="{B4776A02-1ABD-37CE-2CB0-61070D85972B}"/>
                </a:ext>
              </a:extLst>
            </p:cNvPr>
            <p:cNvSpPr/>
            <p:nvPr/>
          </p:nvSpPr>
          <p:spPr>
            <a:xfrm>
              <a:off x="3603048" y="2665202"/>
              <a:ext cx="56904" cy="23006"/>
            </a:xfrm>
            <a:custGeom>
              <a:avLst/>
              <a:gdLst/>
              <a:ahLst/>
              <a:cxnLst/>
              <a:rect l="l" t="t" r="r" b="b"/>
              <a:pathLst>
                <a:path w="2048" h="828" extrusionOk="0">
                  <a:moveTo>
                    <a:pt x="1024" y="0"/>
                  </a:moveTo>
                  <a:cubicBezTo>
                    <a:pt x="694" y="0"/>
                    <a:pt x="363" y="125"/>
                    <a:pt x="107" y="375"/>
                  </a:cubicBezTo>
                  <a:cubicBezTo>
                    <a:pt x="0" y="482"/>
                    <a:pt x="0" y="649"/>
                    <a:pt x="107" y="744"/>
                  </a:cubicBezTo>
                  <a:cubicBezTo>
                    <a:pt x="161" y="798"/>
                    <a:pt x="229" y="825"/>
                    <a:pt x="296" y="825"/>
                  </a:cubicBezTo>
                  <a:cubicBezTo>
                    <a:pt x="363" y="825"/>
                    <a:pt x="429" y="798"/>
                    <a:pt x="476" y="744"/>
                  </a:cubicBezTo>
                  <a:cubicBezTo>
                    <a:pt x="625" y="595"/>
                    <a:pt x="828" y="521"/>
                    <a:pt x="1030" y="521"/>
                  </a:cubicBezTo>
                  <a:cubicBezTo>
                    <a:pt x="1232" y="521"/>
                    <a:pt x="1435" y="595"/>
                    <a:pt x="1584" y="744"/>
                  </a:cubicBezTo>
                  <a:cubicBezTo>
                    <a:pt x="1631" y="804"/>
                    <a:pt x="1703" y="828"/>
                    <a:pt x="1762" y="828"/>
                  </a:cubicBezTo>
                  <a:cubicBezTo>
                    <a:pt x="1822" y="828"/>
                    <a:pt x="1893" y="792"/>
                    <a:pt x="1941" y="744"/>
                  </a:cubicBezTo>
                  <a:cubicBezTo>
                    <a:pt x="2048" y="649"/>
                    <a:pt x="2048" y="482"/>
                    <a:pt x="1941" y="375"/>
                  </a:cubicBezTo>
                  <a:cubicBezTo>
                    <a:pt x="1685" y="125"/>
                    <a:pt x="1354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5545;p60">
            <a:extLst>
              <a:ext uri="{FF2B5EF4-FFF2-40B4-BE49-F238E27FC236}">
                <a16:creationId xmlns:a16="http://schemas.microsoft.com/office/drawing/2014/main" id="{0932D440-20A5-A6FD-30C7-13C1D03D8758}"/>
              </a:ext>
            </a:extLst>
          </p:cNvPr>
          <p:cNvGrpSpPr/>
          <p:nvPr/>
        </p:nvGrpSpPr>
        <p:grpSpPr>
          <a:xfrm rot="19990021">
            <a:off x="1385475" y="2895693"/>
            <a:ext cx="687311" cy="715493"/>
            <a:chOff x="4146883" y="3259273"/>
            <a:chExt cx="368901" cy="368790"/>
          </a:xfrm>
        </p:grpSpPr>
        <p:sp>
          <p:nvSpPr>
            <p:cNvPr id="15" name="Google Shape;5546;p60">
              <a:extLst>
                <a:ext uri="{FF2B5EF4-FFF2-40B4-BE49-F238E27FC236}">
                  <a16:creationId xmlns:a16="http://schemas.microsoft.com/office/drawing/2014/main" id="{15BF5F2C-B122-0A65-29AC-05F96D863275}"/>
                </a:ext>
              </a:extLst>
            </p:cNvPr>
            <p:cNvSpPr/>
            <p:nvPr/>
          </p:nvSpPr>
          <p:spPr>
            <a:xfrm>
              <a:off x="4460521" y="3591304"/>
              <a:ext cx="13920" cy="13920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62" y="1"/>
                  </a:moveTo>
                  <a:cubicBezTo>
                    <a:pt x="119" y="1"/>
                    <a:pt x="0" y="108"/>
                    <a:pt x="0" y="251"/>
                  </a:cubicBezTo>
                  <a:cubicBezTo>
                    <a:pt x="0" y="382"/>
                    <a:pt x="119" y="501"/>
                    <a:pt x="250" y="501"/>
                  </a:cubicBezTo>
                  <a:cubicBezTo>
                    <a:pt x="393" y="501"/>
                    <a:pt x="500" y="382"/>
                    <a:pt x="500" y="251"/>
                  </a:cubicBezTo>
                  <a:cubicBezTo>
                    <a:pt x="500" y="108"/>
                    <a:pt x="417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547;p60">
              <a:extLst>
                <a:ext uri="{FF2B5EF4-FFF2-40B4-BE49-F238E27FC236}">
                  <a16:creationId xmlns:a16="http://schemas.microsoft.com/office/drawing/2014/main" id="{15FBC8A9-5707-3229-4320-47678BC9FD93}"/>
                </a:ext>
              </a:extLst>
            </p:cNvPr>
            <p:cNvSpPr/>
            <p:nvPr/>
          </p:nvSpPr>
          <p:spPr>
            <a:xfrm>
              <a:off x="4146883" y="3280918"/>
              <a:ext cx="368901" cy="347146"/>
            </a:xfrm>
            <a:custGeom>
              <a:avLst/>
              <a:gdLst/>
              <a:ahLst/>
              <a:cxnLst/>
              <a:rect l="l" t="t" r="r" b="b"/>
              <a:pathLst>
                <a:path w="13277" h="12494" extrusionOk="0">
                  <a:moveTo>
                    <a:pt x="6617" y="858"/>
                  </a:moveTo>
                  <a:cubicBezTo>
                    <a:pt x="6630" y="858"/>
                    <a:pt x="6643" y="859"/>
                    <a:pt x="6657" y="861"/>
                  </a:cubicBezTo>
                  <a:cubicBezTo>
                    <a:pt x="6788" y="885"/>
                    <a:pt x="6883" y="1004"/>
                    <a:pt x="6883" y="1135"/>
                  </a:cubicBezTo>
                  <a:lnTo>
                    <a:pt x="6883" y="1932"/>
                  </a:lnTo>
                  <a:lnTo>
                    <a:pt x="6359" y="1932"/>
                  </a:lnTo>
                  <a:lnTo>
                    <a:pt x="6359" y="1123"/>
                  </a:lnTo>
                  <a:cubicBezTo>
                    <a:pt x="6359" y="980"/>
                    <a:pt x="6470" y="858"/>
                    <a:pt x="6617" y="858"/>
                  </a:cubicBezTo>
                  <a:close/>
                  <a:moveTo>
                    <a:pt x="7419" y="2420"/>
                  </a:moveTo>
                  <a:lnTo>
                    <a:pt x="7419" y="2837"/>
                  </a:lnTo>
                  <a:lnTo>
                    <a:pt x="5847" y="2837"/>
                  </a:lnTo>
                  <a:lnTo>
                    <a:pt x="5847" y="2420"/>
                  </a:lnTo>
                  <a:close/>
                  <a:moveTo>
                    <a:pt x="7395" y="3349"/>
                  </a:moveTo>
                  <a:lnTo>
                    <a:pt x="7395" y="3766"/>
                  </a:lnTo>
                  <a:lnTo>
                    <a:pt x="5835" y="3766"/>
                  </a:lnTo>
                  <a:lnTo>
                    <a:pt x="5835" y="3349"/>
                  </a:lnTo>
                  <a:close/>
                  <a:moveTo>
                    <a:pt x="4811" y="5099"/>
                  </a:moveTo>
                  <a:lnTo>
                    <a:pt x="4811" y="5421"/>
                  </a:lnTo>
                  <a:cubicBezTo>
                    <a:pt x="3489" y="5885"/>
                    <a:pt x="2394" y="6826"/>
                    <a:pt x="1727" y="8040"/>
                  </a:cubicBezTo>
                  <a:cubicBezTo>
                    <a:pt x="1680" y="8028"/>
                    <a:pt x="1656" y="8028"/>
                    <a:pt x="1608" y="8028"/>
                  </a:cubicBezTo>
                  <a:cubicBezTo>
                    <a:pt x="1501" y="8028"/>
                    <a:pt x="1418" y="8076"/>
                    <a:pt x="1323" y="8135"/>
                  </a:cubicBezTo>
                  <a:cubicBezTo>
                    <a:pt x="2013" y="6719"/>
                    <a:pt x="3251" y="5599"/>
                    <a:pt x="4811" y="5099"/>
                  </a:cubicBezTo>
                  <a:close/>
                  <a:moveTo>
                    <a:pt x="4811" y="7814"/>
                  </a:moveTo>
                  <a:lnTo>
                    <a:pt x="4811" y="8159"/>
                  </a:lnTo>
                  <a:cubicBezTo>
                    <a:pt x="4704" y="8100"/>
                    <a:pt x="4585" y="8064"/>
                    <a:pt x="4466" y="8064"/>
                  </a:cubicBezTo>
                  <a:cubicBezTo>
                    <a:pt x="4573" y="7981"/>
                    <a:pt x="4692" y="7897"/>
                    <a:pt x="4811" y="7814"/>
                  </a:cubicBezTo>
                  <a:close/>
                  <a:moveTo>
                    <a:pt x="8442" y="7814"/>
                  </a:moveTo>
                  <a:cubicBezTo>
                    <a:pt x="8562" y="7897"/>
                    <a:pt x="8681" y="7981"/>
                    <a:pt x="8788" y="8076"/>
                  </a:cubicBezTo>
                  <a:cubicBezTo>
                    <a:pt x="8728" y="8076"/>
                    <a:pt x="8681" y="8088"/>
                    <a:pt x="8621" y="8100"/>
                  </a:cubicBezTo>
                  <a:cubicBezTo>
                    <a:pt x="8562" y="8112"/>
                    <a:pt x="8490" y="8147"/>
                    <a:pt x="8442" y="8171"/>
                  </a:cubicBezTo>
                  <a:lnTo>
                    <a:pt x="8442" y="7814"/>
                  </a:lnTo>
                  <a:close/>
                  <a:moveTo>
                    <a:pt x="4811" y="6862"/>
                  </a:moveTo>
                  <a:lnTo>
                    <a:pt x="4811" y="7219"/>
                  </a:lnTo>
                  <a:cubicBezTo>
                    <a:pt x="4418" y="7433"/>
                    <a:pt x="4061" y="7695"/>
                    <a:pt x="3763" y="8028"/>
                  </a:cubicBezTo>
                  <a:lnTo>
                    <a:pt x="3692" y="8028"/>
                  </a:lnTo>
                  <a:cubicBezTo>
                    <a:pt x="3513" y="8028"/>
                    <a:pt x="3370" y="8147"/>
                    <a:pt x="3275" y="8326"/>
                  </a:cubicBezTo>
                  <a:cubicBezTo>
                    <a:pt x="3275" y="8338"/>
                    <a:pt x="3263" y="8350"/>
                    <a:pt x="3263" y="8350"/>
                  </a:cubicBezTo>
                  <a:cubicBezTo>
                    <a:pt x="3204" y="8350"/>
                    <a:pt x="3156" y="8374"/>
                    <a:pt x="3097" y="8374"/>
                  </a:cubicBezTo>
                  <a:cubicBezTo>
                    <a:pt x="3513" y="7731"/>
                    <a:pt x="4109" y="7207"/>
                    <a:pt x="4811" y="6862"/>
                  </a:cubicBezTo>
                  <a:close/>
                  <a:moveTo>
                    <a:pt x="8454" y="6885"/>
                  </a:moveTo>
                  <a:cubicBezTo>
                    <a:pt x="9157" y="7207"/>
                    <a:pt x="9740" y="7743"/>
                    <a:pt x="10169" y="8386"/>
                  </a:cubicBezTo>
                  <a:cubicBezTo>
                    <a:pt x="10097" y="8374"/>
                    <a:pt x="10038" y="8374"/>
                    <a:pt x="9990" y="8350"/>
                  </a:cubicBezTo>
                  <a:cubicBezTo>
                    <a:pt x="9895" y="8147"/>
                    <a:pt x="9740" y="8028"/>
                    <a:pt x="9562" y="8028"/>
                  </a:cubicBezTo>
                  <a:lnTo>
                    <a:pt x="9502" y="8028"/>
                  </a:lnTo>
                  <a:cubicBezTo>
                    <a:pt x="9204" y="7695"/>
                    <a:pt x="8847" y="7433"/>
                    <a:pt x="8454" y="7219"/>
                  </a:cubicBezTo>
                  <a:lnTo>
                    <a:pt x="8454" y="6885"/>
                  </a:lnTo>
                  <a:close/>
                  <a:moveTo>
                    <a:pt x="4811" y="5957"/>
                  </a:moveTo>
                  <a:lnTo>
                    <a:pt x="4811" y="6302"/>
                  </a:lnTo>
                  <a:cubicBezTo>
                    <a:pt x="3644" y="6790"/>
                    <a:pt x="2727" y="7731"/>
                    <a:pt x="2251" y="8874"/>
                  </a:cubicBezTo>
                  <a:cubicBezTo>
                    <a:pt x="2204" y="8731"/>
                    <a:pt x="2144" y="8576"/>
                    <a:pt x="2096" y="8445"/>
                  </a:cubicBezTo>
                  <a:cubicBezTo>
                    <a:pt x="2656" y="7302"/>
                    <a:pt x="3632" y="6409"/>
                    <a:pt x="4811" y="5957"/>
                  </a:cubicBezTo>
                  <a:close/>
                  <a:moveTo>
                    <a:pt x="8442" y="5957"/>
                  </a:moveTo>
                  <a:cubicBezTo>
                    <a:pt x="9859" y="6504"/>
                    <a:pt x="10943" y="7659"/>
                    <a:pt x="11419" y="9100"/>
                  </a:cubicBezTo>
                  <a:cubicBezTo>
                    <a:pt x="11360" y="9094"/>
                    <a:pt x="11303" y="9091"/>
                    <a:pt x="11248" y="9091"/>
                  </a:cubicBezTo>
                  <a:cubicBezTo>
                    <a:pt x="11193" y="9091"/>
                    <a:pt x="11139" y="9094"/>
                    <a:pt x="11086" y="9100"/>
                  </a:cubicBezTo>
                  <a:cubicBezTo>
                    <a:pt x="10645" y="7838"/>
                    <a:pt x="9681" y="6826"/>
                    <a:pt x="8442" y="6302"/>
                  </a:cubicBezTo>
                  <a:lnTo>
                    <a:pt x="8442" y="5957"/>
                  </a:lnTo>
                  <a:close/>
                  <a:moveTo>
                    <a:pt x="8431" y="5076"/>
                  </a:moveTo>
                  <a:cubicBezTo>
                    <a:pt x="10609" y="5790"/>
                    <a:pt x="12181" y="7719"/>
                    <a:pt x="12443" y="9957"/>
                  </a:cubicBezTo>
                  <a:cubicBezTo>
                    <a:pt x="12383" y="9933"/>
                    <a:pt x="12312" y="9898"/>
                    <a:pt x="12241" y="9886"/>
                  </a:cubicBezTo>
                  <a:cubicBezTo>
                    <a:pt x="12205" y="9743"/>
                    <a:pt x="12133" y="9600"/>
                    <a:pt x="12038" y="9481"/>
                  </a:cubicBezTo>
                  <a:cubicBezTo>
                    <a:pt x="11621" y="7576"/>
                    <a:pt x="10252" y="6052"/>
                    <a:pt x="8431" y="5409"/>
                  </a:cubicBezTo>
                  <a:lnTo>
                    <a:pt x="8431" y="5076"/>
                  </a:lnTo>
                  <a:close/>
                  <a:moveTo>
                    <a:pt x="1608" y="8647"/>
                  </a:moveTo>
                  <a:cubicBezTo>
                    <a:pt x="1715" y="8886"/>
                    <a:pt x="1787" y="9171"/>
                    <a:pt x="1846" y="9409"/>
                  </a:cubicBezTo>
                  <a:cubicBezTo>
                    <a:pt x="1906" y="9636"/>
                    <a:pt x="1942" y="9814"/>
                    <a:pt x="1942" y="9886"/>
                  </a:cubicBezTo>
                  <a:cubicBezTo>
                    <a:pt x="1942" y="10076"/>
                    <a:pt x="1787" y="10231"/>
                    <a:pt x="1596" y="10231"/>
                  </a:cubicBezTo>
                  <a:cubicBezTo>
                    <a:pt x="1418" y="10231"/>
                    <a:pt x="1251" y="10076"/>
                    <a:pt x="1251" y="9886"/>
                  </a:cubicBezTo>
                  <a:cubicBezTo>
                    <a:pt x="1287" y="9707"/>
                    <a:pt x="1430" y="9100"/>
                    <a:pt x="1608" y="8647"/>
                  </a:cubicBezTo>
                  <a:close/>
                  <a:moveTo>
                    <a:pt x="3680" y="8647"/>
                  </a:moveTo>
                  <a:cubicBezTo>
                    <a:pt x="3859" y="9112"/>
                    <a:pt x="4025" y="9719"/>
                    <a:pt x="4025" y="9898"/>
                  </a:cubicBezTo>
                  <a:cubicBezTo>
                    <a:pt x="4025" y="10100"/>
                    <a:pt x="3870" y="10243"/>
                    <a:pt x="3692" y="10243"/>
                  </a:cubicBezTo>
                  <a:cubicBezTo>
                    <a:pt x="3513" y="10243"/>
                    <a:pt x="3347" y="10100"/>
                    <a:pt x="3347" y="9898"/>
                  </a:cubicBezTo>
                  <a:cubicBezTo>
                    <a:pt x="3347" y="9707"/>
                    <a:pt x="3513" y="9088"/>
                    <a:pt x="3680" y="8647"/>
                  </a:cubicBezTo>
                  <a:close/>
                  <a:moveTo>
                    <a:pt x="9526" y="8647"/>
                  </a:moveTo>
                  <a:cubicBezTo>
                    <a:pt x="9526" y="8671"/>
                    <a:pt x="9538" y="8683"/>
                    <a:pt x="9538" y="8695"/>
                  </a:cubicBezTo>
                  <a:lnTo>
                    <a:pt x="9538" y="8707"/>
                  </a:lnTo>
                  <a:cubicBezTo>
                    <a:pt x="9716" y="9171"/>
                    <a:pt x="9859" y="9743"/>
                    <a:pt x="9859" y="9898"/>
                  </a:cubicBezTo>
                  <a:cubicBezTo>
                    <a:pt x="9883" y="10100"/>
                    <a:pt x="9740" y="10243"/>
                    <a:pt x="9538" y="10243"/>
                  </a:cubicBezTo>
                  <a:cubicBezTo>
                    <a:pt x="9359" y="10243"/>
                    <a:pt x="9204" y="10100"/>
                    <a:pt x="9204" y="9898"/>
                  </a:cubicBezTo>
                  <a:cubicBezTo>
                    <a:pt x="9204" y="9707"/>
                    <a:pt x="9359" y="9088"/>
                    <a:pt x="9526" y="8647"/>
                  </a:cubicBezTo>
                  <a:close/>
                  <a:moveTo>
                    <a:pt x="7657" y="4290"/>
                  </a:moveTo>
                  <a:cubicBezTo>
                    <a:pt x="7800" y="4290"/>
                    <a:pt x="7907" y="4409"/>
                    <a:pt x="7907" y="4540"/>
                  </a:cubicBezTo>
                  <a:lnTo>
                    <a:pt x="7907" y="5599"/>
                  </a:lnTo>
                  <a:lnTo>
                    <a:pt x="7907" y="11148"/>
                  </a:lnTo>
                  <a:lnTo>
                    <a:pt x="5311" y="11148"/>
                  </a:lnTo>
                  <a:lnTo>
                    <a:pt x="5311" y="5599"/>
                  </a:lnTo>
                  <a:lnTo>
                    <a:pt x="5311" y="4540"/>
                  </a:lnTo>
                  <a:cubicBezTo>
                    <a:pt x="5335" y="4409"/>
                    <a:pt x="5454" y="4290"/>
                    <a:pt x="5585" y="4290"/>
                  </a:cubicBezTo>
                  <a:close/>
                  <a:moveTo>
                    <a:pt x="4334" y="8577"/>
                  </a:moveTo>
                  <a:cubicBezTo>
                    <a:pt x="4425" y="8577"/>
                    <a:pt x="4514" y="8598"/>
                    <a:pt x="4597" y="8647"/>
                  </a:cubicBezTo>
                  <a:cubicBezTo>
                    <a:pt x="4680" y="8695"/>
                    <a:pt x="4752" y="8755"/>
                    <a:pt x="4787" y="8850"/>
                  </a:cubicBezTo>
                  <a:lnTo>
                    <a:pt x="4787" y="11172"/>
                  </a:lnTo>
                  <a:lnTo>
                    <a:pt x="3930" y="11172"/>
                  </a:lnTo>
                  <a:lnTo>
                    <a:pt x="3930" y="10719"/>
                  </a:lnTo>
                  <a:lnTo>
                    <a:pt x="3942" y="10719"/>
                  </a:lnTo>
                  <a:cubicBezTo>
                    <a:pt x="4287" y="10612"/>
                    <a:pt x="4537" y="10291"/>
                    <a:pt x="4537" y="9898"/>
                  </a:cubicBezTo>
                  <a:cubicBezTo>
                    <a:pt x="4537" y="9636"/>
                    <a:pt x="4382" y="9040"/>
                    <a:pt x="4216" y="8588"/>
                  </a:cubicBezTo>
                  <a:cubicBezTo>
                    <a:pt x="4255" y="8581"/>
                    <a:pt x="4295" y="8577"/>
                    <a:pt x="4334" y="8577"/>
                  </a:cubicBezTo>
                  <a:close/>
                  <a:moveTo>
                    <a:pt x="953" y="10469"/>
                  </a:moveTo>
                  <a:cubicBezTo>
                    <a:pt x="1061" y="10588"/>
                    <a:pt x="1192" y="10671"/>
                    <a:pt x="1346" y="10731"/>
                  </a:cubicBezTo>
                  <a:lnTo>
                    <a:pt x="1346" y="11183"/>
                  </a:lnTo>
                  <a:lnTo>
                    <a:pt x="775" y="11183"/>
                  </a:lnTo>
                  <a:lnTo>
                    <a:pt x="775" y="11172"/>
                  </a:lnTo>
                  <a:cubicBezTo>
                    <a:pt x="703" y="11052"/>
                    <a:pt x="692" y="10886"/>
                    <a:pt x="727" y="10755"/>
                  </a:cubicBezTo>
                  <a:cubicBezTo>
                    <a:pt x="775" y="10636"/>
                    <a:pt x="846" y="10529"/>
                    <a:pt x="953" y="10469"/>
                  </a:cubicBezTo>
                  <a:close/>
                  <a:moveTo>
                    <a:pt x="3049" y="8945"/>
                  </a:moveTo>
                  <a:cubicBezTo>
                    <a:pt x="2930" y="9314"/>
                    <a:pt x="2847" y="9719"/>
                    <a:pt x="2847" y="9910"/>
                  </a:cubicBezTo>
                  <a:cubicBezTo>
                    <a:pt x="2847" y="10302"/>
                    <a:pt x="3097" y="10612"/>
                    <a:pt x="3442" y="10731"/>
                  </a:cubicBezTo>
                  <a:lnTo>
                    <a:pt x="3442" y="11183"/>
                  </a:lnTo>
                  <a:lnTo>
                    <a:pt x="1882" y="11183"/>
                  </a:lnTo>
                  <a:lnTo>
                    <a:pt x="1882" y="10719"/>
                  </a:lnTo>
                  <a:cubicBezTo>
                    <a:pt x="2216" y="10612"/>
                    <a:pt x="2477" y="10291"/>
                    <a:pt x="2477" y="9898"/>
                  </a:cubicBezTo>
                  <a:lnTo>
                    <a:pt x="2477" y="9790"/>
                  </a:lnTo>
                  <a:cubicBezTo>
                    <a:pt x="2489" y="9790"/>
                    <a:pt x="2513" y="9814"/>
                    <a:pt x="2549" y="9814"/>
                  </a:cubicBezTo>
                  <a:cubicBezTo>
                    <a:pt x="2608" y="9814"/>
                    <a:pt x="2680" y="9779"/>
                    <a:pt x="2727" y="9743"/>
                  </a:cubicBezTo>
                  <a:cubicBezTo>
                    <a:pt x="2787" y="9683"/>
                    <a:pt x="2811" y="9588"/>
                    <a:pt x="2799" y="9493"/>
                  </a:cubicBezTo>
                  <a:cubicBezTo>
                    <a:pt x="2775" y="9338"/>
                    <a:pt x="2811" y="9159"/>
                    <a:pt x="2930" y="9040"/>
                  </a:cubicBezTo>
                  <a:cubicBezTo>
                    <a:pt x="2978" y="8993"/>
                    <a:pt x="3013" y="8957"/>
                    <a:pt x="3049" y="8945"/>
                  </a:cubicBezTo>
                  <a:close/>
                  <a:moveTo>
                    <a:pt x="8889" y="8582"/>
                  </a:moveTo>
                  <a:cubicBezTo>
                    <a:pt x="8934" y="8582"/>
                    <a:pt x="8978" y="8588"/>
                    <a:pt x="9026" y="8600"/>
                  </a:cubicBezTo>
                  <a:cubicBezTo>
                    <a:pt x="8859" y="9052"/>
                    <a:pt x="8693" y="9648"/>
                    <a:pt x="8693" y="9910"/>
                  </a:cubicBezTo>
                  <a:cubicBezTo>
                    <a:pt x="8693" y="10302"/>
                    <a:pt x="8943" y="10612"/>
                    <a:pt x="9288" y="10731"/>
                  </a:cubicBezTo>
                  <a:lnTo>
                    <a:pt x="9288" y="11183"/>
                  </a:lnTo>
                  <a:lnTo>
                    <a:pt x="8442" y="11183"/>
                  </a:lnTo>
                  <a:lnTo>
                    <a:pt x="8442" y="11172"/>
                  </a:lnTo>
                  <a:lnTo>
                    <a:pt x="8442" y="8850"/>
                  </a:lnTo>
                  <a:cubicBezTo>
                    <a:pt x="8514" y="8731"/>
                    <a:pt x="8621" y="8636"/>
                    <a:pt x="8752" y="8600"/>
                  </a:cubicBezTo>
                  <a:cubicBezTo>
                    <a:pt x="8800" y="8588"/>
                    <a:pt x="8844" y="8582"/>
                    <a:pt x="8889" y="8582"/>
                  </a:cubicBezTo>
                  <a:close/>
                  <a:moveTo>
                    <a:pt x="10193" y="8921"/>
                  </a:moveTo>
                  <a:lnTo>
                    <a:pt x="10193" y="8921"/>
                  </a:lnTo>
                  <a:cubicBezTo>
                    <a:pt x="10240" y="8945"/>
                    <a:pt x="10288" y="8981"/>
                    <a:pt x="10312" y="9005"/>
                  </a:cubicBezTo>
                  <a:cubicBezTo>
                    <a:pt x="10431" y="9148"/>
                    <a:pt x="10490" y="9302"/>
                    <a:pt x="10443" y="9481"/>
                  </a:cubicBezTo>
                  <a:cubicBezTo>
                    <a:pt x="10431" y="9540"/>
                    <a:pt x="10443" y="9600"/>
                    <a:pt x="10478" y="9659"/>
                  </a:cubicBezTo>
                  <a:cubicBezTo>
                    <a:pt x="10533" y="9747"/>
                    <a:pt x="10618" y="9789"/>
                    <a:pt x="10703" y="9789"/>
                  </a:cubicBezTo>
                  <a:cubicBezTo>
                    <a:pt x="10767" y="9789"/>
                    <a:pt x="10832" y="9765"/>
                    <a:pt x="10883" y="9719"/>
                  </a:cubicBezTo>
                  <a:cubicBezTo>
                    <a:pt x="10988" y="9628"/>
                    <a:pt x="11114" y="9595"/>
                    <a:pt x="11228" y="9595"/>
                  </a:cubicBezTo>
                  <a:cubicBezTo>
                    <a:pt x="11309" y="9595"/>
                    <a:pt x="11384" y="9611"/>
                    <a:pt x="11443" y="9636"/>
                  </a:cubicBezTo>
                  <a:cubicBezTo>
                    <a:pt x="11502" y="9659"/>
                    <a:pt x="11562" y="9707"/>
                    <a:pt x="11610" y="9755"/>
                  </a:cubicBezTo>
                  <a:cubicBezTo>
                    <a:pt x="11610" y="9767"/>
                    <a:pt x="11621" y="9767"/>
                    <a:pt x="11621" y="9779"/>
                  </a:cubicBezTo>
                  <a:cubicBezTo>
                    <a:pt x="11705" y="9874"/>
                    <a:pt x="11741" y="9993"/>
                    <a:pt x="11741" y="10124"/>
                  </a:cubicBezTo>
                  <a:cubicBezTo>
                    <a:pt x="11741" y="10249"/>
                    <a:pt x="11838" y="10363"/>
                    <a:pt x="11961" y="10363"/>
                  </a:cubicBezTo>
                  <a:cubicBezTo>
                    <a:pt x="11967" y="10363"/>
                    <a:pt x="11973" y="10362"/>
                    <a:pt x="11979" y="10362"/>
                  </a:cubicBezTo>
                  <a:cubicBezTo>
                    <a:pt x="12217" y="10362"/>
                    <a:pt x="12419" y="10493"/>
                    <a:pt x="12491" y="10707"/>
                  </a:cubicBezTo>
                  <a:cubicBezTo>
                    <a:pt x="12491" y="10719"/>
                    <a:pt x="12491" y="10719"/>
                    <a:pt x="12503" y="10731"/>
                  </a:cubicBezTo>
                  <a:cubicBezTo>
                    <a:pt x="12514" y="10779"/>
                    <a:pt x="12514" y="10826"/>
                    <a:pt x="12514" y="10886"/>
                  </a:cubicBezTo>
                  <a:cubicBezTo>
                    <a:pt x="12514" y="10969"/>
                    <a:pt x="12491" y="11064"/>
                    <a:pt x="12443" y="11136"/>
                  </a:cubicBezTo>
                  <a:lnTo>
                    <a:pt x="12276" y="11136"/>
                  </a:lnTo>
                  <a:cubicBezTo>
                    <a:pt x="12193" y="11136"/>
                    <a:pt x="12122" y="11183"/>
                    <a:pt x="12074" y="11255"/>
                  </a:cubicBezTo>
                  <a:cubicBezTo>
                    <a:pt x="11967" y="11445"/>
                    <a:pt x="12098" y="11660"/>
                    <a:pt x="12300" y="11660"/>
                  </a:cubicBezTo>
                  <a:lnTo>
                    <a:pt x="12574" y="11660"/>
                  </a:lnTo>
                  <a:cubicBezTo>
                    <a:pt x="12669" y="11660"/>
                    <a:pt x="12729" y="11731"/>
                    <a:pt x="12729" y="11803"/>
                  </a:cubicBezTo>
                  <a:lnTo>
                    <a:pt x="12741" y="12005"/>
                  </a:lnTo>
                  <a:lnTo>
                    <a:pt x="489" y="12005"/>
                  </a:lnTo>
                  <a:lnTo>
                    <a:pt x="489" y="11826"/>
                  </a:lnTo>
                  <a:cubicBezTo>
                    <a:pt x="489" y="11743"/>
                    <a:pt x="549" y="11684"/>
                    <a:pt x="632" y="11684"/>
                  </a:cubicBezTo>
                  <a:lnTo>
                    <a:pt x="10526" y="11684"/>
                  </a:lnTo>
                  <a:cubicBezTo>
                    <a:pt x="10609" y="11684"/>
                    <a:pt x="10705" y="11648"/>
                    <a:pt x="10728" y="11553"/>
                  </a:cubicBezTo>
                  <a:cubicBezTo>
                    <a:pt x="10824" y="11362"/>
                    <a:pt x="10693" y="11172"/>
                    <a:pt x="10514" y="11172"/>
                  </a:cubicBezTo>
                  <a:lnTo>
                    <a:pt x="9812" y="11172"/>
                  </a:lnTo>
                  <a:lnTo>
                    <a:pt x="9812" y="10719"/>
                  </a:lnTo>
                  <a:cubicBezTo>
                    <a:pt x="10145" y="10612"/>
                    <a:pt x="10407" y="10291"/>
                    <a:pt x="10407" y="9898"/>
                  </a:cubicBezTo>
                  <a:cubicBezTo>
                    <a:pt x="10407" y="9695"/>
                    <a:pt x="10312" y="9302"/>
                    <a:pt x="10193" y="8921"/>
                  </a:cubicBezTo>
                  <a:close/>
                  <a:moveTo>
                    <a:pt x="6629" y="1"/>
                  </a:moveTo>
                  <a:cubicBezTo>
                    <a:pt x="6482" y="1"/>
                    <a:pt x="6371" y="122"/>
                    <a:pt x="6371" y="254"/>
                  </a:cubicBezTo>
                  <a:lnTo>
                    <a:pt x="6371" y="408"/>
                  </a:lnTo>
                  <a:cubicBezTo>
                    <a:pt x="6073" y="515"/>
                    <a:pt x="5847" y="813"/>
                    <a:pt x="5847" y="1135"/>
                  </a:cubicBezTo>
                  <a:lnTo>
                    <a:pt x="5847" y="1944"/>
                  </a:lnTo>
                  <a:lnTo>
                    <a:pt x="5597" y="1944"/>
                  </a:lnTo>
                  <a:cubicBezTo>
                    <a:pt x="5442" y="1944"/>
                    <a:pt x="5347" y="2063"/>
                    <a:pt x="5347" y="2194"/>
                  </a:cubicBezTo>
                  <a:lnTo>
                    <a:pt x="5347" y="2861"/>
                  </a:lnTo>
                  <a:cubicBezTo>
                    <a:pt x="5192" y="2861"/>
                    <a:pt x="5085" y="2980"/>
                    <a:pt x="5085" y="3111"/>
                  </a:cubicBezTo>
                  <a:cubicBezTo>
                    <a:pt x="5085" y="3254"/>
                    <a:pt x="5204" y="3373"/>
                    <a:pt x="5347" y="3373"/>
                  </a:cubicBezTo>
                  <a:lnTo>
                    <a:pt x="5347" y="3814"/>
                  </a:lnTo>
                  <a:cubicBezTo>
                    <a:pt x="5049" y="3921"/>
                    <a:pt x="4823" y="4218"/>
                    <a:pt x="4823" y="4540"/>
                  </a:cubicBezTo>
                  <a:lnTo>
                    <a:pt x="4823" y="4528"/>
                  </a:lnTo>
                  <a:cubicBezTo>
                    <a:pt x="2132" y="5314"/>
                    <a:pt x="263" y="7790"/>
                    <a:pt x="251" y="10612"/>
                  </a:cubicBezTo>
                  <a:cubicBezTo>
                    <a:pt x="191" y="10838"/>
                    <a:pt x="203" y="11064"/>
                    <a:pt x="287" y="11267"/>
                  </a:cubicBezTo>
                  <a:cubicBezTo>
                    <a:pt x="108" y="11386"/>
                    <a:pt x="1" y="11600"/>
                    <a:pt x="1" y="11826"/>
                  </a:cubicBezTo>
                  <a:lnTo>
                    <a:pt x="1" y="12243"/>
                  </a:lnTo>
                  <a:cubicBezTo>
                    <a:pt x="1" y="12386"/>
                    <a:pt x="120" y="12493"/>
                    <a:pt x="251" y="12493"/>
                  </a:cubicBezTo>
                  <a:lnTo>
                    <a:pt x="13026" y="12493"/>
                  </a:lnTo>
                  <a:cubicBezTo>
                    <a:pt x="13169" y="12493"/>
                    <a:pt x="13276" y="12374"/>
                    <a:pt x="13276" y="12243"/>
                  </a:cubicBezTo>
                  <a:lnTo>
                    <a:pt x="13276" y="11826"/>
                  </a:lnTo>
                  <a:cubicBezTo>
                    <a:pt x="13265" y="11612"/>
                    <a:pt x="13157" y="11410"/>
                    <a:pt x="12979" y="11291"/>
                  </a:cubicBezTo>
                  <a:cubicBezTo>
                    <a:pt x="13026" y="11172"/>
                    <a:pt x="13050" y="11029"/>
                    <a:pt x="13050" y="10898"/>
                  </a:cubicBezTo>
                  <a:cubicBezTo>
                    <a:pt x="13050" y="10791"/>
                    <a:pt x="13038" y="10707"/>
                    <a:pt x="13014" y="10612"/>
                  </a:cubicBezTo>
                  <a:cubicBezTo>
                    <a:pt x="12991" y="7802"/>
                    <a:pt x="11121" y="5338"/>
                    <a:pt x="8442" y="4528"/>
                  </a:cubicBezTo>
                  <a:lnTo>
                    <a:pt x="8442" y="4540"/>
                  </a:lnTo>
                  <a:cubicBezTo>
                    <a:pt x="8442" y="4206"/>
                    <a:pt x="8216" y="3921"/>
                    <a:pt x="7919" y="3814"/>
                  </a:cubicBezTo>
                  <a:lnTo>
                    <a:pt x="7919" y="3373"/>
                  </a:lnTo>
                  <a:cubicBezTo>
                    <a:pt x="8073" y="3373"/>
                    <a:pt x="8169" y="3254"/>
                    <a:pt x="8169" y="3111"/>
                  </a:cubicBezTo>
                  <a:cubicBezTo>
                    <a:pt x="8169" y="2980"/>
                    <a:pt x="8050" y="2861"/>
                    <a:pt x="7919" y="2861"/>
                  </a:cubicBezTo>
                  <a:lnTo>
                    <a:pt x="7919" y="2194"/>
                  </a:lnTo>
                  <a:cubicBezTo>
                    <a:pt x="7919" y="2039"/>
                    <a:pt x="7800" y="1944"/>
                    <a:pt x="7669" y="1944"/>
                  </a:cubicBezTo>
                  <a:lnTo>
                    <a:pt x="7407" y="1944"/>
                  </a:lnTo>
                  <a:lnTo>
                    <a:pt x="7407" y="1135"/>
                  </a:lnTo>
                  <a:cubicBezTo>
                    <a:pt x="7407" y="789"/>
                    <a:pt x="7192" y="504"/>
                    <a:pt x="6895" y="408"/>
                  </a:cubicBezTo>
                  <a:lnTo>
                    <a:pt x="6895" y="277"/>
                  </a:lnTo>
                  <a:cubicBezTo>
                    <a:pt x="6895" y="134"/>
                    <a:pt x="6799" y="15"/>
                    <a:pt x="6668" y="4"/>
                  </a:cubicBezTo>
                  <a:cubicBezTo>
                    <a:pt x="6655" y="2"/>
                    <a:pt x="6642" y="1"/>
                    <a:pt x="6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548;p60">
              <a:extLst>
                <a:ext uri="{FF2B5EF4-FFF2-40B4-BE49-F238E27FC236}">
                  <a16:creationId xmlns:a16="http://schemas.microsoft.com/office/drawing/2014/main" id="{35F14CAF-7FEC-2180-6035-AE3E07E69A32}"/>
                </a:ext>
              </a:extLst>
            </p:cNvPr>
            <p:cNvSpPr/>
            <p:nvPr/>
          </p:nvSpPr>
          <p:spPr>
            <a:xfrm>
              <a:off x="4302702" y="3512895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7" y="227"/>
                  </a:cubicBezTo>
                  <a:cubicBezTo>
                    <a:pt x="1" y="394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41"/>
                    <a:pt x="2001" y="298"/>
                  </a:cubicBezTo>
                  <a:cubicBezTo>
                    <a:pt x="2025" y="144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549;p60">
              <a:extLst>
                <a:ext uri="{FF2B5EF4-FFF2-40B4-BE49-F238E27FC236}">
                  <a16:creationId xmlns:a16="http://schemas.microsoft.com/office/drawing/2014/main" id="{A43019AE-E518-14B0-C765-698641679F1F}"/>
                </a:ext>
              </a:extLst>
            </p:cNvPr>
            <p:cNvSpPr/>
            <p:nvPr/>
          </p:nvSpPr>
          <p:spPr>
            <a:xfrm>
              <a:off x="4302702" y="348774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7" y="227"/>
                  </a:cubicBezTo>
                  <a:cubicBezTo>
                    <a:pt x="1" y="394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30"/>
                    <a:pt x="2001" y="299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550;p60">
              <a:extLst>
                <a:ext uri="{FF2B5EF4-FFF2-40B4-BE49-F238E27FC236}">
                  <a16:creationId xmlns:a16="http://schemas.microsoft.com/office/drawing/2014/main" id="{5A274B2B-4A48-DE61-3E5C-0153310B2461}"/>
                </a:ext>
              </a:extLst>
            </p:cNvPr>
            <p:cNvSpPr/>
            <p:nvPr/>
          </p:nvSpPr>
          <p:spPr>
            <a:xfrm>
              <a:off x="4302702" y="3462298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0"/>
                  </a:moveTo>
                  <a:cubicBezTo>
                    <a:pt x="167" y="0"/>
                    <a:pt x="48" y="83"/>
                    <a:pt x="37" y="214"/>
                  </a:cubicBezTo>
                  <a:cubicBezTo>
                    <a:pt x="1" y="369"/>
                    <a:pt x="120" y="512"/>
                    <a:pt x="287" y="512"/>
                  </a:cubicBezTo>
                  <a:lnTo>
                    <a:pt x="1727" y="512"/>
                  </a:lnTo>
                  <a:cubicBezTo>
                    <a:pt x="1870" y="512"/>
                    <a:pt x="1989" y="429"/>
                    <a:pt x="2001" y="298"/>
                  </a:cubicBezTo>
                  <a:cubicBezTo>
                    <a:pt x="2025" y="131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51;p60">
              <a:extLst>
                <a:ext uri="{FF2B5EF4-FFF2-40B4-BE49-F238E27FC236}">
                  <a16:creationId xmlns:a16="http://schemas.microsoft.com/office/drawing/2014/main" id="{A41A3F10-0023-FC25-8A02-30ED84EB7FDF}"/>
                </a:ext>
              </a:extLst>
            </p:cNvPr>
            <p:cNvSpPr/>
            <p:nvPr/>
          </p:nvSpPr>
          <p:spPr>
            <a:xfrm>
              <a:off x="4302702" y="343681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67" y="0"/>
                    <a:pt x="48" y="96"/>
                    <a:pt x="37" y="227"/>
                  </a:cubicBezTo>
                  <a:cubicBezTo>
                    <a:pt x="1" y="381"/>
                    <a:pt x="120" y="524"/>
                    <a:pt x="287" y="524"/>
                  </a:cubicBezTo>
                  <a:lnTo>
                    <a:pt x="1727" y="524"/>
                  </a:lnTo>
                  <a:cubicBezTo>
                    <a:pt x="1870" y="524"/>
                    <a:pt x="1989" y="441"/>
                    <a:pt x="2001" y="298"/>
                  </a:cubicBezTo>
                  <a:cubicBezTo>
                    <a:pt x="2025" y="143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552;p60">
              <a:extLst>
                <a:ext uri="{FF2B5EF4-FFF2-40B4-BE49-F238E27FC236}">
                  <a16:creationId xmlns:a16="http://schemas.microsoft.com/office/drawing/2014/main" id="{1320FF5B-E09B-7FB5-8987-AD5AAC274C95}"/>
                </a:ext>
              </a:extLst>
            </p:cNvPr>
            <p:cNvSpPr/>
            <p:nvPr/>
          </p:nvSpPr>
          <p:spPr>
            <a:xfrm>
              <a:off x="4302702" y="3411007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1"/>
                  </a:moveTo>
                  <a:cubicBezTo>
                    <a:pt x="167" y="1"/>
                    <a:pt x="48" y="84"/>
                    <a:pt x="37" y="215"/>
                  </a:cubicBezTo>
                  <a:cubicBezTo>
                    <a:pt x="1" y="382"/>
                    <a:pt x="120" y="513"/>
                    <a:pt x="287" y="513"/>
                  </a:cubicBezTo>
                  <a:lnTo>
                    <a:pt x="1727" y="513"/>
                  </a:lnTo>
                  <a:cubicBezTo>
                    <a:pt x="1870" y="513"/>
                    <a:pt x="1989" y="429"/>
                    <a:pt x="2001" y="298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553;p60">
              <a:extLst>
                <a:ext uri="{FF2B5EF4-FFF2-40B4-BE49-F238E27FC236}">
                  <a16:creationId xmlns:a16="http://schemas.microsoft.com/office/drawing/2014/main" id="{939A5FC5-2F13-3648-4DBB-0EBDC84BEA9D}"/>
                </a:ext>
              </a:extLst>
            </p:cNvPr>
            <p:cNvSpPr/>
            <p:nvPr/>
          </p:nvSpPr>
          <p:spPr>
            <a:xfrm>
              <a:off x="4302702" y="3565158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84"/>
                    <a:pt x="37" y="227"/>
                  </a:cubicBezTo>
                  <a:cubicBezTo>
                    <a:pt x="1" y="382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30"/>
                    <a:pt x="2001" y="299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54;p60">
              <a:extLst>
                <a:ext uri="{FF2B5EF4-FFF2-40B4-BE49-F238E27FC236}">
                  <a16:creationId xmlns:a16="http://schemas.microsoft.com/office/drawing/2014/main" id="{F2F8747F-D83F-0C2E-B947-B51A4746B745}"/>
                </a:ext>
              </a:extLst>
            </p:cNvPr>
            <p:cNvSpPr/>
            <p:nvPr/>
          </p:nvSpPr>
          <p:spPr>
            <a:xfrm>
              <a:off x="4303369" y="3539374"/>
              <a:ext cx="54959" cy="14254"/>
            </a:xfrm>
            <a:custGeom>
              <a:avLst/>
              <a:gdLst/>
              <a:ahLst/>
              <a:cxnLst/>
              <a:rect l="l" t="t" r="r" b="b"/>
              <a:pathLst>
                <a:path w="1978" h="513" extrusionOk="0">
                  <a:moveTo>
                    <a:pt x="263" y="0"/>
                  </a:moveTo>
                  <a:cubicBezTo>
                    <a:pt x="120" y="0"/>
                    <a:pt x="13" y="119"/>
                    <a:pt x="13" y="262"/>
                  </a:cubicBezTo>
                  <a:cubicBezTo>
                    <a:pt x="1" y="393"/>
                    <a:pt x="120" y="512"/>
                    <a:pt x="263" y="512"/>
                  </a:cubicBezTo>
                  <a:lnTo>
                    <a:pt x="1727" y="512"/>
                  </a:lnTo>
                  <a:cubicBezTo>
                    <a:pt x="1870" y="512"/>
                    <a:pt x="1977" y="393"/>
                    <a:pt x="1977" y="262"/>
                  </a:cubicBezTo>
                  <a:cubicBezTo>
                    <a:pt x="1977" y="107"/>
                    <a:pt x="1858" y="0"/>
                    <a:pt x="1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555;p60">
              <a:extLst>
                <a:ext uri="{FF2B5EF4-FFF2-40B4-BE49-F238E27FC236}">
                  <a16:creationId xmlns:a16="http://schemas.microsoft.com/office/drawing/2014/main" id="{E87965D5-27DE-D188-B1E4-1E860EEDDE5C}"/>
                </a:ext>
              </a:extLst>
            </p:cNvPr>
            <p:cNvSpPr/>
            <p:nvPr/>
          </p:nvSpPr>
          <p:spPr>
            <a:xfrm>
              <a:off x="4323541" y="3259273"/>
              <a:ext cx="14587" cy="14559"/>
            </a:xfrm>
            <a:custGeom>
              <a:avLst/>
              <a:gdLst/>
              <a:ahLst/>
              <a:cxnLst/>
              <a:rect l="l" t="t" r="r" b="b"/>
              <a:pathLst>
                <a:path w="525" h="524" extrusionOk="0">
                  <a:moveTo>
                    <a:pt x="257" y="1"/>
                  </a:moveTo>
                  <a:cubicBezTo>
                    <a:pt x="118" y="1"/>
                    <a:pt x="1" y="114"/>
                    <a:pt x="1" y="259"/>
                  </a:cubicBezTo>
                  <a:cubicBezTo>
                    <a:pt x="1" y="401"/>
                    <a:pt x="112" y="523"/>
                    <a:pt x="259" y="523"/>
                  </a:cubicBezTo>
                  <a:cubicBezTo>
                    <a:pt x="272" y="523"/>
                    <a:pt x="285" y="522"/>
                    <a:pt x="299" y="521"/>
                  </a:cubicBezTo>
                  <a:cubicBezTo>
                    <a:pt x="430" y="521"/>
                    <a:pt x="525" y="402"/>
                    <a:pt x="525" y="259"/>
                  </a:cubicBezTo>
                  <a:cubicBezTo>
                    <a:pt x="525" y="151"/>
                    <a:pt x="465" y="56"/>
                    <a:pt x="358" y="21"/>
                  </a:cubicBezTo>
                  <a:cubicBezTo>
                    <a:pt x="324" y="7"/>
                    <a:pt x="290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5661;p60">
            <a:extLst>
              <a:ext uri="{FF2B5EF4-FFF2-40B4-BE49-F238E27FC236}">
                <a16:creationId xmlns:a16="http://schemas.microsoft.com/office/drawing/2014/main" id="{7DE59276-6A60-47E4-1844-3C06290F4BA1}"/>
              </a:ext>
            </a:extLst>
          </p:cNvPr>
          <p:cNvGrpSpPr/>
          <p:nvPr/>
        </p:nvGrpSpPr>
        <p:grpSpPr>
          <a:xfrm>
            <a:off x="4414014" y="2038350"/>
            <a:ext cx="443736" cy="486364"/>
            <a:chOff x="4769156" y="3921390"/>
            <a:chExt cx="315971" cy="368624"/>
          </a:xfrm>
        </p:grpSpPr>
        <p:sp>
          <p:nvSpPr>
            <p:cNvPr id="26" name="Google Shape;5662;p60">
              <a:extLst>
                <a:ext uri="{FF2B5EF4-FFF2-40B4-BE49-F238E27FC236}">
                  <a16:creationId xmlns:a16="http://schemas.microsoft.com/office/drawing/2014/main" id="{B6090367-8644-0278-F34E-E1F605C6A462}"/>
                </a:ext>
              </a:extLst>
            </p:cNvPr>
            <p:cNvSpPr/>
            <p:nvPr/>
          </p:nvSpPr>
          <p:spPr>
            <a:xfrm>
              <a:off x="4854512" y="4005495"/>
              <a:ext cx="16226" cy="14893"/>
            </a:xfrm>
            <a:custGeom>
              <a:avLst/>
              <a:gdLst/>
              <a:ahLst/>
              <a:cxnLst/>
              <a:rect l="l" t="t" r="r" b="b"/>
              <a:pathLst>
                <a:path w="584" h="536" extrusionOk="0">
                  <a:moveTo>
                    <a:pt x="286" y="0"/>
                  </a:moveTo>
                  <a:cubicBezTo>
                    <a:pt x="218" y="0"/>
                    <a:pt x="149" y="24"/>
                    <a:pt x="96" y="72"/>
                  </a:cubicBezTo>
                  <a:cubicBezTo>
                    <a:pt x="0" y="179"/>
                    <a:pt x="0" y="334"/>
                    <a:pt x="84" y="429"/>
                  </a:cubicBezTo>
                  <a:cubicBezTo>
                    <a:pt x="143" y="512"/>
                    <a:pt x="203" y="536"/>
                    <a:pt x="286" y="536"/>
                  </a:cubicBezTo>
                  <a:cubicBezTo>
                    <a:pt x="346" y="536"/>
                    <a:pt x="393" y="512"/>
                    <a:pt x="465" y="464"/>
                  </a:cubicBezTo>
                  <a:lnTo>
                    <a:pt x="477" y="453"/>
                  </a:lnTo>
                  <a:cubicBezTo>
                    <a:pt x="584" y="345"/>
                    <a:pt x="584" y="179"/>
                    <a:pt x="477" y="72"/>
                  </a:cubicBezTo>
                  <a:cubicBezTo>
                    <a:pt x="423" y="24"/>
                    <a:pt x="355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663;p60">
              <a:extLst>
                <a:ext uri="{FF2B5EF4-FFF2-40B4-BE49-F238E27FC236}">
                  <a16:creationId xmlns:a16="http://schemas.microsoft.com/office/drawing/2014/main" id="{F6FC2F9A-5D32-0867-1D41-E764318CE9BB}"/>
                </a:ext>
              </a:extLst>
            </p:cNvPr>
            <p:cNvSpPr/>
            <p:nvPr/>
          </p:nvSpPr>
          <p:spPr>
            <a:xfrm>
              <a:off x="4828033" y="3979016"/>
              <a:ext cx="199191" cy="310998"/>
            </a:xfrm>
            <a:custGeom>
              <a:avLst/>
              <a:gdLst/>
              <a:ahLst/>
              <a:cxnLst/>
              <a:rect l="l" t="t" r="r" b="b"/>
              <a:pathLst>
                <a:path w="7169" h="11193" extrusionOk="0">
                  <a:moveTo>
                    <a:pt x="4823" y="8823"/>
                  </a:moveTo>
                  <a:cubicBezTo>
                    <a:pt x="4871" y="8823"/>
                    <a:pt x="4882" y="8859"/>
                    <a:pt x="4882" y="8871"/>
                  </a:cubicBezTo>
                  <a:lnTo>
                    <a:pt x="4882" y="9085"/>
                  </a:lnTo>
                  <a:lnTo>
                    <a:pt x="4073" y="9085"/>
                  </a:lnTo>
                  <a:cubicBezTo>
                    <a:pt x="3942" y="9085"/>
                    <a:pt x="3823" y="9168"/>
                    <a:pt x="3811" y="9299"/>
                  </a:cubicBezTo>
                  <a:cubicBezTo>
                    <a:pt x="3775" y="9466"/>
                    <a:pt x="3918" y="9597"/>
                    <a:pt x="4061" y="9597"/>
                  </a:cubicBezTo>
                  <a:lnTo>
                    <a:pt x="4871" y="9597"/>
                  </a:lnTo>
                  <a:lnTo>
                    <a:pt x="4871" y="9811"/>
                  </a:lnTo>
                  <a:cubicBezTo>
                    <a:pt x="4871" y="9835"/>
                    <a:pt x="4835" y="9859"/>
                    <a:pt x="4823" y="9859"/>
                  </a:cubicBezTo>
                  <a:lnTo>
                    <a:pt x="2335" y="9859"/>
                  </a:lnTo>
                  <a:cubicBezTo>
                    <a:pt x="2311" y="9859"/>
                    <a:pt x="2287" y="9823"/>
                    <a:pt x="2287" y="9811"/>
                  </a:cubicBezTo>
                  <a:lnTo>
                    <a:pt x="2287" y="8871"/>
                  </a:lnTo>
                  <a:cubicBezTo>
                    <a:pt x="2287" y="8847"/>
                    <a:pt x="2323" y="8823"/>
                    <a:pt x="2335" y="8823"/>
                  </a:cubicBezTo>
                  <a:close/>
                  <a:moveTo>
                    <a:pt x="4585" y="10407"/>
                  </a:moveTo>
                  <a:lnTo>
                    <a:pt x="4585" y="10550"/>
                  </a:lnTo>
                  <a:cubicBezTo>
                    <a:pt x="4585" y="10633"/>
                    <a:pt x="4513" y="10704"/>
                    <a:pt x="4418" y="10704"/>
                  </a:cubicBezTo>
                  <a:lnTo>
                    <a:pt x="2751" y="10704"/>
                  </a:lnTo>
                  <a:cubicBezTo>
                    <a:pt x="2668" y="10704"/>
                    <a:pt x="2608" y="10633"/>
                    <a:pt x="2608" y="10550"/>
                  </a:cubicBezTo>
                  <a:lnTo>
                    <a:pt x="2608" y="10407"/>
                  </a:lnTo>
                  <a:close/>
                  <a:moveTo>
                    <a:pt x="3585" y="1"/>
                  </a:moveTo>
                  <a:cubicBezTo>
                    <a:pt x="3025" y="1"/>
                    <a:pt x="2454" y="132"/>
                    <a:pt x="1942" y="394"/>
                  </a:cubicBezTo>
                  <a:cubicBezTo>
                    <a:pt x="1811" y="453"/>
                    <a:pt x="1763" y="608"/>
                    <a:pt x="1834" y="727"/>
                  </a:cubicBezTo>
                  <a:cubicBezTo>
                    <a:pt x="1878" y="814"/>
                    <a:pt x="1973" y="869"/>
                    <a:pt x="2067" y="869"/>
                  </a:cubicBezTo>
                  <a:cubicBezTo>
                    <a:pt x="2101" y="869"/>
                    <a:pt x="2136" y="862"/>
                    <a:pt x="2168" y="846"/>
                  </a:cubicBezTo>
                  <a:cubicBezTo>
                    <a:pt x="2608" y="632"/>
                    <a:pt x="3073" y="513"/>
                    <a:pt x="3573" y="513"/>
                  </a:cubicBezTo>
                  <a:cubicBezTo>
                    <a:pt x="5252" y="513"/>
                    <a:pt x="6633" y="1882"/>
                    <a:pt x="6633" y="3573"/>
                  </a:cubicBezTo>
                  <a:cubicBezTo>
                    <a:pt x="6633" y="4204"/>
                    <a:pt x="6442" y="4799"/>
                    <a:pt x="6097" y="5299"/>
                  </a:cubicBezTo>
                  <a:cubicBezTo>
                    <a:pt x="6037" y="5370"/>
                    <a:pt x="6002" y="5466"/>
                    <a:pt x="5942" y="5537"/>
                  </a:cubicBezTo>
                  <a:cubicBezTo>
                    <a:pt x="5347" y="6382"/>
                    <a:pt x="4692" y="7335"/>
                    <a:pt x="4585" y="8287"/>
                  </a:cubicBezTo>
                  <a:lnTo>
                    <a:pt x="2573" y="8287"/>
                  </a:lnTo>
                  <a:cubicBezTo>
                    <a:pt x="2466" y="7335"/>
                    <a:pt x="1799" y="6382"/>
                    <a:pt x="1215" y="5537"/>
                  </a:cubicBezTo>
                  <a:cubicBezTo>
                    <a:pt x="1156" y="5466"/>
                    <a:pt x="1096" y="5370"/>
                    <a:pt x="1061" y="5299"/>
                  </a:cubicBezTo>
                  <a:cubicBezTo>
                    <a:pt x="703" y="4799"/>
                    <a:pt x="525" y="4180"/>
                    <a:pt x="525" y="3573"/>
                  </a:cubicBezTo>
                  <a:cubicBezTo>
                    <a:pt x="525" y="3013"/>
                    <a:pt x="680" y="2441"/>
                    <a:pt x="977" y="1965"/>
                  </a:cubicBezTo>
                  <a:cubicBezTo>
                    <a:pt x="1061" y="1846"/>
                    <a:pt x="1025" y="1679"/>
                    <a:pt x="894" y="1608"/>
                  </a:cubicBezTo>
                  <a:cubicBezTo>
                    <a:pt x="851" y="1582"/>
                    <a:pt x="802" y="1569"/>
                    <a:pt x="754" y="1569"/>
                  </a:cubicBezTo>
                  <a:cubicBezTo>
                    <a:pt x="667" y="1569"/>
                    <a:pt x="582" y="1612"/>
                    <a:pt x="537" y="1703"/>
                  </a:cubicBezTo>
                  <a:cubicBezTo>
                    <a:pt x="191" y="2263"/>
                    <a:pt x="1" y="2918"/>
                    <a:pt x="1" y="3573"/>
                  </a:cubicBezTo>
                  <a:cubicBezTo>
                    <a:pt x="1" y="4299"/>
                    <a:pt x="227" y="5001"/>
                    <a:pt x="620" y="5597"/>
                  </a:cubicBezTo>
                  <a:cubicBezTo>
                    <a:pt x="680" y="5668"/>
                    <a:pt x="739" y="5763"/>
                    <a:pt x="787" y="5835"/>
                  </a:cubicBezTo>
                  <a:cubicBezTo>
                    <a:pt x="1334" y="6644"/>
                    <a:pt x="1965" y="7537"/>
                    <a:pt x="2049" y="8347"/>
                  </a:cubicBezTo>
                  <a:cubicBezTo>
                    <a:pt x="1870" y="8442"/>
                    <a:pt x="1751" y="8633"/>
                    <a:pt x="1751" y="8859"/>
                  </a:cubicBezTo>
                  <a:lnTo>
                    <a:pt x="1751" y="9799"/>
                  </a:lnTo>
                  <a:cubicBezTo>
                    <a:pt x="1751" y="10014"/>
                    <a:pt x="1894" y="10216"/>
                    <a:pt x="2073" y="10300"/>
                  </a:cubicBezTo>
                  <a:lnTo>
                    <a:pt x="2073" y="10526"/>
                  </a:lnTo>
                  <a:cubicBezTo>
                    <a:pt x="2073" y="10895"/>
                    <a:pt x="2370" y="11193"/>
                    <a:pt x="2739" y="11193"/>
                  </a:cubicBezTo>
                  <a:lnTo>
                    <a:pt x="4406" y="11193"/>
                  </a:lnTo>
                  <a:cubicBezTo>
                    <a:pt x="4775" y="11193"/>
                    <a:pt x="5073" y="10895"/>
                    <a:pt x="5073" y="10526"/>
                  </a:cubicBezTo>
                  <a:lnTo>
                    <a:pt x="5073" y="10300"/>
                  </a:lnTo>
                  <a:cubicBezTo>
                    <a:pt x="5252" y="10216"/>
                    <a:pt x="5383" y="10014"/>
                    <a:pt x="5383" y="9799"/>
                  </a:cubicBezTo>
                  <a:lnTo>
                    <a:pt x="5383" y="8859"/>
                  </a:lnTo>
                  <a:cubicBezTo>
                    <a:pt x="5383" y="8633"/>
                    <a:pt x="5263" y="8454"/>
                    <a:pt x="5085" y="8347"/>
                  </a:cubicBezTo>
                  <a:cubicBezTo>
                    <a:pt x="5180" y="7537"/>
                    <a:pt x="5799" y="6621"/>
                    <a:pt x="6359" y="5835"/>
                  </a:cubicBezTo>
                  <a:cubicBezTo>
                    <a:pt x="6418" y="5751"/>
                    <a:pt x="6478" y="5668"/>
                    <a:pt x="6514" y="5597"/>
                  </a:cubicBezTo>
                  <a:cubicBezTo>
                    <a:pt x="6930" y="5001"/>
                    <a:pt x="7145" y="4299"/>
                    <a:pt x="7145" y="3573"/>
                  </a:cubicBezTo>
                  <a:cubicBezTo>
                    <a:pt x="7168" y="1608"/>
                    <a:pt x="5561" y="1"/>
                    <a:pt x="3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664;p60">
              <a:extLst>
                <a:ext uri="{FF2B5EF4-FFF2-40B4-BE49-F238E27FC236}">
                  <a16:creationId xmlns:a16="http://schemas.microsoft.com/office/drawing/2014/main" id="{89D5A67E-15A8-1706-C48B-FEA8509C9E15}"/>
                </a:ext>
              </a:extLst>
            </p:cNvPr>
            <p:cNvSpPr/>
            <p:nvPr/>
          </p:nvSpPr>
          <p:spPr>
            <a:xfrm>
              <a:off x="4920668" y="3921390"/>
              <a:ext cx="14587" cy="37232"/>
            </a:xfrm>
            <a:custGeom>
              <a:avLst/>
              <a:gdLst/>
              <a:ahLst/>
              <a:cxnLst/>
              <a:rect l="l" t="t" r="r" b="b"/>
              <a:pathLst>
                <a:path w="525" h="1340" extrusionOk="0">
                  <a:moveTo>
                    <a:pt x="259" y="0"/>
                  </a:moveTo>
                  <a:cubicBezTo>
                    <a:pt x="112" y="0"/>
                    <a:pt x="1" y="122"/>
                    <a:pt x="1" y="265"/>
                  </a:cubicBezTo>
                  <a:lnTo>
                    <a:pt x="1" y="1075"/>
                  </a:lnTo>
                  <a:cubicBezTo>
                    <a:pt x="1" y="1217"/>
                    <a:pt x="112" y="1339"/>
                    <a:pt x="259" y="1339"/>
                  </a:cubicBezTo>
                  <a:cubicBezTo>
                    <a:pt x="272" y="1339"/>
                    <a:pt x="285" y="1338"/>
                    <a:pt x="298" y="1336"/>
                  </a:cubicBezTo>
                  <a:cubicBezTo>
                    <a:pt x="429" y="1313"/>
                    <a:pt x="525" y="1217"/>
                    <a:pt x="525" y="1075"/>
                  </a:cubicBezTo>
                  <a:lnTo>
                    <a:pt x="525" y="277"/>
                  </a:lnTo>
                  <a:cubicBezTo>
                    <a:pt x="525" y="146"/>
                    <a:pt x="429" y="27"/>
                    <a:pt x="298" y="3"/>
                  </a:cubicBezTo>
                  <a:cubicBezTo>
                    <a:pt x="285" y="1"/>
                    <a:pt x="272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665;p60">
              <a:extLst>
                <a:ext uri="{FF2B5EF4-FFF2-40B4-BE49-F238E27FC236}">
                  <a16:creationId xmlns:a16="http://schemas.microsoft.com/office/drawing/2014/main" id="{B4F70F04-CBB3-5343-5623-E52EF1B7BFAC}"/>
                </a:ext>
              </a:extLst>
            </p:cNvPr>
            <p:cNvSpPr/>
            <p:nvPr/>
          </p:nvSpPr>
          <p:spPr>
            <a:xfrm>
              <a:off x="4813168" y="3965207"/>
              <a:ext cx="32119" cy="30702"/>
            </a:xfrm>
            <a:custGeom>
              <a:avLst/>
              <a:gdLst/>
              <a:ahLst/>
              <a:cxnLst/>
              <a:rect l="l" t="t" r="r" b="b"/>
              <a:pathLst>
                <a:path w="1156" h="1105" extrusionOk="0">
                  <a:moveTo>
                    <a:pt x="287" y="1"/>
                  </a:moveTo>
                  <a:cubicBezTo>
                    <a:pt x="220" y="1"/>
                    <a:pt x="155" y="27"/>
                    <a:pt x="107" y="81"/>
                  </a:cubicBezTo>
                  <a:cubicBezTo>
                    <a:pt x="0" y="188"/>
                    <a:pt x="0" y="355"/>
                    <a:pt x="107" y="450"/>
                  </a:cubicBezTo>
                  <a:lnTo>
                    <a:pt x="703" y="1033"/>
                  </a:lnTo>
                  <a:cubicBezTo>
                    <a:pt x="738" y="1081"/>
                    <a:pt x="822" y="1105"/>
                    <a:pt x="881" y="1105"/>
                  </a:cubicBezTo>
                  <a:cubicBezTo>
                    <a:pt x="941" y="1105"/>
                    <a:pt x="1012" y="1081"/>
                    <a:pt x="1060" y="1033"/>
                  </a:cubicBezTo>
                  <a:cubicBezTo>
                    <a:pt x="1155" y="926"/>
                    <a:pt x="1155" y="771"/>
                    <a:pt x="1060" y="664"/>
                  </a:cubicBezTo>
                  <a:lnTo>
                    <a:pt x="476" y="81"/>
                  </a:lnTo>
                  <a:cubicBezTo>
                    <a:pt x="423" y="27"/>
                    <a:pt x="354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666;p60">
              <a:extLst>
                <a:ext uri="{FF2B5EF4-FFF2-40B4-BE49-F238E27FC236}">
                  <a16:creationId xmlns:a16="http://schemas.microsoft.com/office/drawing/2014/main" id="{C61D9208-7150-EA4C-C351-E5C424D75DE3}"/>
                </a:ext>
              </a:extLst>
            </p:cNvPr>
            <p:cNvSpPr/>
            <p:nvPr/>
          </p:nvSpPr>
          <p:spPr>
            <a:xfrm>
              <a:off x="4769156" y="4071318"/>
              <a:ext cx="39066" cy="14587"/>
            </a:xfrm>
            <a:custGeom>
              <a:avLst/>
              <a:gdLst/>
              <a:ahLst/>
              <a:cxnLst/>
              <a:rect l="l" t="t" r="r" b="b"/>
              <a:pathLst>
                <a:path w="1406" h="525" extrusionOk="0">
                  <a:moveTo>
                    <a:pt x="298" y="0"/>
                  </a:moveTo>
                  <a:cubicBezTo>
                    <a:pt x="167" y="0"/>
                    <a:pt x="48" y="84"/>
                    <a:pt x="36" y="227"/>
                  </a:cubicBezTo>
                  <a:cubicBezTo>
                    <a:pt x="1" y="381"/>
                    <a:pt x="143" y="524"/>
                    <a:pt x="286" y="524"/>
                  </a:cubicBezTo>
                  <a:lnTo>
                    <a:pt x="1108" y="524"/>
                  </a:lnTo>
                  <a:cubicBezTo>
                    <a:pt x="1239" y="524"/>
                    <a:pt x="1358" y="429"/>
                    <a:pt x="1370" y="298"/>
                  </a:cubicBezTo>
                  <a:cubicBezTo>
                    <a:pt x="1406" y="143"/>
                    <a:pt x="1286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667;p60">
              <a:extLst>
                <a:ext uri="{FF2B5EF4-FFF2-40B4-BE49-F238E27FC236}">
                  <a16:creationId xmlns:a16="http://schemas.microsoft.com/office/drawing/2014/main" id="{483A80C9-4F80-A6A4-6D7F-FBEFD7C9761C}"/>
                </a:ext>
              </a:extLst>
            </p:cNvPr>
            <p:cNvSpPr/>
            <p:nvPr/>
          </p:nvSpPr>
          <p:spPr>
            <a:xfrm>
              <a:off x="4813501" y="4161369"/>
              <a:ext cx="31786" cy="30730"/>
            </a:xfrm>
            <a:custGeom>
              <a:avLst/>
              <a:gdLst/>
              <a:ahLst/>
              <a:cxnLst/>
              <a:rect l="l" t="t" r="r" b="b"/>
              <a:pathLst>
                <a:path w="1144" h="1106" extrusionOk="0">
                  <a:moveTo>
                    <a:pt x="869" y="1"/>
                  </a:moveTo>
                  <a:cubicBezTo>
                    <a:pt x="804" y="1"/>
                    <a:pt x="738" y="28"/>
                    <a:pt x="691" y="81"/>
                  </a:cubicBezTo>
                  <a:lnTo>
                    <a:pt x="107" y="653"/>
                  </a:lnTo>
                  <a:cubicBezTo>
                    <a:pt x="0" y="760"/>
                    <a:pt x="0" y="927"/>
                    <a:pt x="107" y="1034"/>
                  </a:cubicBezTo>
                  <a:cubicBezTo>
                    <a:pt x="155" y="1070"/>
                    <a:pt x="226" y="1105"/>
                    <a:pt x="286" y="1105"/>
                  </a:cubicBezTo>
                  <a:cubicBezTo>
                    <a:pt x="345" y="1105"/>
                    <a:pt x="417" y="1070"/>
                    <a:pt x="464" y="1034"/>
                  </a:cubicBezTo>
                  <a:lnTo>
                    <a:pt x="1048" y="450"/>
                  </a:lnTo>
                  <a:cubicBezTo>
                    <a:pt x="1143" y="343"/>
                    <a:pt x="1143" y="177"/>
                    <a:pt x="1048" y="81"/>
                  </a:cubicBezTo>
                  <a:cubicBezTo>
                    <a:pt x="1000" y="28"/>
                    <a:pt x="935" y="1"/>
                    <a:pt x="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668;p60">
              <a:extLst>
                <a:ext uri="{FF2B5EF4-FFF2-40B4-BE49-F238E27FC236}">
                  <a16:creationId xmlns:a16="http://schemas.microsoft.com/office/drawing/2014/main" id="{FB17D198-2A58-DF3D-9B96-5BDA8208A56A}"/>
                </a:ext>
              </a:extLst>
            </p:cNvPr>
            <p:cNvSpPr/>
            <p:nvPr/>
          </p:nvSpPr>
          <p:spPr>
            <a:xfrm>
              <a:off x="5009330" y="4161369"/>
              <a:ext cx="32119" cy="30730"/>
            </a:xfrm>
            <a:custGeom>
              <a:avLst/>
              <a:gdLst/>
              <a:ahLst/>
              <a:cxnLst/>
              <a:rect l="l" t="t" r="r" b="b"/>
              <a:pathLst>
                <a:path w="1156" h="1106" extrusionOk="0">
                  <a:moveTo>
                    <a:pt x="297" y="1"/>
                  </a:moveTo>
                  <a:cubicBezTo>
                    <a:pt x="230" y="1"/>
                    <a:pt x="161" y="28"/>
                    <a:pt x="108" y="81"/>
                  </a:cubicBezTo>
                  <a:cubicBezTo>
                    <a:pt x="1" y="177"/>
                    <a:pt x="1" y="343"/>
                    <a:pt x="108" y="450"/>
                  </a:cubicBezTo>
                  <a:lnTo>
                    <a:pt x="691" y="1034"/>
                  </a:lnTo>
                  <a:cubicBezTo>
                    <a:pt x="739" y="1070"/>
                    <a:pt x="810" y="1105"/>
                    <a:pt x="870" y="1105"/>
                  </a:cubicBezTo>
                  <a:cubicBezTo>
                    <a:pt x="929" y="1105"/>
                    <a:pt x="1001" y="1070"/>
                    <a:pt x="1048" y="1034"/>
                  </a:cubicBezTo>
                  <a:cubicBezTo>
                    <a:pt x="1155" y="927"/>
                    <a:pt x="1155" y="760"/>
                    <a:pt x="1048" y="653"/>
                  </a:cubicBezTo>
                  <a:lnTo>
                    <a:pt x="477" y="81"/>
                  </a:lnTo>
                  <a:cubicBezTo>
                    <a:pt x="429" y="28"/>
                    <a:pt x="36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669;p60">
              <a:extLst>
                <a:ext uri="{FF2B5EF4-FFF2-40B4-BE49-F238E27FC236}">
                  <a16:creationId xmlns:a16="http://schemas.microsoft.com/office/drawing/2014/main" id="{DF6785CA-711B-7E17-B2E9-D0BCA9F0EEC7}"/>
                </a:ext>
              </a:extLst>
            </p:cNvPr>
            <p:cNvSpPr/>
            <p:nvPr/>
          </p:nvSpPr>
          <p:spPr>
            <a:xfrm>
              <a:off x="5046701" y="4071318"/>
              <a:ext cx="38427" cy="14587"/>
            </a:xfrm>
            <a:custGeom>
              <a:avLst/>
              <a:gdLst/>
              <a:ahLst/>
              <a:cxnLst/>
              <a:rect l="l" t="t" r="r" b="b"/>
              <a:pathLst>
                <a:path w="1383" h="525" extrusionOk="0">
                  <a:moveTo>
                    <a:pt x="299" y="0"/>
                  </a:moveTo>
                  <a:cubicBezTo>
                    <a:pt x="168" y="0"/>
                    <a:pt x="49" y="84"/>
                    <a:pt x="37" y="227"/>
                  </a:cubicBezTo>
                  <a:cubicBezTo>
                    <a:pt x="1" y="381"/>
                    <a:pt x="132" y="524"/>
                    <a:pt x="287" y="524"/>
                  </a:cubicBezTo>
                  <a:lnTo>
                    <a:pt x="1108" y="524"/>
                  </a:lnTo>
                  <a:cubicBezTo>
                    <a:pt x="1239" y="524"/>
                    <a:pt x="1358" y="429"/>
                    <a:pt x="1370" y="298"/>
                  </a:cubicBezTo>
                  <a:cubicBezTo>
                    <a:pt x="1382" y="143"/>
                    <a:pt x="1263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670;p60">
              <a:extLst>
                <a:ext uri="{FF2B5EF4-FFF2-40B4-BE49-F238E27FC236}">
                  <a16:creationId xmlns:a16="http://schemas.microsoft.com/office/drawing/2014/main" id="{039A8003-8C4A-C820-CA76-BF327AFDFED8}"/>
                </a:ext>
              </a:extLst>
            </p:cNvPr>
            <p:cNvSpPr/>
            <p:nvPr/>
          </p:nvSpPr>
          <p:spPr>
            <a:xfrm>
              <a:off x="5009330" y="3965207"/>
              <a:ext cx="32119" cy="30702"/>
            </a:xfrm>
            <a:custGeom>
              <a:avLst/>
              <a:gdLst/>
              <a:ahLst/>
              <a:cxnLst/>
              <a:rect l="l" t="t" r="r" b="b"/>
              <a:pathLst>
                <a:path w="1156" h="1105" extrusionOk="0">
                  <a:moveTo>
                    <a:pt x="879" y="1"/>
                  </a:moveTo>
                  <a:cubicBezTo>
                    <a:pt x="813" y="1"/>
                    <a:pt x="745" y="27"/>
                    <a:pt x="691" y="81"/>
                  </a:cubicBezTo>
                  <a:lnTo>
                    <a:pt x="108" y="664"/>
                  </a:lnTo>
                  <a:cubicBezTo>
                    <a:pt x="1" y="771"/>
                    <a:pt x="1" y="926"/>
                    <a:pt x="108" y="1033"/>
                  </a:cubicBezTo>
                  <a:cubicBezTo>
                    <a:pt x="155" y="1081"/>
                    <a:pt x="227" y="1105"/>
                    <a:pt x="286" y="1105"/>
                  </a:cubicBezTo>
                  <a:cubicBezTo>
                    <a:pt x="346" y="1105"/>
                    <a:pt x="429" y="1081"/>
                    <a:pt x="465" y="1033"/>
                  </a:cubicBezTo>
                  <a:lnTo>
                    <a:pt x="1048" y="450"/>
                  </a:lnTo>
                  <a:cubicBezTo>
                    <a:pt x="1155" y="343"/>
                    <a:pt x="1155" y="188"/>
                    <a:pt x="1048" y="81"/>
                  </a:cubicBezTo>
                  <a:cubicBezTo>
                    <a:pt x="1007" y="27"/>
                    <a:pt x="944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71;p60">
              <a:extLst>
                <a:ext uri="{FF2B5EF4-FFF2-40B4-BE49-F238E27FC236}">
                  <a16:creationId xmlns:a16="http://schemas.microsoft.com/office/drawing/2014/main" id="{DC0ADB64-AC66-0AC9-594E-9C391A771BDD}"/>
                </a:ext>
              </a:extLst>
            </p:cNvPr>
            <p:cNvSpPr/>
            <p:nvPr/>
          </p:nvSpPr>
          <p:spPr>
            <a:xfrm>
              <a:off x="4913055" y="4231776"/>
              <a:ext cx="14587" cy="13920"/>
            </a:xfrm>
            <a:custGeom>
              <a:avLst/>
              <a:gdLst/>
              <a:ahLst/>
              <a:cxnLst/>
              <a:rect l="l" t="t" r="r" b="b"/>
              <a:pathLst>
                <a:path w="525" h="501" extrusionOk="0">
                  <a:moveTo>
                    <a:pt x="275" y="0"/>
                  </a:moveTo>
                  <a:cubicBezTo>
                    <a:pt x="120" y="0"/>
                    <a:pt x="13" y="119"/>
                    <a:pt x="13" y="250"/>
                  </a:cubicBezTo>
                  <a:cubicBezTo>
                    <a:pt x="1" y="405"/>
                    <a:pt x="120" y="500"/>
                    <a:pt x="263" y="500"/>
                  </a:cubicBezTo>
                  <a:cubicBezTo>
                    <a:pt x="406" y="500"/>
                    <a:pt x="525" y="381"/>
                    <a:pt x="525" y="250"/>
                  </a:cubicBezTo>
                  <a:cubicBezTo>
                    <a:pt x="525" y="107"/>
                    <a:pt x="406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72;p60">
              <a:extLst>
                <a:ext uri="{FF2B5EF4-FFF2-40B4-BE49-F238E27FC236}">
                  <a16:creationId xmlns:a16="http://schemas.microsoft.com/office/drawing/2014/main" id="{3C85FCE5-102E-6505-8E50-4988F6DB966E}"/>
                </a:ext>
              </a:extLst>
            </p:cNvPr>
            <p:cNvSpPr/>
            <p:nvPr/>
          </p:nvSpPr>
          <p:spPr>
            <a:xfrm>
              <a:off x="4919362" y="4119608"/>
              <a:ext cx="16226" cy="14587"/>
            </a:xfrm>
            <a:custGeom>
              <a:avLst/>
              <a:gdLst/>
              <a:ahLst/>
              <a:cxnLst/>
              <a:rect l="l" t="t" r="r" b="b"/>
              <a:pathLst>
                <a:path w="584" h="525" extrusionOk="0">
                  <a:moveTo>
                    <a:pt x="292" y="1"/>
                  </a:moveTo>
                  <a:cubicBezTo>
                    <a:pt x="226" y="1"/>
                    <a:pt x="161" y="25"/>
                    <a:pt x="107" y="72"/>
                  </a:cubicBezTo>
                  <a:cubicBezTo>
                    <a:pt x="0" y="179"/>
                    <a:pt x="0" y="346"/>
                    <a:pt x="107" y="453"/>
                  </a:cubicBezTo>
                  <a:cubicBezTo>
                    <a:pt x="161" y="501"/>
                    <a:pt x="226" y="525"/>
                    <a:pt x="292" y="525"/>
                  </a:cubicBezTo>
                  <a:cubicBezTo>
                    <a:pt x="357" y="525"/>
                    <a:pt x="423" y="501"/>
                    <a:pt x="476" y="453"/>
                  </a:cubicBezTo>
                  <a:cubicBezTo>
                    <a:pt x="583" y="346"/>
                    <a:pt x="583" y="179"/>
                    <a:pt x="476" y="72"/>
                  </a:cubicBezTo>
                  <a:cubicBezTo>
                    <a:pt x="423" y="25"/>
                    <a:pt x="357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73;p60">
              <a:extLst>
                <a:ext uri="{FF2B5EF4-FFF2-40B4-BE49-F238E27FC236}">
                  <a16:creationId xmlns:a16="http://schemas.microsoft.com/office/drawing/2014/main" id="{0F12DD5F-0119-2056-DAE7-7DA04A46E08C}"/>
                </a:ext>
              </a:extLst>
            </p:cNvPr>
            <p:cNvSpPr/>
            <p:nvPr/>
          </p:nvSpPr>
          <p:spPr>
            <a:xfrm>
              <a:off x="4878990" y="4061815"/>
              <a:ext cx="97609" cy="31619"/>
            </a:xfrm>
            <a:custGeom>
              <a:avLst/>
              <a:gdLst/>
              <a:ahLst/>
              <a:cxnLst/>
              <a:rect l="l" t="t" r="r" b="b"/>
              <a:pathLst>
                <a:path w="3513" h="1138" extrusionOk="0">
                  <a:moveTo>
                    <a:pt x="1755" y="0"/>
                  </a:moveTo>
                  <a:cubicBezTo>
                    <a:pt x="1155" y="0"/>
                    <a:pt x="554" y="229"/>
                    <a:pt x="96" y="688"/>
                  </a:cubicBezTo>
                  <a:cubicBezTo>
                    <a:pt x="0" y="783"/>
                    <a:pt x="0" y="950"/>
                    <a:pt x="96" y="1057"/>
                  </a:cubicBezTo>
                  <a:cubicBezTo>
                    <a:pt x="149" y="1110"/>
                    <a:pt x="218" y="1137"/>
                    <a:pt x="286" y="1137"/>
                  </a:cubicBezTo>
                  <a:cubicBezTo>
                    <a:pt x="355" y="1137"/>
                    <a:pt x="423" y="1110"/>
                    <a:pt x="477" y="1057"/>
                  </a:cubicBezTo>
                  <a:cubicBezTo>
                    <a:pt x="834" y="700"/>
                    <a:pt x="1298" y="521"/>
                    <a:pt x="1763" y="521"/>
                  </a:cubicBezTo>
                  <a:cubicBezTo>
                    <a:pt x="2227" y="521"/>
                    <a:pt x="2691" y="700"/>
                    <a:pt x="3048" y="1057"/>
                  </a:cubicBezTo>
                  <a:cubicBezTo>
                    <a:pt x="3084" y="1116"/>
                    <a:pt x="3156" y="1128"/>
                    <a:pt x="3227" y="1128"/>
                  </a:cubicBezTo>
                  <a:cubicBezTo>
                    <a:pt x="3287" y="1128"/>
                    <a:pt x="3358" y="1104"/>
                    <a:pt x="3406" y="1057"/>
                  </a:cubicBezTo>
                  <a:cubicBezTo>
                    <a:pt x="3513" y="950"/>
                    <a:pt x="3513" y="783"/>
                    <a:pt x="3406" y="688"/>
                  </a:cubicBezTo>
                  <a:cubicBezTo>
                    <a:pt x="2953" y="229"/>
                    <a:pt x="2355" y="0"/>
                    <a:pt x="1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74;p60">
              <a:extLst>
                <a:ext uri="{FF2B5EF4-FFF2-40B4-BE49-F238E27FC236}">
                  <a16:creationId xmlns:a16="http://schemas.microsoft.com/office/drawing/2014/main" id="{8D938D7F-2742-7B0C-AF72-CE79A4DBBD30}"/>
                </a:ext>
              </a:extLst>
            </p:cNvPr>
            <p:cNvSpPr/>
            <p:nvPr/>
          </p:nvSpPr>
          <p:spPr>
            <a:xfrm>
              <a:off x="4899162" y="4090989"/>
              <a:ext cx="56598" cy="23034"/>
            </a:xfrm>
            <a:custGeom>
              <a:avLst/>
              <a:gdLst/>
              <a:ahLst/>
              <a:cxnLst/>
              <a:rect l="l" t="t" r="r" b="b"/>
              <a:pathLst>
                <a:path w="2037" h="829" extrusionOk="0">
                  <a:moveTo>
                    <a:pt x="1019" y="1"/>
                  </a:moveTo>
                  <a:cubicBezTo>
                    <a:pt x="688" y="1"/>
                    <a:pt x="358" y="126"/>
                    <a:pt x="108" y="376"/>
                  </a:cubicBezTo>
                  <a:cubicBezTo>
                    <a:pt x="1" y="483"/>
                    <a:pt x="1" y="650"/>
                    <a:pt x="108" y="745"/>
                  </a:cubicBezTo>
                  <a:cubicBezTo>
                    <a:pt x="156" y="799"/>
                    <a:pt x="221" y="825"/>
                    <a:pt x="288" y="825"/>
                  </a:cubicBezTo>
                  <a:cubicBezTo>
                    <a:pt x="355" y="825"/>
                    <a:pt x="423" y="799"/>
                    <a:pt x="477" y="745"/>
                  </a:cubicBezTo>
                  <a:cubicBezTo>
                    <a:pt x="626" y="596"/>
                    <a:pt x="825" y="522"/>
                    <a:pt x="1025" y="522"/>
                  </a:cubicBezTo>
                  <a:cubicBezTo>
                    <a:pt x="1224" y="522"/>
                    <a:pt x="1424" y="596"/>
                    <a:pt x="1572" y="745"/>
                  </a:cubicBezTo>
                  <a:cubicBezTo>
                    <a:pt x="1620" y="793"/>
                    <a:pt x="1691" y="828"/>
                    <a:pt x="1751" y="828"/>
                  </a:cubicBezTo>
                  <a:cubicBezTo>
                    <a:pt x="1811" y="828"/>
                    <a:pt x="1894" y="793"/>
                    <a:pt x="1930" y="745"/>
                  </a:cubicBezTo>
                  <a:cubicBezTo>
                    <a:pt x="2037" y="650"/>
                    <a:pt x="2037" y="483"/>
                    <a:pt x="1930" y="376"/>
                  </a:cubicBezTo>
                  <a:cubicBezTo>
                    <a:pt x="1680" y="126"/>
                    <a:pt x="1349" y="1"/>
                    <a:pt x="1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5474;p60">
            <a:extLst>
              <a:ext uri="{FF2B5EF4-FFF2-40B4-BE49-F238E27FC236}">
                <a16:creationId xmlns:a16="http://schemas.microsoft.com/office/drawing/2014/main" id="{774C04A5-0D44-6839-463E-3729639F9E08}"/>
              </a:ext>
            </a:extLst>
          </p:cNvPr>
          <p:cNvGrpSpPr/>
          <p:nvPr/>
        </p:nvGrpSpPr>
        <p:grpSpPr>
          <a:xfrm rot="944633">
            <a:off x="7092373" y="909765"/>
            <a:ext cx="599014" cy="658652"/>
            <a:chOff x="7364414" y="2601158"/>
            <a:chExt cx="370541" cy="366956"/>
          </a:xfrm>
        </p:grpSpPr>
        <p:sp>
          <p:nvSpPr>
            <p:cNvPr id="40" name="Google Shape;5475;p60">
              <a:extLst>
                <a:ext uri="{FF2B5EF4-FFF2-40B4-BE49-F238E27FC236}">
                  <a16:creationId xmlns:a16="http://schemas.microsoft.com/office/drawing/2014/main" id="{FA8BCEA3-40DB-E888-B53C-5ACF14749C59}"/>
                </a:ext>
              </a:extLst>
            </p:cNvPr>
            <p:cNvSpPr/>
            <p:nvPr/>
          </p:nvSpPr>
          <p:spPr>
            <a:xfrm>
              <a:off x="7472915" y="2708019"/>
              <a:ext cx="155513" cy="154874"/>
            </a:xfrm>
            <a:custGeom>
              <a:avLst/>
              <a:gdLst/>
              <a:ahLst/>
              <a:cxnLst/>
              <a:rect l="l" t="t" r="r" b="b"/>
              <a:pathLst>
                <a:path w="5597" h="5574" extrusionOk="0">
                  <a:moveTo>
                    <a:pt x="2763" y="1"/>
                  </a:moveTo>
                  <a:cubicBezTo>
                    <a:pt x="2513" y="1"/>
                    <a:pt x="2251" y="25"/>
                    <a:pt x="2013" y="96"/>
                  </a:cubicBezTo>
                  <a:cubicBezTo>
                    <a:pt x="1870" y="144"/>
                    <a:pt x="1786" y="275"/>
                    <a:pt x="1834" y="430"/>
                  </a:cubicBezTo>
                  <a:cubicBezTo>
                    <a:pt x="1863" y="537"/>
                    <a:pt x="1965" y="621"/>
                    <a:pt x="2079" y="621"/>
                  </a:cubicBezTo>
                  <a:cubicBezTo>
                    <a:pt x="2104" y="621"/>
                    <a:pt x="2130" y="617"/>
                    <a:pt x="2155" y="608"/>
                  </a:cubicBezTo>
                  <a:cubicBezTo>
                    <a:pt x="2370" y="549"/>
                    <a:pt x="2572" y="513"/>
                    <a:pt x="2786" y="513"/>
                  </a:cubicBezTo>
                  <a:cubicBezTo>
                    <a:pt x="4049" y="513"/>
                    <a:pt x="5061" y="1537"/>
                    <a:pt x="5061" y="2787"/>
                  </a:cubicBezTo>
                  <a:cubicBezTo>
                    <a:pt x="5061" y="4037"/>
                    <a:pt x="4037" y="5073"/>
                    <a:pt x="2786" y="5073"/>
                  </a:cubicBezTo>
                  <a:cubicBezTo>
                    <a:pt x="1536" y="5073"/>
                    <a:pt x="500" y="4037"/>
                    <a:pt x="500" y="2787"/>
                  </a:cubicBezTo>
                  <a:cubicBezTo>
                    <a:pt x="500" y="2394"/>
                    <a:pt x="608" y="2001"/>
                    <a:pt x="822" y="1644"/>
                  </a:cubicBezTo>
                  <a:cubicBezTo>
                    <a:pt x="893" y="1525"/>
                    <a:pt x="846" y="1358"/>
                    <a:pt x="727" y="1287"/>
                  </a:cubicBezTo>
                  <a:cubicBezTo>
                    <a:pt x="688" y="1264"/>
                    <a:pt x="645" y="1253"/>
                    <a:pt x="602" y="1253"/>
                  </a:cubicBezTo>
                  <a:cubicBezTo>
                    <a:pt x="511" y="1253"/>
                    <a:pt x="418" y="1301"/>
                    <a:pt x="369" y="1382"/>
                  </a:cubicBezTo>
                  <a:cubicBezTo>
                    <a:pt x="119" y="1811"/>
                    <a:pt x="0" y="2287"/>
                    <a:pt x="0" y="2775"/>
                  </a:cubicBezTo>
                  <a:cubicBezTo>
                    <a:pt x="0" y="4323"/>
                    <a:pt x="1251" y="5573"/>
                    <a:pt x="2798" y="5573"/>
                  </a:cubicBezTo>
                  <a:cubicBezTo>
                    <a:pt x="4346" y="5573"/>
                    <a:pt x="5596" y="4323"/>
                    <a:pt x="5596" y="2775"/>
                  </a:cubicBezTo>
                  <a:cubicBezTo>
                    <a:pt x="5561" y="1251"/>
                    <a:pt x="4310" y="1"/>
                    <a:pt x="2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476;p60">
              <a:extLst>
                <a:ext uri="{FF2B5EF4-FFF2-40B4-BE49-F238E27FC236}">
                  <a16:creationId xmlns:a16="http://schemas.microsoft.com/office/drawing/2014/main" id="{4E61FAE9-3766-9BB3-8877-CA5C73827A29}"/>
                </a:ext>
              </a:extLst>
            </p:cNvPr>
            <p:cNvSpPr/>
            <p:nvPr/>
          </p:nvSpPr>
          <p:spPr>
            <a:xfrm>
              <a:off x="7364414" y="2601158"/>
              <a:ext cx="370541" cy="366956"/>
            </a:xfrm>
            <a:custGeom>
              <a:avLst/>
              <a:gdLst/>
              <a:ahLst/>
              <a:cxnLst/>
              <a:rect l="l" t="t" r="r" b="b"/>
              <a:pathLst>
                <a:path w="13336" h="13207" extrusionOk="0">
                  <a:moveTo>
                    <a:pt x="7965" y="513"/>
                  </a:moveTo>
                  <a:cubicBezTo>
                    <a:pt x="8132" y="513"/>
                    <a:pt x="8263" y="668"/>
                    <a:pt x="8215" y="847"/>
                  </a:cubicBezTo>
                  <a:cubicBezTo>
                    <a:pt x="8192" y="954"/>
                    <a:pt x="8084" y="1025"/>
                    <a:pt x="7965" y="1025"/>
                  </a:cubicBezTo>
                  <a:cubicBezTo>
                    <a:pt x="7858" y="1025"/>
                    <a:pt x="7763" y="954"/>
                    <a:pt x="7715" y="847"/>
                  </a:cubicBezTo>
                  <a:cubicBezTo>
                    <a:pt x="7668" y="692"/>
                    <a:pt x="7799" y="513"/>
                    <a:pt x="7965" y="513"/>
                  </a:cubicBezTo>
                  <a:close/>
                  <a:moveTo>
                    <a:pt x="3727" y="1085"/>
                  </a:moveTo>
                  <a:cubicBezTo>
                    <a:pt x="3870" y="1085"/>
                    <a:pt x="3989" y="1204"/>
                    <a:pt x="3989" y="1347"/>
                  </a:cubicBezTo>
                  <a:cubicBezTo>
                    <a:pt x="3989" y="1466"/>
                    <a:pt x="3929" y="1561"/>
                    <a:pt x="3834" y="1597"/>
                  </a:cubicBezTo>
                  <a:cubicBezTo>
                    <a:pt x="3804" y="1607"/>
                    <a:pt x="3774" y="1611"/>
                    <a:pt x="3745" y="1611"/>
                  </a:cubicBezTo>
                  <a:cubicBezTo>
                    <a:pt x="3597" y="1611"/>
                    <a:pt x="3465" y="1495"/>
                    <a:pt x="3465" y="1347"/>
                  </a:cubicBezTo>
                  <a:cubicBezTo>
                    <a:pt x="3465" y="1204"/>
                    <a:pt x="3584" y="1109"/>
                    <a:pt x="3727" y="1085"/>
                  </a:cubicBezTo>
                  <a:close/>
                  <a:moveTo>
                    <a:pt x="10978" y="1728"/>
                  </a:moveTo>
                  <a:cubicBezTo>
                    <a:pt x="11121" y="1728"/>
                    <a:pt x="11228" y="1847"/>
                    <a:pt x="11228" y="1978"/>
                  </a:cubicBezTo>
                  <a:cubicBezTo>
                    <a:pt x="11228" y="2132"/>
                    <a:pt x="11109" y="2240"/>
                    <a:pt x="10978" y="2240"/>
                  </a:cubicBezTo>
                  <a:cubicBezTo>
                    <a:pt x="10823" y="2240"/>
                    <a:pt x="10716" y="2121"/>
                    <a:pt x="10716" y="1978"/>
                  </a:cubicBezTo>
                  <a:cubicBezTo>
                    <a:pt x="10716" y="1847"/>
                    <a:pt x="10835" y="1728"/>
                    <a:pt x="10978" y="1728"/>
                  </a:cubicBezTo>
                  <a:close/>
                  <a:moveTo>
                    <a:pt x="1715" y="3168"/>
                  </a:moveTo>
                  <a:cubicBezTo>
                    <a:pt x="1869" y="3168"/>
                    <a:pt x="1965" y="3287"/>
                    <a:pt x="1965" y="3430"/>
                  </a:cubicBezTo>
                  <a:cubicBezTo>
                    <a:pt x="1965" y="3573"/>
                    <a:pt x="1846" y="3680"/>
                    <a:pt x="1715" y="3680"/>
                  </a:cubicBezTo>
                  <a:cubicBezTo>
                    <a:pt x="1572" y="3680"/>
                    <a:pt x="1465" y="3561"/>
                    <a:pt x="1465" y="3430"/>
                  </a:cubicBezTo>
                  <a:cubicBezTo>
                    <a:pt x="1453" y="3287"/>
                    <a:pt x="1572" y="3168"/>
                    <a:pt x="1715" y="3168"/>
                  </a:cubicBezTo>
                  <a:close/>
                  <a:moveTo>
                    <a:pt x="12537" y="4323"/>
                  </a:moveTo>
                  <a:cubicBezTo>
                    <a:pt x="12680" y="4323"/>
                    <a:pt x="12787" y="4442"/>
                    <a:pt x="12787" y="4573"/>
                  </a:cubicBezTo>
                  <a:cubicBezTo>
                    <a:pt x="12787" y="4716"/>
                    <a:pt x="12668" y="4823"/>
                    <a:pt x="12537" y="4823"/>
                  </a:cubicBezTo>
                  <a:cubicBezTo>
                    <a:pt x="12383" y="4823"/>
                    <a:pt x="12287" y="4704"/>
                    <a:pt x="12287" y="4573"/>
                  </a:cubicBezTo>
                  <a:cubicBezTo>
                    <a:pt x="12287" y="4442"/>
                    <a:pt x="12383" y="4323"/>
                    <a:pt x="12537" y="4323"/>
                  </a:cubicBezTo>
                  <a:close/>
                  <a:moveTo>
                    <a:pt x="12019" y="8357"/>
                  </a:moveTo>
                  <a:cubicBezTo>
                    <a:pt x="12163" y="8357"/>
                    <a:pt x="12287" y="8473"/>
                    <a:pt x="12287" y="8621"/>
                  </a:cubicBezTo>
                  <a:cubicBezTo>
                    <a:pt x="12287" y="8752"/>
                    <a:pt x="12168" y="8859"/>
                    <a:pt x="12025" y="8871"/>
                  </a:cubicBezTo>
                  <a:cubicBezTo>
                    <a:pt x="11883" y="8871"/>
                    <a:pt x="11764" y="8752"/>
                    <a:pt x="11764" y="8621"/>
                  </a:cubicBezTo>
                  <a:cubicBezTo>
                    <a:pt x="11764" y="8502"/>
                    <a:pt x="11823" y="8395"/>
                    <a:pt x="11930" y="8371"/>
                  </a:cubicBezTo>
                  <a:cubicBezTo>
                    <a:pt x="11960" y="8361"/>
                    <a:pt x="11990" y="8357"/>
                    <a:pt x="12019" y="8357"/>
                  </a:cubicBezTo>
                  <a:close/>
                  <a:moveTo>
                    <a:pt x="9216" y="3525"/>
                  </a:moveTo>
                  <a:cubicBezTo>
                    <a:pt x="9525" y="3525"/>
                    <a:pt x="9787" y="3787"/>
                    <a:pt x="9787" y="4097"/>
                  </a:cubicBezTo>
                  <a:lnTo>
                    <a:pt x="9787" y="9181"/>
                  </a:lnTo>
                  <a:cubicBezTo>
                    <a:pt x="9787" y="9502"/>
                    <a:pt x="9525" y="9752"/>
                    <a:pt x="9216" y="9752"/>
                  </a:cubicBezTo>
                  <a:lnTo>
                    <a:pt x="4132" y="9752"/>
                  </a:lnTo>
                  <a:cubicBezTo>
                    <a:pt x="3810" y="9752"/>
                    <a:pt x="3560" y="9490"/>
                    <a:pt x="3560" y="9181"/>
                  </a:cubicBezTo>
                  <a:lnTo>
                    <a:pt x="3560" y="4097"/>
                  </a:lnTo>
                  <a:cubicBezTo>
                    <a:pt x="3560" y="3787"/>
                    <a:pt x="3810" y="3525"/>
                    <a:pt x="4132" y="3525"/>
                  </a:cubicBezTo>
                  <a:close/>
                  <a:moveTo>
                    <a:pt x="810" y="9467"/>
                  </a:moveTo>
                  <a:cubicBezTo>
                    <a:pt x="917" y="9467"/>
                    <a:pt x="1012" y="9538"/>
                    <a:pt x="1048" y="9645"/>
                  </a:cubicBezTo>
                  <a:cubicBezTo>
                    <a:pt x="1107" y="9824"/>
                    <a:pt x="976" y="9991"/>
                    <a:pt x="810" y="9991"/>
                  </a:cubicBezTo>
                  <a:cubicBezTo>
                    <a:pt x="643" y="9991"/>
                    <a:pt x="512" y="9824"/>
                    <a:pt x="560" y="9645"/>
                  </a:cubicBezTo>
                  <a:cubicBezTo>
                    <a:pt x="584" y="9538"/>
                    <a:pt x="691" y="9467"/>
                    <a:pt x="810" y="9467"/>
                  </a:cubicBezTo>
                  <a:close/>
                  <a:moveTo>
                    <a:pt x="2620" y="11288"/>
                  </a:moveTo>
                  <a:cubicBezTo>
                    <a:pt x="2727" y="11288"/>
                    <a:pt x="2834" y="11360"/>
                    <a:pt x="2858" y="11467"/>
                  </a:cubicBezTo>
                  <a:cubicBezTo>
                    <a:pt x="2917" y="11646"/>
                    <a:pt x="2786" y="11800"/>
                    <a:pt x="2620" y="11800"/>
                  </a:cubicBezTo>
                  <a:cubicBezTo>
                    <a:pt x="2465" y="11800"/>
                    <a:pt x="2322" y="11646"/>
                    <a:pt x="2369" y="11467"/>
                  </a:cubicBezTo>
                  <a:cubicBezTo>
                    <a:pt x="2405" y="11360"/>
                    <a:pt x="2500" y="11288"/>
                    <a:pt x="2620" y="11288"/>
                  </a:cubicBezTo>
                  <a:close/>
                  <a:moveTo>
                    <a:pt x="5382" y="12253"/>
                  </a:moveTo>
                  <a:cubicBezTo>
                    <a:pt x="5477" y="12253"/>
                    <a:pt x="5584" y="12324"/>
                    <a:pt x="5632" y="12431"/>
                  </a:cubicBezTo>
                  <a:cubicBezTo>
                    <a:pt x="5679" y="12598"/>
                    <a:pt x="5537" y="12777"/>
                    <a:pt x="5382" y="12777"/>
                  </a:cubicBezTo>
                  <a:cubicBezTo>
                    <a:pt x="5215" y="12777"/>
                    <a:pt x="5084" y="12610"/>
                    <a:pt x="5120" y="12431"/>
                  </a:cubicBezTo>
                  <a:cubicBezTo>
                    <a:pt x="5156" y="12324"/>
                    <a:pt x="5263" y="12253"/>
                    <a:pt x="5382" y="12253"/>
                  </a:cubicBezTo>
                  <a:close/>
                  <a:moveTo>
                    <a:pt x="7958" y="0"/>
                  </a:moveTo>
                  <a:cubicBezTo>
                    <a:pt x="7525" y="0"/>
                    <a:pt x="7168" y="349"/>
                    <a:pt x="7168" y="775"/>
                  </a:cubicBezTo>
                  <a:cubicBezTo>
                    <a:pt x="7168" y="1120"/>
                    <a:pt x="7382" y="1406"/>
                    <a:pt x="7680" y="1501"/>
                  </a:cubicBezTo>
                  <a:lnTo>
                    <a:pt x="7680" y="1954"/>
                  </a:lnTo>
                  <a:lnTo>
                    <a:pt x="6644" y="1954"/>
                  </a:lnTo>
                  <a:cubicBezTo>
                    <a:pt x="6489" y="1954"/>
                    <a:pt x="6394" y="2073"/>
                    <a:pt x="6394" y="2204"/>
                  </a:cubicBezTo>
                  <a:lnTo>
                    <a:pt x="6394" y="2978"/>
                  </a:lnTo>
                  <a:lnTo>
                    <a:pt x="5298" y="2978"/>
                  </a:lnTo>
                  <a:lnTo>
                    <a:pt x="5298" y="1311"/>
                  </a:lnTo>
                  <a:cubicBezTo>
                    <a:pt x="5298" y="1168"/>
                    <a:pt x="5179" y="1061"/>
                    <a:pt x="5048" y="1061"/>
                  </a:cubicBezTo>
                  <a:lnTo>
                    <a:pt x="4465" y="1061"/>
                  </a:lnTo>
                  <a:cubicBezTo>
                    <a:pt x="4351" y="766"/>
                    <a:pt x="4065" y="535"/>
                    <a:pt x="3728" y="535"/>
                  </a:cubicBezTo>
                  <a:cubicBezTo>
                    <a:pt x="3712" y="535"/>
                    <a:pt x="3696" y="536"/>
                    <a:pt x="3679" y="537"/>
                  </a:cubicBezTo>
                  <a:cubicBezTo>
                    <a:pt x="3298" y="573"/>
                    <a:pt x="2977" y="882"/>
                    <a:pt x="2965" y="1263"/>
                  </a:cubicBezTo>
                  <a:cubicBezTo>
                    <a:pt x="2941" y="1716"/>
                    <a:pt x="3298" y="2097"/>
                    <a:pt x="3739" y="2097"/>
                  </a:cubicBezTo>
                  <a:cubicBezTo>
                    <a:pt x="4084" y="2097"/>
                    <a:pt x="4370" y="1882"/>
                    <a:pt x="4465" y="1585"/>
                  </a:cubicBezTo>
                  <a:lnTo>
                    <a:pt x="4798" y="1585"/>
                  </a:lnTo>
                  <a:lnTo>
                    <a:pt x="4798" y="2978"/>
                  </a:lnTo>
                  <a:lnTo>
                    <a:pt x="4132" y="2978"/>
                  </a:lnTo>
                  <a:cubicBezTo>
                    <a:pt x="3536" y="2978"/>
                    <a:pt x="3036" y="3466"/>
                    <a:pt x="3036" y="4061"/>
                  </a:cubicBezTo>
                  <a:lnTo>
                    <a:pt x="3036" y="6300"/>
                  </a:lnTo>
                  <a:lnTo>
                    <a:pt x="1988" y="6300"/>
                  </a:lnTo>
                  <a:lnTo>
                    <a:pt x="1988" y="4145"/>
                  </a:lnTo>
                  <a:cubicBezTo>
                    <a:pt x="2298" y="4026"/>
                    <a:pt x="2536" y="3704"/>
                    <a:pt x="2500" y="3347"/>
                  </a:cubicBezTo>
                  <a:cubicBezTo>
                    <a:pt x="2477" y="2966"/>
                    <a:pt x="2167" y="2656"/>
                    <a:pt x="1774" y="2633"/>
                  </a:cubicBezTo>
                  <a:cubicBezTo>
                    <a:pt x="1760" y="2632"/>
                    <a:pt x="1746" y="2631"/>
                    <a:pt x="1733" y="2631"/>
                  </a:cubicBezTo>
                  <a:cubicBezTo>
                    <a:pt x="1309" y="2631"/>
                    <a:pt x="941" y="2980"/>
                    <a:pt x="941" y="3406"/>
                  </a:cubicBezTo>
                  <a:cubicBezTo>
                    <a:pt x="941" y="3752"/>
                    <a:pt x="1167" y="4037"/>
                    <a:pt x="1465" y="4145"/>
                  </a:cubicBezTo>
                  <a:lnTo>
                    <a:pt x="1465" y="6550"/>
                  </a:lnTo>
                  <a:cubicBezTo>
                    <a:pt x="1465" y="6704"/>
                    <a:pt x="1584" y="6800"/>
                    <a:pt x="1715" y="6800"/>
                  </a:cubicBezTo>
                  <a:lnTo>
                    <a:pt x="3036" y="6800"/>
                  </a:lnTo>
                  <a:lnTo>
                    <a:pt x="3036" y="7371"/>
                  </a:lnTo>
                  <a:lnTo>
                    <a:pt x="810" y="7371"/>
                  </a:lnTo>
                  <a:cubicBezTo>
                    <a:pt x="655" y="7371"/>
                    <a:pt x="560" y="7490"/>
                    <a:pt x="560" y="7621"/>
                  </a:cubicBezTo>
                  <a:lnTo>
                    <a:pt x="560" y="8943"/>
                  </a:lnTo>
                  <a:cubicBezTo>
                    <a:pt x="226" y="9062"/>
                    <a:pt x="0" y="9395"/>
                    <a:pt x="36" y="9776"/>
                  </a:cubicBezTo>
                  <a:cubicBezTo>
                    <a:pt x="83" y="10133"/>
                    <a:pt x="357" y="10419"/>
                    <a:pt x="715" y="10467"/>
                  </a:cubicBezTo>
                  <a:cubicBezTo>
                    <a:pt x="749" y="10471"/>
                    <a:pt x="782" y="10473"/>
                    <a:pt x="815" y="10473"/>
                  </a:cubicBezTo>
                  <a:cubicBezTo>
                    <a:pt x="1245" y="10473"/>
                    <a:pt x="1584" y="10124"/>
                    <a:pt x="1584" y="9693"/>
                  </a:cubicBezTo>
                  <a:cubicBezTo>
                    <a:pt x="1584" y="9348"/>
                    <a:pt x="1357" y="9062"/>
                    <a:pt x="1060" y="8967"/>
                  </a:cubicBezTo>
                  <a:lnTo>
                    <a:pt x="1060" y="7895"/>
                  </a:lnTo>
                  <a:lnTo>
                    <a:pt x="3036" y="7895"/>
                  </a:lnTo>
                  <a:lnTo>
                    <a:pt x="3036" y="8669"/>
                  </a:lnTo>
                  <a:lnTo>
                    <a:pt x="2620" y="8669"/>
                  </a:lnTo>
                  <a:cubicBezTo>
                    <a:pt x="2477" y="8669"/>
                    <a:pt x="2369" y="8788"/>
                    <a:pt x="2369" y="8919"/>
                  </a:cubicBezTo>
                  <a:lnTo>
                    <a:pt x="2369" y="10764"/>
                  </a:lnTo>
                  <a:cubicBezTo>
                    <a:pt x="2048" y="10884"/>
                    <a:pt x="1822" y="11205"/>
                    <a:pt x="1846" y="11586"/>
                  </a:cubicBezTo>
                  <a:cubicBezTo>
                    <a:pt x="1893" y="11943"/>
                    <a:pt x="2179" y="12217"/>
                    <a:pt x="2536" y="12253"/>
                  </a:cubicBezTo>
                  <a:cubicBezTo>
                    <a:pt x="2570" y="12257"/>
                    <a:pt x="2604" y="12259"/>
                    <a:pt x="2637" y="12259"/>
                  </a:cubicBezTo>
                  <a:cubicBezTo>
                    <a:pt x="3068" y="12259"/>
                    <a:pt x="3417" y="11910"/>
                    <a:pt x="3417" y="11479"/>
                  </a:cubicBezTo>
                  <a:cubicBezTo>
                    <a:pt x="3417" y="11134"/>
                    <a:pt x="3191" y="10848"/>
                    <a:pt x="2893" y="10753"/>
                  </a:cubicBezTo>
                  <a:lnTo>
                    <a:pt x="2893" y="9169"/>
                  </a:lnTo>
                  <a:lnTo>
                    <a:pt x="3036" y="9169"/>
                  </a:lnTo>
                  <a:cubicBezTo>
                    <a:pt x="3072" y="9752"/>
                    <a:pt x="3548" y="10217"/>
                    <a:pt x="4132" y="10217"/>
                  </a:cubicBezTo>
                  <a:lnTo>
                    <a:pt x="6406" y="10217"/>
                  </a:lnTo>
                  <a:lnTo>
                    <a:pt x="6406" y="10729"/>
                  </a:lnTo>
                  <a:lnTo>
                    <a:pt x="5358" y="10729"/>
                  </a:lnTo>
                  <a:cubicBezTo>
                    <a:pt x="5215" y="10729"/>
                    <a:pt x="5108" y="10848"/>
                    <a:pt x="5108" y="10991"/>
                  </a:cubicBezTo>
                  <a:lnTo>
                    <a:pt x="5108" y="11705"/>
                  </a:lnTo>
                  <a:cubicBezTo>
                    <a:pt x="4798" y="11812"/>
                    <a:pt x="4560" y="12134"/>
                    <a:pt x="4584" y="12491"/>
                  </a:cubicBezTo>
                  <a:cubicBezTo>
                    <a:pt x="4620" y="12872"/>
                    <a:pt x="4929" y="13193"/>
                    <a:pt x="5322" y="13205"/>
                  </a:cubicBezTo>
                  <a:cubicBezTo>
                    <a:pt x="5336" y="13206"/>
                    <a:pt x="5350" y="13206"/>
                    <a:pt x="5364" y="13206"/>
                  </a:cubicBezTo>
                  <a:cubicBezTo>
                    <a:pt x="5787" y="13206"/>
                    <a:pt x="6156" y="12858"/>
                    <a:pt x="6156" y="12431"/>
                  </a:cubicBezTo>
                  <a:cubicBezTo>
                    <a:pt x="6156" y="12086"/>
                    <a:pt x="5929" y="11800"/>
                    <a:pt x="5632" y="11693"/>
                  </a:cubicBezTo>
                  <a:lnTo>
                    <a:pt x="5632" y="11253"/>
                  </a:lnTo>
                  <a:lnTo>
                    <a:pt x="6668" y="11253"/>
                  </a:lnTo>
                  <a:cubicBezTo>
                    <a:pt x="6822" y="11253"/>
                    <a:pt x="6930" y="11134"/>
                    <a:pt x="6930" y="11003"/>
                  </a:cubicBezTo>
                  <a:lnTo>
                    <a:pt x="6930" y="10229"/>
                  </a:lnTo>
                  <a:lnTo>
                    <a:pt x="8275" y="10229"/>
                  </a:lnTo>
                  <a:lnTo>
                    <a:pt x="8275" y="10860"/>
                  </a:lnTo>
                  <a:cubicBezTo>
                    <a:pt x="8275" y="11003"/>
                    <a:pt x="8370" y="11122"/>
                    <a:pt x="8501" y="11134"/>
                  </a:cubicBezTo>
                  <a:cubicBezTo>
                    <a:pt x="8515" y="11135"/>
                    <a:pt x="8528" y="11136"/>
                    <a:pt x="8540" y="11136"/>
                  </a:cubicBezTo>
                  <a:cubicBezTo>
                    <a:pt x="8688" y="11136"/>
                    <a:pt x="8799" y="11015"/>
                    <a:pt x="8799" y="10884"/>
                  </a:cubicBezTo>
                  <a:lnTo>
                    <a:pt x="8799" y="10229"/>
                  </a:lnTo>
                  <a:lnTo>
                    <a:pt x="9216" y="10229"/>
                  </a:lnTo>
                  <a:cubicBezTo>
                    <a:pt x="9811" y="10229"/>
                    <a:pt x="10299" y="9729"/>
                    <a:pt x="10299" y="9133"/>
                  </a:cubicBezTo>
                  <a:lnTo>
                    <a:pt x="10299" y="8871"/>
                  </a:lnTo>
                  <a:lnTo>
                    <a:pt x="11287" y="8871"/>
                  </a:lnTo>
                  <a:cubicBezTo>
                    <a:pt x="11401" y="9167"/>
                    <a:pt x="11688" y="9397"/>
                    <a:pt x="12024" y="9397"/>
                  </a:cubicBezTo>
                  <a:cubicBezTo>
                    <a:pt x="12040" y="9397"/>
                    <a:pt x="12057" y="9396"/>
                    <a:pt x="12073" y="9395"/>
                  </a:cubicBezTo>
                  <a:cubicBezTo>
                    <a:pt x="12466" y="9360"/>
                    <a:pt x="12776" y="9050"/>
                    <a:pt x="12787" y="8669"/>
                  </a:cubicBezTo>
                  <a:cubicBezTo>
                    <a:pt x="12823" y="8217"/>
                    <a:pt x="12466" y="7836"/>
                    <a:pt x="12014" y="7836"/>
                  </a:cubicBezTo>
                  <a:cubicBezTo>
                    <a:pt x="11668" y="7836"/>
                    <a:pt x="11394" y="8050"/>
                    <a:pt x="11287" y="8347"/>
                  </a:cubicBezTo>
                  <a:lnTo>
                    <a:pt x="10299" y="8347"/>
                  </a:lnTo>
                  <a:lnTo>
                    <a:pt x="10299" y="6895"/>
                  </a:lnTo>
                  <a:lnTo>
                    <a:pt x="12537" y="6895"/>
                  </a:lnTo>
                  <a:cubicBezTo>
                    <a:pt x="12680" y="6895"/>
                    <a:pt x="12787" y="6776"/>
                    <a:pt x="12787" y="6645"/>
                  </a:cubicBezTo>
                  <a:lnTo>
                    <a:pt x="12787" y="5311"/>
                  </a:lnTo>
                  <a:cubicBezTo>
                    <a:pt x="13121" y="5192"/>
                    <a:pt x="13335" y="4871"/>
                    <a:pt x="13311" y="4478"/>
                  </a:cubicBezTo>
                  <a:cubicBezTo>
                    <a:pt x="13264" y="4121"/>
                    <a:pt x="12978" y="3847"/>
                    <a:pt x="12621" y="3799"/>
                  </a:cubicBezTo>
                  <a:cubicBezTo>
                    <a:pt x="12587" y="3795"/>
                    <a:pt x="12553" y="3793"/>
                    <a:pt x="12520" y="3793"/>
                  </a:cubicBezTo>
                  <a:cubicBezTo>
                    <a:pt x="12092" y="3793"/>
                    <a:pt x="11764" y="4142"/>
                    <a:pt x="11764" y="4573"/>
                  </a:cubicBezTo>
                  <a:cubicBezTo>
                    <a:pt x="11764" y="4918"/>
                    <a:pt x="11990" y="5192"/>
                    <a:pt x="12287" y="5299"/>
                  </a:cubicBezTo>
                  <a:lnTo>
                    <a:pt x="12287" y="6371"/>
                  </a:lnTo>
                  <a:lnTo>
                    <a:pt x="10299" y="6371"/>
                  </a:lnTo>
                  <a:lnTo>
                    <a:pt x="10299" y="4168"/>
                  </a:lnTo>
                  <a:lnTo>
                    <a:pt x="10978" y="4168"/>
                  </a:lnTo>
                  <a:cubicBezTo>
                    <a:pt x="11121" y="4168"/>
                    <a:pt x="11228" y="4049"/>
                    <a:pt x="11228" y="3918"/>
                  </a:cubicBezTo>
                  <a:lnTo>
                    <a:pt x="11228" y="2716"/>
                  </a:lnTo>
                  <a:cubicBezTo>
                    <a:pt x="11549" y="2597"/>
                    <a:pt x="11787" y="2252"/>
                    <a:pt x="11728" y="1859"/>
                  </a:cubicBezTo>
                  <a:cubicBezTo>
                    <a:pt x="11692" y="1501"/>
                    <a:pt x="11406" y="1228"/>
                    <a:pt x="11049" y="1180"/>
                  </a:cubicBezTo>
                  <a:cubicBezTo>
                    <a:pt x="11016" y="1176"/>
                    <a:pt x="10983" y="1174"/>
                    <a:pt x="10951" y="1174"/>
                  </a:cubicBezTo>
                  <a:cubicBezTo>
                    <a:pt x="10520" y="1174"/>
                    <a:pt x="10180" y="1534"/>
                    <a:pt x="10180" y="1966"/>
                  </a:cubicBezTo>
                  <a:cubicBezTo>
                    <a:pt x="10180" y="2311"/>
                    <a:pt x="10406" y="2609"/>
                    <a:pt x="10704" y="2716"/>
                  </a:cubicBezTo>
                  <a:lnTo>
                    <a:pt x="10704" y="3645"/>
                  </a:lnTo>
                  <a:lnTo>
                    <a:pt x="10180" y="3645"/>
                  </a:lnTo>
                  <a:cubicBezTo>
                    <a:pt x="10001" y="3264"/>
                    <a:pt x="9632" y="2990"/>
                    <a:pt x="9192" y="2990"/>
                  </a:cubicBezTo>
                  <a:lnTo>
                    <a:pt x="6906" y="2990"/>
                  </a:lnTo>
                  <a:lnTo>
                    <a:pt x="6906" y="2478"/>
                  </a:lnTo>
                  <a:lnTo>
                    <a:pt x="7954" y="2478"/>
                  </a:lnTo>
                  <a:cubicBezTo>
                    <a:pt x="8096" y="2478"/>
                    <a:pt x="8204" y="2359"/>
                    <a:pt x="8204" y="2216"/>
                  </a:cubicBezTo>
                  <a:lnTo>
                    <a:pt x="8204" y="1501"/>
                  </a:lnTo>
                  <a:cubicBezTo>
                    <a:pt x="8513" y="1382"/>
                    <a:pt x="8751" y="1073"/>
                    <a:pt x="8727" y="716"/>
                  </a:cubicBezTo>
                  <a:cubicBezTo>
                    <a:pt x="8692" y="335"/>
                    <a:pt x="8382" y="13"/>
                    <a:pt x="8001" y="1"/>
                  </a:cubicBezTo>
                  <a:cubicBezTo>
                    <a:pt x="7987" y="0"/>
                    <a:pt x="7973" y="0"/>
                    <a:pt x="7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477;p60">
              <a:extLst>
                <a:ext uri="{FF2B5EF4-FFF2-40B4-BE49-F238E27FC236}">
                  <a16:creationId xmlns:a16="http://schemas.microsoft.com/office/drawing/2014/main" id="{E2D7412E-2C21-3F62-DBBE-37208A66E8DE}"/>
                </a:ext>
              </a:extLst>
            </p:cNvPr>
            <p:cNvSpPr/>
            <p:nvPr/>
          </p:nvSpPr>
          <p:spPr>
            <a:xfrm>
              <a:off x="7643292" y="2897596"/>
              <a:ext cx="51958" cy="64600"/>
            </a:xfrm>
            <a:custGeom>
              <a:avLst/>
              <a:gdLst/>
              <a:ahLst/>
              <a:cxnLst/>
              <a:rect l="l" t="t" r="r" b="b"/>
              <a:pathLst>
                <a:path w="1870" h="2325" extrusionOk="0">
                  <a:moveTo>
                    <a:pt x="1095" y="1298"/>
                  </a:moveTo>
                  <a:cubicBezTo>
                    <a:pt x="1250" y="1298"/>
                    <a:pt x="1357" y="1417"/>
                    <a:pt x="1357" y="1548"/>
                  </a:cubicBezTo>
                  <a:cubicBezTo>
                    <a:pt x="1369" y="1691"/>
                    <a:pt x="1250" y="1810"/>
                    <a:pt x="1095" y="1810"/>
                  </a:cubicBezTo>
                  <a:cubicBezTo>
                    <a:pt x="953" y="1810"/>
                    <a:pt x="845" y="1691"/>
                    <a:pt x="845" y="1548"/>
                  </a:cubicBezTo>
                  <a:cubicBezTo>
                    <a:pt x="845" y="1405"/>
                    <a:pt x="965" y="1298"/>
                    <a:pt x="1095" y="1298"/>
                  </a:cubicBezTo>
                  <a:close/>
                  <a:moveTo>
                    <a:pt x="298" y="0"/>
                  </a:moveTo>
                  <a:cubicBezTo>
                    <a:pt x="167" y="0"/>
                    <a:pt x="48" y="95"/>
                    <a:pt x="24" y="226"/>
                  </a:cubicBezTo>
                  <a:cubicBezTo>
                    <a:pt x="0" y="393"/>
                    <a:pt x="131" y="524"/>
                    <a:pt x="286" y="524"/>
                  </a:cubicBezTo>
                  <a:lnTo>
                    <a:pt x="834" y="524"/>
                  </a:lnTo>
                  <a:lnTo>
                    <a:pt x="834" y="822"/>
                  </a:lnTo>
                  <a:cubicBezTo>
                    <a:pt x="524" y="941"/>
                    <a:pt x="286" y="1250"/>
                    <a:pt x="310" y="1608"/>
                  </a:cubicBezTo>
                  <a:cubicBezTo>
                    <a:pt x="345" y="2000"/>
                    <a:pt x="655" y="2310"/>
                    <a:pt x="1036" y="2322"/>
                  </a:cubicBezTo>
                  <a:cubicBezTo>
                    <a:pt x="1057" y="2324"/>
                    <a:pt x="1078" y="2324"/>
                    <a:pt x="1098" y="2324"/>
                  </a:cubicBezTo>
                  <a:cubicBezTo>
                    <a:pt x="1523" y="2324"/>
                    <a:pt x="1869" y="1980"/>
                    <a:pt x="1869" y="1548"/>
                  </a:cubicBezTo>
                  <a:cubicBezTo>
                    <a:pt x="1869" y="1215"/>
                    <a:pt x="1667" y="917"/>
                    <a:pt x="1357" y="810"/>
                  </a:cubicBezTo>
                  <a:lnTo>
                    <a:pt x="1357" y="250"/>
                  </a:lnTo>
                  <a:cubicBezTo>
                    <a:pt x="1357" y="107"/>
                    <a:pt x="1238" y="0"/>
                    <a:pt x="1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478;p60">
              <a:extLst>
                <a:ext uri="{FF2B5EF4-FFF2-40B4-BE49-F238E27FC236}">
                  <a16:creationId xmlns:a16="http://schemas.microsoft.com/office/drawing/2014/main" id="{FC2314D4-BFF8-F9D0-5DC4-B249BB31EEB5}"/>
                </a:ext>
              </a:extLst>
            </p:cNvPr>
            <p:cNvSpPr/>
            <p:nvPr/>
          </p:nvSpPr>
          <p:spPr>
            <a:xfrm>
              <a:off x="7622120" y="2897262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0"/>
                  </a:moveTo>
                  <a:cubicBezTo>
                    <a:pt x="191" y="0"/>
                    <a:pt x="95" y="72"/>
                    <a:pt x="60" y="179"/>
                  </a:cubicBezTo>
                  <a:cubicBezTo>
                    <a:pt x="0" y="357"/>
                    <a:pt x="131" y="524"/>
                    <a:pt x="310" y="524"/>
                  </a:cubicBezTo>
                  <a:cubicBezTo>
                    <a:pt x="429" y="524"/>
                    <a:pt x="524" y="453"/>
                    <a:pt x="572" y="346"/>
                  </a:cubicBezTo>
                  <a:cubicBezTo>
                    <a:pt x="607" y="167"/>
                    <a:pt x="488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79;p60">
              <a:extLst>
                <a:ext uri="{FF2B5EF4-FFF2-40B4-BE49-F238E27FC236}">
                  <a16:creationId xmlns:a16="http://schemas.microsoft.com/office/drawing/2014/main" id="{6873EA97-3C84-0DA5-49D5-6EA7E82953B7}"/>
                </a:ext>
              </a:extLst>
            </p:cNvPr>
            <p:cNvSpPr/>
            <p:nvPr/>
          </p:nvSpPr>
          <p:spPr>
            <a:xfrm>
              <a:off x="7493420" y="2726274"/>
              <a:ext cx="15921" cy="14865"/>
            </a:xfrm>
            <a:custGeom>
              <a:avLst/>
              <a:gdLst/>
              <a:ahLst/>
              <a:cxnLst/>
              <a:rect l="l" t="t" r="r" b="b"/>
              <a:pathLst>
                <a:path w="573" h="535" extrusionOk="0">
                  <a:moveTo>
                    <a:pt x="291" y="0"/>
                  </a:moveTo>
                  <a:cubicBezTo>
                    <a:pt x="226" y="0"/>
                    <a:pt x="160" y="24"/>
                    <a:pt x="108" y="70"/>
                  </a:cubicBezTo>
                  <a:cubicBezTo>
                    <a:pt x="1" y="177"/>
                    <a:pt x="1" y="332"/>
                    <a:pt x="96" y="439"/>
                  </a:cubicBezTo>
                  <a:cubicBezTo>
                    <a:pt x="155" y="511"/>
                    <a:pt x="227" y="535"/>
                    <a:pt x="286" y="535"/>
                  </a:cubicBezTo>
                  <a:cubicBezTo>
                    <a:pt x="346" y="535"/>
                    <a:pt x="405" y="499"/>
                    <a:pt x="465" y="451"/>
                  </a:cubicBezTo>
                  <a:cubicBezTo>
                    <a:pt x="572" y="356"/>
                    <a:pt x="572" y="189"/>
                    <a:pt x="477" y="82"/>
                  </a:cubicBezTo>
                  <a:cubicBezTo>
                    <a:pt x="428" y="27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480;p60">
              <a:extLst>
                <a:ext uri="{FF2B5EF4-FFF2-40B4-BE49-F238E27FC236}">
                  <a16:creationId xmlns:a16="http://schemas.microsoft.com/office/drawing/2014/main" id="{7E096311-5F04-1846-5E98-29D44EABC645}"/>
                </a:ext>
              </a:extLst>
            </p:cNvPr>
            <p:cNvSpPr/>
            <p:nvPr/>
          </p:nvSpPr>
          <p:spPr>
            <a:xfrm>
              <a:off x="7514926" y="2737137"/>
              <a:ext cx="69490" cy="97303"/>
            </a:xfrm>
            <a:custGeom>
              <a:avLst/>
              <a:gdLst/>
              <a:ahLst/>
              <a:cxnLst/>
              <a:rect l="l" t="t" r="r" b="b"/>
              <a:pathLst>
                <a:path w="2501" h="3502" extrusionOk="0">
                  <a:moveTo>
                    <a:pt x="1251" y="656"/>
                  </a:moveTo>
                  <a:cubicBezTo>
                    <a:pt x="1632" y="1120"/>
                    <a:pt x="1989" y="1715"/>
                    <a:pt x="1989" y="2144"/>
                  </a:cubicBezTo>
                  <a:cubicBezTo>
                    <a:pt x="1989" y="2370"/>
                    <a:pt x="1905" y="2596"/>
                    <a:pt x="1763" y="2739"/>
                  </a:cubicBezTo>
                  <a:cubicBezTo>
                    <a:pt x="1632" y="2894"/>
                    <a:pt x="1453" y="2977"/>
                    <a:pt x="1251" y="2977"/>
                  </a:cubicBezTo>
                  <a:cubicBezTo>
                    <a:pt x="1060" y="2977"/>
                    <a:pt x="882" y="2894"/>
                    <a:pt x="751" y="2739"/>
                  </a:cubicBezTo>
                  <a:cubicBezTo>
                    <a:pt x="596" y="2584"/>
                    <a:pt x="524" y="2370"/>
                    <a:pt x="524" y="2132"/>
                  </a:cubicBezTo>
                  <a:cubicBezTo>
                    <a:pt x="524" y="1727"/>
                    <a:pt x="870" y="1132"/>
                    <a:pt x="1251" y="656"/>
                  </a:cubicBezTo>
                  <a:close/>
                  <a:moveTo>
                    <a:pt x="1251" y="1"/>
                  </a:moveTo>
                  <a:cubicBezTo>
                    <a:pt x="1179" y="1"/>
                    <a:pt x="1108" y="36"/>
                    <a:pt x="1060" y="96"/>
                  </a:cubicBezTo>
                  <a:cubicBezTo>
                    <a:pt x="882" y="286"/>
                    <a:pt x="0" y="1310"/>
                    <a:pt x="0" y="2144"/>
                  </a:cubicBezTo>
                  <a:cubicBezTo>
                    <a:pt x="0" y="2513"/>
                    <a:pt x="143" y="2846"/>
                    <a:pt x="358" y="3096"/>
                  </a:cubicBezTo>
                  <a:cubicBezTo>
                    <a:pt x="596" y="3346"/>
                    <a:pt x="917" y="3501"/>
                    <a:pt x="1251" y="3501"/>
                  </a:cubicBezTo>
                  <a:cubicBezTo>
                    <a:pt x="1596" y="3501"/>
                    <a:pt x="1905" y="3346"/>
                    <a:pt x="2144" y="3096"/>
                  </a:cubicBezTo>
                  <a:cubicBezTo>
                    <a:pt x="2382" y="2846"/>
                    <a:pt x="2501" y="2501"/>
                    <a:pt x="2501" y="2144"/>
                  </a:cubicBezTo>
                  <a:cubicBezTo>
                    <a:pt x="2501" y="1322"/>
                    <a:pt x="1691" y="358"/>
                    <a:pt x="1453" y="96"/>
                  </a:cubicBezTo>
                  <a:cubicBezTo>
                    <a:pt x="1405" y="36"/>
                    <a:pt x="1334" y="1"/>
                    <a:pt x="1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5537;p60">
            <a:extLst>
              <a:ext uri="{FF2B5EF4-FFF2-40B4-BE49-F238E27FC236}">
                <a16:creationId xmlns:a16="http://schemas.microsoft.com/office/drawing/2014/main" id="{33A83CDD-CF52-C737-F49D-2223B8F56102}"/>
              </a:ext>
            </a:extLst>
          </p:cNvPr>
          <p:cNvGrpSpPr/>
          <p:nvPr/>
        </p:nvGrpSpPr>
        <p:grpSpPr>
          <a:xfrm rot="2006292">
            <a:off x="7102862" y="2774950"/>
            <a:ext cx="675888" cy="769692"/>
            <a:chOff x="3493214" y="3259495"/>
            <a:chExt cx="319916" cy="369874"/>
          </a:xfrm>
        </p:grpSpPr>
        <p:sp>
          <p:nvSpPr>
            <p:cNvPr id="47" name="Google Shape;5538;p60">
              <a:extLst>
                <a:ext uri="{FF2B5EF4-FFF2-40B4-BE49-F238E27FC236}">
                  <a16:creationId xmlns:a16="http://schemas.microsoft.com/office/drawing/2014/main" id="{C720F4B4-6A6F-D4AE-44AB-B02CADDAE856}"/>
                </a:ext>
              </a:extLst>
            </p:cNvPr>
            <p:cNvSpPr/>
            <p:nvPr/>
          </p:nvSpPr>
          <p:spPr>
            <a:xfrm>
              <a:off x="3493214" y="3259495"/>
              <a:ext cx="319916" cy="369874"/>
            </a:xfrm>
            <a:custGeom>
              <a:avLst/>
              <a:gdLst/>
              <a:ahLst/>
              <a:cxnLst/>
              <a:rect l="l" t="t" r="r" b="b"/>
              <a:pathLst>
                <a:path w="11514" h="13312" extrusionOk="0">
                  <a:moveTo>
                    <a:pt x="8930" y="8633"/>
                  </a:moveTo>
                  <a:cubicBezTo>
                    <a:pt x="10073" y="8633"/>
                    <a:pt x="11002" y="9573"/>
                    <a:pt x="11002" y="10704"/>
                  </a:cubicBezTo>
                  <a:cubicBezTo>
                    <a:pt x="11002" y="11835"/>
                    <a:pt x="10073" y="12776"/>
                    <a:pt x="8930" y="12776"/>
                  </a:cubicBezTo>
                  <a:cubicBezTo>
                    <a:pt x="7787" y="12776"/>
                    <a:pt x="6858" y="11835"/>
                    <a:pt x="6858" y="10704"/>
                  </a:cubicBezTo>
                  <a:cubicBezTo>
                    <a:pt x="6858" y="9561"/>
                    <a:pt x="7799" y="8633"/>
                    <a:pt x="8930" y="8633"/>
                  </a:cubicBezTo>
                  <a:close/>
                  <a:moveTo>
                    <a:pt x="5763" y="1"/>
                  </a:moveTo>
                  <a:cubicBezTo>
                    <a:pt x="4394" y="1"/>
                    <a:pt x="3060" y="489"/>
                    <a:pt x="2012" y="1382"/>
                  </a:cubicBezTo>
                  <a:cubicBezTo>
                    <a:pt x="1905" y="1477"/>
                    <a:pt x="1893" y="1644"/>
                    <a:pt x="1977" y="1763"/>
                  </a:cubicBezTo>
                  <a:cubicBezTo>
                    <a:pt x="2029" y="1815"/>
                    <a:pt x="2099" y="1842"/>
                    <a:pt x="2172" y="1842"/>
                  </a:cubicBezTo>
                  <a:cubicBezTo>
                    <a:pt x="2231" y="1842"/>
                    <a:pt x="2292" y="1824"/>
                    <a:pt x="2346" y="1787"/>
                  </a:cubicBezTo>
                  <a:cubicBezTo>
                    <a:pt x="3298" y="989"/>
                    <a:pt x="4513" y="536"/>
                    <a:pt x="5763" y="536"/>
                  </a:cubicBezTo>
                  <a:cubicBezTo>
                    <a:pt x="8644" y="536"/>
                    <a:pt x="11002" y="2894"/>
                    <a:pt x="11002" y="5775"/>
                  </a:cubicBezTo>
                  <a:cubicBezTo>
                    <a:pt x="11002" y="6728"/>
                    <a:pt x="10740" y="7668"/>
                    <a:pt x="10251" y="8490"/>
                  </a:cubicBezTo>
                  <a:cubicBezTo>
                    <a:pt x="9870" y="8252"/>
                    <a:pt x="9406" y="8109"/>
                    <a:pt x="8930" y="8109"/>
                  </a:cubicBezTo>
                  <a:cubicBezTo>
                    <a:pt x="7692" y="8109"/>
                    <a:pt x="6656" y="8978"/>
                    <a:pt x="6394" y="10133"/>
                  </a:cubicBezTo>
                  <a:cubicBezTo>
                    <a:pt x="6191" y="10169"/>
                    <a:pt x="5977" y="10180"/>
                    <a:pt x="5763" y="10180"/>
                  </a:cubicBezTo>
                  <a:cubicBezTo>
                    <a:pt x="3334" y="10180"/>
                    <a:pt x="1358" y="8204"/>
                    <a:pt x="1358" y="5775"/>
                  </a:cubicBezTo>
                  <a:cubicBezTo>
                    <a:pt x="1358" y="3346"/>
                    <a:pt x="3334" y="1370"/>
                    <a:pt x="5763" y="1370"/>
                  </a:cubicBezTo>
                  <a:cubicBezTo>
                    <a:pt x="8180" y="1370"/>
                    <a:pt x="10168" y="3346"/>
                    <a:pt x="10168" y="5775"/>
                  </a:cubicBezTo>
                  <a:cubicBezTo>
                    <a:pt x="10168" y="6073"/>
                    <a:pt x="10132" y="6382"/>
                    <a:pt x="10073" y="6680"/>
                  </a:cubicBezTo>
                  <a:cubicBezTo>
                    <a:pt x="10049" y="6823"/>
                    <a:pt x="10132" y="6966"/>
                    <a:pt x="10263" y="7001"/>
                  </a:cubicBezTo>
                  <a:cubicBezTo>
                    <a:pt x="10280" y="7004"/>
                    <a:pt x="10296" y="7006"/>
                    <a:pt x="10312" y="7006"/>
                  </a:cubicBezTo>
                  <a:cubicBezTo>
                    <a:pt x="10437" y="7006"/>
                    <a:pt x="10553" y="6926"/>
                    <a:pt x="10585" y="6799"/>
                  </a:cubicBezTo>
                  <a:cubicBezTo>
                    <a:pt x="10656" y="6478"/>
                    <a:pt x="10680" y="6132"/>
                    <a:pt x="10680" y="5787"/>
                  </a:cubicBezTo>
                  <a:cubicBezTo>
                    <a:pt x="10680" y="3072"/>
                    <a:pt x="8466" y="870"/>
                    <a:pt x="5763" y="870"/>
                  </a:cubicBezTo>
                  <a:cubicBezTo>
                    <a:pt x="3048" y="870"/>
                    <a:pt x="834" y="3084"/>
                    <a:pt x="834" y="5787"/>
                  </a:cubicBezTo>
                  <a:cubicBezTo>
                    <a:pt x="834" y="8502"/>
                    <a:pt x="3048" y="10716"/>
                    <a:pt x="5763" y="10716"/>
                  </a:cubicBezTo>
                  <a:cubicBezTo>
                    <a:pt x="5953" y="10716"/>
                    <a:pt x="6144" y="10704"/>
                    <a:pt x="6322" y="10692"/>
                  </a:cubicBezTo>
                  <a:lnTo>
                    <a:pt x="6322" y="10716"/>
                  </a:lnTo>
                  <a:cubicBezTo>
                    <a:pt x="6322" y="10811"/>
                    <a:pt x="6322" y="10907"/>
                    <a:pt x="6334" y="11002"/>
                  </a:cubicBezTo>
                  <a:cubicBezTo>
                    <a:pt x="6144" y="11014"/>
                    <a:pt x="5953" y="11026"/>
                    <a:pt x="5763" y="11026"/>
                  </a:cubicBezTo>
                  <a:cubicBezTo>
                    <a:pt x="2870" y="11026"/>
                    <a:pt x="524" y="8680"/>
                    <a:pt x="524" y="5787"/>
                  </a:cubicBezTo>
                  <a:cubicBezTo>
                    <a:pt x="524" y="4870"/>
                    <a:pt x="762" y="3965"/>
                    <a:pt x="1215" y="3168"/>
                  </a:cubicBezTo>
                  <a:cubicBezTo>
                    <a:pt x="1298" y="3049"/>
                    <a:pt x="1250" y="2894"/>
                    <a:pt x="1131" y="2810"/>
                  </a:cubicBezTo>
                  <a:cubicBezTo>
                    <a:pt x="1093" y="2788"/>
                    <a:pt x="1050" y="2777"/>
                    <a:pt x="1007" y="2777"/>
                  </a:cubicBezTo>
                  <a:cubicBezTo>
                    <a:pt x="915" y="2777"/>
                    <a:pt x="823" y="2825"/>
                    <a:pt x="774" y="2906"/>
                  </a:cubicBezTo>
                  <a:cubicBezTo>
                    <a:pt x="262" y="3787"/>
                    <a:pt x="0" y="4775"/>
                    <a:pt x="0" y="5787"/>
                  </a:cubicBezTo>
                  <a:cubicBezTo>
                    <a:pt x="0" y="7323"/>
                    <a:pt x="596" y="8787"/>
                    <a:pt x="1679" y="9871"/>
                  </a:cubicBezTo>
                  <a:cubicBezTo>
                    <a:pt x="2762" y="10954"/>
                    <a:pt x="4215" y="11550"/>
                    <a:pt x="5763" y="11550"/>
                  </a:cubicBezTo>
                  <a:cubicBezTo>
                    <a:pt x="6001" y="11550"/>
                    <a:pt x="6215" y="11538"/>
                    <a:pt x="6453" y="11502"/>
                  </a:cubicBezTo>
                  <a:cubicBezTo>
                    <a:pt x="6787" y="12550"/>
                    <a:pt x="7763" y="13312"/>
                    <a:pt x="8930" y="13312"/>
                  </a:cubicBezTo>
                  <a:cubicBezTo>
                    <a:pt x="10359" y="13312"/>
                    <a:pt x="11514" y="12145"/>
                    <a:pt x="11514" y="10716"/>
                  </a:cubicBezTo>
                  <a:cubicBezTo>
                    <a:pt x="11514" y="9930"/>
                    <a:pt x="11192" y="9240"/>
                    <a:pt x="10668" y="8764"/>
                  </a:cubicBezTo>
                  <a:cubicBezTo>
                    <a:pt x="11216" y="7859"/>
                    <a:pt x="11514" y="6835"/>
                    <a:pt x="11514" y="5763"/>
                  </a:cubicBezTo>
                  <a:cubicBezTo>
                    <a:pt x="11514" y="4227"/>
                    <a:pt x="10918" y="2775"/>
                    <a:pt x="9835" y="1679"/>
                  </a:cubicBezTo>
                  <a:cubicBezTo>
                    <a:pt x="8751" y="596"/>
                    <a:pt x="7311" y="1"/>
                    <a:pt x="5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539;p60">
              <a:extLst>
                <a:ext uri="{FF2B5EF4-FFF2-40B4-BE49-F238E27FC236}">
                  <a16:creationId xmlns:a16="http://schemas.microsoft.com/office/drawing/2014/main" id="{4548E1BE-ABE8-CD23-C3D6-7010529AE960}"/>
                </a:ext>
              </a:extLst>
            </p:cNvPr>
            <p:cNvSpPr/>
            <p:nvPr/>
          </p:nvSpPr>
          <p:spPr>
            <a:xfrm>
              <a:off x="3524305" y="3319066"/>
              <a:ext cx="16560" cy="14559"/>
            </a:xfrm>
            <a:custGeom>
              <a:avLst/>
              <a:gdLst/>
              <a:ahLst/>
              <a:cxnLst/>
              <a:rect l="l" t="t" r="r" b="b"/>
              <a:pathLst>
                <a:path w="596" h="524" extrusionOk="0">
                  <a:moveTo>
                    <a:pt x="293" y="0"/>
                  </a:moveTo>
                  <a:cubicBezTo>
                    <a:pt x="217" y="0"/>
                    <a:pt x="144" y="38"/>
                    <a:pt x="96" y="107"/>
                  </a:cubicBezTo>
                  <a:cubicBezTo>
                    <a:pt x="0" y="214"/>
                    <a:pt x="12" y="369"/>
                    <a:pt x="131" y="464"/>
                  </a:cubicBezTo>
                  <a:cubicBezTo>
                    <a:pt x="179" y="512"/>
                    <a:pt x="239" y="524"/>
                    <a:pt x="298" y="524"/>
                  </a:cubicBezTo>
                  <a:cubicBezTo>
                    <a:pt x="369" y="524"/>
                    <a:pt x="441" y="488"/>
                    <a:pt x="500" y="416"/>
                  </a:cubicBezTo>
                  <a:cubicBezTo>
                    <a:pt x="596" y="297"/>
                    <a:pt x="572" y="131"/>
                    <a:pt x="453" y="59"/>
                  </a:cubicBezTo>
                  <a:cubicBezTo>
                    <a:pt x="403" y="20"/>
                    <a:pt x="3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540;p60">
              <a:extLst>
                <a:ext uri="{FF2B5EF4-FFF2-40B4-BE49-F238E27FC236}">
                  <a16:creationId xmlns:a16="http://schemas.microsoft.com/office/drawing/2014/main" id="{F449BC9D-7789-5BF5-89B2-F4279E4BEBB8}"/>
                </a:ext>
              </a:extLst>
            </p:cNvPr>
            <p:cNvSpPr/>
            <p:nvPr/>
          </p:nvSpPr>
          <p:spPr>
            <a:xfrm>
              <a:off x="3766451" y="3458853"/>
              <a:ext cx="16254" cy="14393"/>
            </a:xfrm>
            <a:custGeom>
              <a:avLst/>
              <a:gdLst/>
              <a:ahLst/>
              <a:cxnLst/>
              <a:rect l="l" t="t" r="r" b="b"/>
              <a:pathLst>
                <a:path w="585" h="518" extrusionOk="0">
                  <a:moveTo>
                    <a:pt x="296" y="1"/>
                  </a:moveTo>
                  <a:cubicBezTo>
                    <a:pt x="189" y="1"/>
                    <a:pt x="94" y="59"/>
                    <a:pt x="48" y="160"/>
                  </a:cubicBezTo>
                  <a:lnTo>
                    <a:pt x="48" y="184"/>
                  </a:lnTo>
                  <a:cubicBezTo>
                    <a:pt x="1" y="315"/>
                    <a:pt x="60" y="458"/>
                    <a:pt x="191" y="505"/>
                  </a:cubicBezTo>
                  <a:cubicBezTo>
                    <a:pt x="227" y="517"/>
                    <a:pt x="251" y="517"/>
                    <a:pt x="287" y="517"/>
                  </a:cubicBezTo>
                  <a:cubicBezTo>
                    <a:pt x="394" y="517"/>
                    <a:pt x="489" y="458"/>
                    <a:pt x="525" y="362"/>
                  </a:cubicBezTo>
                  <a:cubicBezTo>
                    <a:pt x="584" y="207"/>
                    <a:pt x="525" y="65"/>
                    <a:pt x="394" y="17"/>
                  </a:cubicBezTo>
                  <a:cubicBezTo>
                    <a:pt x="361" y="6"/>
                    <a:pt x="328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541;p60">
              <a:extLst>
                <a:ext uri="{FF2B5EF4-FFF2-40B4-BE49-F238E27FC236}">
                  <a16:creationId xmlns:a16="http://schemas.microsoft.com/office/drawing/2014/main" id="{A03B2745-7438-9AD3-B7F1-B08A8E8E53AE}"/>
                </a:ext>
              </a:extLst>
            </p:cNvPr>
            <p:cNvSpPr/>
            <p:nvPr/>
          </p:nvSpPr>
          <p:spPr>
            <a:xfrm>
              <a:off x="3733054" y="3581468"/>
              <a:ext cx="16226" cy="14754"/>
            </a:xfrm>
            <a:custGeom>
              <a:avLst/>
              <a:gdLst/>
              <a:ahLst/>
              <a:cxnLst/>
              <a:rect l="l" t="t" r="r" b="b"/>
              <a:pathLst>
                <a:path w="584" h="531" extrusionOk="0">
                  <a:moveTo>
                    <a:pt x="287" y="0"/>
                  </a:moveTo>
                  <a:cubicBezTo>
                    <a:pt x="220" y="0"/>
                    <a:pt x="155" y="27"/>
                    <a:pt x="107" y="81"/>
                  </a:cubicBezTo>
                  <a:cubicBezTo>
                    <a:pt x="0" y="188"/>
                    <a:pt x="0" y="355"/>
                    <a:pt x="107" y="450"/>
                  </a:cubicBezTo>
                  <a:cubicBezTo>
                    <a:pt x="155" y="503"/>
                    <a:pt x="220" y="530"/>
                    <a:pt x="287" y="530"/>
                  </a:cubicBezTo>
                  <a:cubicBezTo>
                    <a:pt x="354" y="530"/>
                    <a:pt x="423" y="503"/>
                    <a:pt x="476" y="450"/>
                  </a:cubicBezTo>
                  <a:cubicBezTo>
                    <a:pt x="584" y="355"/>
                    <a:pt x="584" y="188"/>
                    <a:pt x="476" y="81"/>
                  </a:cubicBezTo>
                  <a:cubicBezTo>
                    <a:pt x="423" y="27"/>
                    <a:pt x="354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542;p60">
              <a:extLst>
                <a:ext uri="{FF2B5EF4-FFF2-40B4-BE49-F238E27FC236}">
                  <a16:creationId xmlns:a16="http://schemas.microsoft.com/office/drawing/2014/main" id="{B377DDF5-3701-129F-3550-1B46C97CAEBC}"/>
                </a:ext>
              </a:extLst>
            </p:cNvPr>
            <p:cNvSpPr/>
            <p:nvPr/>
          </p:nvSpPr>
          <p:spPr>
            <a:xfrm>
              <a:off x="3692349" y="3523981"/>
              <a:ext cx="97636" cy="31869"/>
            </a:xfrm>
            <a:custGeom>
              <a:avLst/>
              <a:gdLst/>
              <a:ahLst/>
              <a:cxnLst/>
              <a:rect l="l" t="t" r="r" b="b"/>
              <a:pathLst>
                <a:path w="3514" h="1147" extrusionOk="0">
                  <a:moveTo>
                    <a:pt x="1758" y="1"/>
                  </a:moveTo>
                  <a:cubicBezTo>
                    <a:pt x="1159" y="1"/>
                    <a:pt x="560" y="233"/>
                    <a:pt x="108" y="697"/>
                  </a:cubicBezTo>
                  <a:cubicBezTo>
                    <a:pt x="1" y="792"/>
                    <a:pt x="1" y="959"/>
                    <a:pt x="108" y="1066"/>
                  </a:cubicBezTo>
                  <a:cubicBezTo>
                    <a:pt x="161" y="1120"/>
                    <a:pt x="230" y="1147"/>
                    <a:pt x="297" y="1147"/>
                  </a:cubicBezTo>
                  <a:cubicBezTo>
                    <a:pt x="364" y="1147"/>
                    <a:pt x="429" y="1120"/>
                    <a:pt x="477" y="1066"/>
                  </a:cubicBezTo>
                  <a:cubicBezTo>
                    <a:pt x="834" y="709"/>
                    <a:pt x="1302" y="530"/>
                    <a:pt x="1769" y="530"/>
                  </a:cubicBezTo>
                  <a:cubicBezTo>
                    <a:pt x="2236" y="530"/>
                    <a:pt x="2703" y="709"/>
                    <a:pt x="3061" y="1066"/>
                  </a:cubicBezTo>
                  <a:cubicBezTo>
                    <a:pt x="3096" y="1114"/>
                    <a:pt x="3180" y="1138"/>
                    <a:pt x="3239" y="1138"/>
                  </a:cubicBezTo>
                  <a:cubicBezTo>
                    <a:pt x="3299" y="1138"/>
                    <a:pt x="3370" y="1114"/>
                    <a:pt x="3418" y="1066"/>
                  </a:cubicBezTo>
                  <a:cubicBezTo>
                    <a:pt x="3513" y="959"/>
                    <a:pt x="3513" y="792"/>
                    <a:pt x="3418" y="697"/>
                  </a:cubicBezTo>
                  <a:cubicBezTo>
                    <a:pt x="2959" y="233"/>
                    <a:pt x="2358" y="1"/>
                    <a:pt x="1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543;p60">
              <a:extLst>
                <a:ext uri="{FF2B5EF4-FFF2-40B4-BE49-F238E27FC236}">
                  <a16:creationId xmlns:a16="http://schemas.microsoft.com/office/drawing/2014/main" id="{6F13601A-B93D-5933-C07E-4058C856B957}"/>
                </a:ext>
              </a:extLst>
            </p:cNvPr>
            <p:cNvSpPr/>
            <p:nvPr/>
          </p:nvSpPr>
          <p:spPr>
            <a:xfrm>
              <a:off x="3712854" y="3552849"/>
              <a:ext cx="56598" cy="23173"/>
            </a:xfrm>
            <a:custGeom>
              <a:avLst/>
              <a:gdLst/>
              <a:ahLst/>
              <a:cxnLst/>
              <a:rect l="l" t="t" r="r" b="b"/>
              <a:pathLst>
                <a:path w="2037" h="834" extrusionOk="0">
                  <a:moveTo>
                    <a:pt x="1022" y="0"/>
                  </a:moveTo>
                  <a:cubicBezTo>
                    <a:pt x="689" y="0"/>
                    <a:pt x="352" y="128"/>
                    <a:pt x="96" y="384"/>
                  </a:cubicBezTo>
                  <a:cubicBezTo>
                    <a:pt x="1" y="492"/>
                    <a:pt x="1" y="646"/>
                    <a:pt x="96" y="754"/>
                  </a:cubicBezTo>
                  <a:cubicBezTo>
                    <a:pt x="150" y="807"/>
                    <a:pt x="218" y="834"/>
                    <a:pt x="287" y="834"/>
                  </a:cubicBezTo>
                  <a:cubicBezTo>
                    <a:pt x="355" y="834"/>
                    <a:pt x="424" y="807"/>
                    <a:pt x="477" y="754"/>
                  </a:cubicBezTo>
                  <a:cubicBezTo>
                    <a:pt x="626" y="605"/>
                    <a:pt x="825" y="530"/>
                    <a:pt x="1025" y="530"/>
                  </a:cubicBezTo>
                  <a:cubicBezTo>
                    <a:pt x="1224" y="530"/>
                    <a:pt x="1424" y="605"/>
                    <a:pt x="1573" y="754"/>
                  </a:cubicBezTo>
                  <a:cubicBezTo>
                    <a:pt x="1620" y="801"/>
                    <a:pt x="1692" y="825"/>
                    <a:pt x="1751" y="825"/>
                  </a:cubicBezTo>
                  <a:cubicBezTo>
                    <a:pt x="1811" y="825"/>
                    <a:pt x="1882" y="801"/>
                    <a:pt x="1930" y="754"/>
                  </a:cubicBezTo>
                  <a:cubicBezTo>
                    <a:pt x="2037" y="646"/>
                    <a:pt x="2037" y="492"/>
                    <a:pt x="1930" y="384"/>
                  </a:cubicBezTo>
                  <a:cubicBezTo>
                    <a:pt x="1686" y="128"/>
                    <a:pt x="1355" y="0"/>
                    <a:pt x="1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544;p60">
              <a:extLst>
                <a:ext uri="{FF2B5EF4-FFF2-40B4-BE49-F238E27FC236}">
                  <a16:creationId xmlns:a16="http://schemas.microsoft.com/office/drawing/2014/main" id="{7C7FD006-8F77-E88F-ED37-5E780539E888}"/>
                </a:ext>
              </a:extLst>
            </p:cNvPr>
            <p:cNvSpPr/>
            <p:nvPr/>
          </p:nvSpPr>
          <p:spPr>
            <a:xfrm>
              <a:off x="3595768" y="3325263"/>
              <a:ext cx="115808" cy="187326"/>
            </a:xfrm>
            <a:custGeom>
              <a:avLst/>
              <a:gdLst/>
              <a:ahLst/>
              <a:cxnLst/>
              <a:rect l="l" t="t" r="r" b="b"/>
              <a:pathLst>
                <a:path w="4168" h="6742" extrusionOk="0">
                  <a:moveTo>
                    <a:pt x="2560" y="1122"/>
                  </a:moveTo>
                  <a:lnTo>
                    <a:pt x="2131" y="2646"/>
                  </a:lnTo>
                  <a:cubicBezTo>
                    <a:pt x="2096" y="2753"/>
                    <a:pt x="2143" y="2872"/>
                    <a:pt x="2239" y="2944"/>
                  </a:cubicBezTo>
                  <a:cubicBezTo>
                    <a:pt x="2286" y="2980"/>
                    <a:pt x="2334" y="2980"/>
                    <a:pt x="2381" y="2980"/>
                  </a:cubicBezTo>
                  <a:lnTo>
                    <a:pt x="3489" y="2980"/>
                  </a:lnTo>
                  <a:lnTo>
                    <a:pt x="1572" y="5647"/>
                  </a:lnTo>
                  <a:lnTo>
                    <a:pt x="2000" y="4111"/>
                  </a:lnTo>
                  <a:cubicBezTo>
                    <a:pt x="2036" y="4003"/>
                    <a:pt x="1988" y="3884"/>
                    <a:pt x="1893" y="3813"/>
                  </a:cubicBezTo>
                  <a:cubicBezTo>
                    <a:pt x="1846" y="3777"/>
                    <a:pt x="1798" y="3777"/>
                    <a:pt x="1750" y="3777"/>
                  </a:cubicBezTo>
                  <a:lnTo>
                    <a:pt x="643" y="3777"/>
                  </a:lnTo>
                  <a:lnTo>
                    <a:pt x="2560" y="1122"/>
                  </a:lnTo>
                  <a:close/>
                  <a:moveTo>
                    <a:pt x="2941" y="1"/>
                  </a:moveTo>
                  <a:cubicBezTo>
                    <a:pt x="2915" y="1"/>
                    <a:pt x="2887" y="5"/>
                    <a:pt x="2858" y="15"/>
                  </a:cubicBezTo>
                  <a:cubicBezTo>
                    <a:pt x="2750" y="27"/>
                    <a:pt x="2667" y="86"/>
                    <a:pt x="2608" y="158"/>
                  </a:cubicBezTo>
                  <a:lnTo>
                    <a:pt x="72" y="3694"/>
                  </a:lnTo>
                  <a:cubicBezTo>
                    <a:pt x="24" y="3753"/>
                    <a:pt x="0" y="3837"/>
                    <a:pt x="0" y="3920"/>
                  </a:cubicBezTo>
                  <a:cubicBezTo>
                    <a:pt x="0" y="4123"/>
                    <a:pt x="167" y="4301"/>
                    <a:pt x="381" y="4301"/>
                  </a:cubicBezTo>
                  <a:lnTo>
                    <a:pt x="1429" y="4301"/>
                  </a:lnTo>
                  <a:lnTo>
                    <a:pt x="893" y="6254"/>
                  </a:lnTo>
                  <a:cubicBezTo>
                    <a:pt x="834" y="6397"/>
                    <a:pt x="893" y="6575"/>
                    <a:pt x="1024" y="6670"/>
                  </a:cubicBezTo>
                  <a:cubicBezTo>
                    <a:pt x="1084" y="6706"/>
                    <a:pt x="1179" y="6742"/>
                    <a:pt x="1250" y="6742"/>
                  </a:cubicBezTo>
                  <a:lnTo>
                    <a:pt x="1310" y="6742"/>
                  </a:lnTo>
                  <a:cubicBezTo>
                    <a:pt x="1417" y="6730"/>
                    <a:pt x="1500" y="6670"/>
                    <a:pt x="1560" y="6599"/>
                  </a:cubicBezTo>
                  <a:lnTo>
                    <a:pt x="4096" y="3063"/>
                  </a:lnTo>
                  <a:cubicBezTo>
                    <a:pt x="4132" y="3003"/>
                    <a:pt x="4167" y="2920"/>
                    <a:pt x="4167" y="2837"/>
                  </a:cubicBezTo>
                  <a:cubicBezTo>
                    <a:pt x="4167" y="2634"/>
                    <a:pt x="4001" y="2456"/>
                    <a:pt x="3774" y="2456"/>
                  </a:cubicBezTo>
                  <a:lnTo>
                    <a:pt x="2739" y="2456"/>
                  </a:lnTo>
                  <a:lnTo>
                    <a:pt x="3274" y="503"/>
                  </a:lnTo>
                  <a:cubicBezTo>
                    <a:pt x="3322" y="336"/>
                    <a:pt x="3274" y="182"/>
                    <a:pt x="3143" y="74"/>
                  </a:cubicBezTo>
                  <a:cubicBezTo>
                    <a:pt x="3074" y="31"/>
                    <a:pt x="3012" y="1"/>
                    <a:pt x="2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6627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F23A-D86E-377A-3C51-A048937E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Teller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2C5DFE-784E-B725-E7B0-436976C7CFD9}"/>
              </a:ext>
            </a:extLst>
          </p:cNvPr>
          <p:cNvSpPr/>
          <p:nvPr/>
        </p:nvSpPr>
        <p:spPr>
          <a:xfrm>
            <a:off x="1247503" y="1182189"/>
            <a:ext cx="6853404" cy="329183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3200" dirty="0">
                <a:solidFill>
                  <a:srgbClr val="92D050"/>
                </a:solidFill>
              </a:rPr>
              <a:t>Manage Contract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3200" dirty="0">
                <a:solidFill>
                  <a:srgbClr val="92D050"/>
                </a:solidFill>
              </a:rPr>
              <a:t>Manage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3200" dirty="0">
                <a:solidFill>
                  <a:srgbClr val="92D050"/>
                </a:solidFill>
              </a:rPr>
              <a:t>Assign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3200" dirty="0">
                <a:solidFill>
                  <a:srgbClr val="92D050"/>
                </a:solidFill>
              </a:rPr>
              <a:t>Manage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3200" dirty="0">
                <a:solidFill>
                  <a:srgbClr val="92D050"/>
                </a:solidFill>
              </a:rPr>
              <a:t>View Promotion / Device / Package</a:t>
            </a:r>
            <a:endParaRPr lang="en-US" sz="3200" dirty="0">
              <a:solidFill>
                <a:srgbClr val="92D050"/>
              </a:solidFill>
            </a:endParaRPr>
          </a:p>
        </p:txBody>
      </p:sp>
      <p:grpSp>
        <p:nvGrpSpPr>
          <p:cNvPr id="3" name="Google Shape;5595;p60">
            <a:extLst>
              <a:ext uri="{FF2B5EF4-FFF2-40B4-BE49-F238E27FC236}">
                <a16:creationId xmlns:a16="http://schemas.microsoft.com/office/drawing/2014/main" id="{189C65B9-4897-2A02-2E87-681DB1D20AFB}"/>
              </a:ext>
            </a:extLst>
          </p:cNvPr>
          <p:cNvGrpSpPr/>
          <p:nvPr/>
        </p:nvGrpSpPr>
        <p:grpSpPr>
          <a:xfrm>
            <a:off x="2973494" y="358987"/>
            <a:ext cx="609708" cy="658738"/>
            <a:chOff x="6729249" y="3259495"/>
            <a:chExt cx="302384" cy="369540"/>
          </a:xfrm>
        </p:grpSpPr>
        <p:sp>
          <p:nvSpPr>
            <p:cNvPr id="4" name="Google Shape;5596;p60">
              <a:extLst>
                <a:ext uri="{FF2B5EF4-FFF2-40B4-BE49-F238E27FC236}">
                  <a16:creationId xmlns:a16="http://schemas.microsoft.com/office/drawing/2014/main" id="{743A383B-A05E-4E68-2DFA-B7FFC49E56E9}"/>
                </a:ext>
              </a:extLst>
            </p:cNvPr>
            <p:cNvSpPr/>
            <p:nvPr/>
          </p:nvSpPr>
          <p:spPr>
            <a:xfrm>
              <a:off x="6729249" y="3259495"/>
              <a:ext cx="302384" cy="369540"/>
            </a:xfrm>
            <a:custGeom>
              <a:avLst/>
              <a:gdLst/>
              <a:ahLst/>
              <a:cxnLst/>
              <a:rect l="l" t="t" r="r" b="b"/>
              <a:pathLst>
                <a:path w="10883" h="13300" extrusionOk="0">
                  <a:moveTo>
                    <a:pt x="2310" y="4144"/>
                  </a:moveTo>
                  <a:cubicBezTo>
                    <a:pt x="2346" y="4144"/>
                    <a:pt x="2369" y="4156"/>
                    <a:pt x="2405" y="4156"/>
                  </a:cubicBezTo>
                  <a:cubicBezTo>
                    <a:pt x="2536" y="4180"/>
                    <a:pt x="2679" y="4215"/>
                    <a:pt x="2822" y="4239"/>
                  </a:cubicBezTo>
                  <a:cubicBezTo>
                    <a:pt x="2679" y="4525"/>
                    <a:pt x="2524" y="4656"/>
                    <a:pt x="2310" y="4656"/>
                  </a:cubicBezTo>
                  <a:lnTo>
                    <a:pt x="2310" y="4144"/>
                  </a:lnTo>
                  <a:close/>
                  <a:moveTo>
                    <a:pt x="8335" y="2549"/>
                  </a:moveTo>
                  <a:cubicBezTo>
                    <a:pt x="8454" y="2894"/>
                    <a:pt x="8537" y="3251"/>
                    <a:pt x="8537" y="3632"/>
                  </a:cubicBezTo>
                  <a:lnTo>
                    <a:pt x="8537" y="4680"/>
                  </a:lnTo>
                  <a:cubicBezTo>
                    <a:pt x="8120" y="4680"/>
                    <a:pt x="7870" y="4037"/>
                    <a:pt x="7823" y="3406"/>
                  </a:cubicBezTo>
                  <a:cubicBezTo>
                    <a:pt x="7965" y="3251"/>
                    <a:pt x="8180" y="2977"/>
                    <a:pt x="8335" y="2549"/>
                  </a:cubicBezTo>
                  <a:close/>
                  <a:moveTo>
                    <a:pt x="2977" y="4918"/>
                  </a:moveTo>
                  <a:cubicBezTo>
                    <a:pt x="2905" y="5001"/>
                    <a:pt x="2858" y="5096"/>
                    <a:pt x="2846" y="5192"/>
                  </a:cubicBezTo>
                  <a:lnTo>
                    <a:pt x="2739" y="5073"/>
                  </a:lnTo>
                  <a:cubicBezTo>
                    <a:pt x="2822" y="5037"/>
                    <a:pt x="2893" y="4989"/>
                    <a:pt x="2977" y="4918"/>
                  </a:cubicBezTo>
                  <a:close/>
                  <a:moveTo>
                    <a:pt x="7346" y="3763"/>
                  </a:moveTo>
                  <a:cubicBezTo>
                    <a:pt x="7382" y="4025"/>
                    <a:pt x="7477" y="4299"/>
                    <a:pt x="7608" y="4561"/>
                  </a:cubicBezTo>
                  <a:cubicBezTo>
                    <a:pt x="7763" y="4823"/>
                    <a:pt x="7942" y="4989"/>
                    <a:pt x="8096" y="5073"/>
                  </a:cubicBezTo>
                  <a:lnTo>
                    <a:pt x="8013" y="5204"/>
                  </a:lnTo>
                  <a:cubicBezTo>
                    <a:pt x="7954" y="4894"/>
                    <a:pt x="7668" y="4668"/>
                    <a:pt x="7358" y="4668"/>
                  </a:cubicBezTo>
                  <a:lnTo>
                    <a:pt x="6108" y="4668"/>
                  </a:lnTo>
                  <a:cubicBezTo>
                    <a:pt x="5727" y="4668"/>
                    <a:pt x="5429" y="4966"/>
                    <a:pt x="5429" y="5347"/>
                  </a:cubicBezTo>
                  <a:cubicBezTo>
                    <a:pt x="5429" y="4966"/>
                    <a:pt x="5132" y="4668"/>
                    <a:pt x="4763" y="4668"/>
                  </a:cubicBezTo>
                  <a:lnTo>
                    <a:pt x="3512" y="4668"/>
                  </a:lnTo>
                  <a:cubicBezTo>
                    <a:pt x="3346" y="4668"/>
                    <a:pt x="3191" y="4727"/>
                    <a:pt x="3072" y="4835"/>
                  </a:cubicBezTo>
                  <a:cubicBezTo>
                    <a:pt x="3167" y="4715"/>
                    <a:pt x="3274" y="4561"/>
                    <a:pt x="3370" y="4334"/>
                  </a:cubicBezTo>
                  <a:cubicBezTo>
                    <a:pt x="3664" y="4367"/>
                    <a:pt x="3974" y="4382"/>
                    <a:pt x="4289" y="4382"/>
                  </a:cubicBezTo>
                  <a:cubicBezTo>
                    <a:pt x="4660" y="4382"/>
                    <a:pt x="5038" y="4361"/>
                    <a:pt x="5406" y="4323"/>
                  </a:cubicBezTo>
                  <a:cubicBezTo>
                    <a:pt x="6215" y="4227"/>
                    <a:pt x="6882" y="4037"/>
                    <a:pt x="7346" y="3763"/>
                  </a:cubicBezTo>
                  <a:close/>
                  <a:moveTo>
                    <a:pt x="4751" y="5192"/>
                  </a:moveTo>
                  <a:cubicBezTo>
                    <a:pt x="4846" y="5192"/>
                    <a:pt x="4906" y="5275"/>
                    <a:pt x="4906" y="5347"/>
                  </a:cubicBezTo>
                  <a:lnTo>
                    <a:pt x="4906" y="5966"/>
                  </a:lnTo>
                  <a:cubicBezTo>
                    <a:pt x="4906" y="6397"/>
                    <a:pt x="4548" y="6742"/>
                    <a:pt x="4133" y="6742"/>
                  </a:cubicBezTo>
                  <a:cubicBezTo>
                    <a:pt x="4113" y="6742"/>
                    <a:pt x="4092" y="6741"/>
                    <a:pt x="4072" y="6740"/>
                  </a:cubicBezTo>
                  <a:cubicBezTo>
                    <a:pt x="3667" y="6716"/>
                    <a:pt x="3358" y="6359"/>
                    <a:pt x="3358" y="5954"/>
                  </a:cubicBezTo>
                  <a:lnTo>
                    <a:pt x="3358" y="5347"/>
                  </a:lnTo>
                  <a:cubicBezTo>
                    <a:pt x="3358" y="5251"/>
                    <a:pt x="3429" y="5192"/>
                    <a:pt x="3501" y="5192"/>
                  </a:cubicBezTo>
                  <a:close/>
                  <a:moveTo>
                    <a:pt x="7346" y="5192"/>
                  </a:moveTo>
                  <a:cubicBezTo>
                    <a:pt x="7430" y="5192"/>
                    <a:pt x="7489" y="5275"/>
                    <a:pt x="7489" y="5347"/>
                  </a:cubicBezTo>
                  <a:lnTo>
                    <a:pt x="7489" y="5954"/>
                  </a:lnTo>
                  <a:cubicBezTo>
                    <a:pt x="7489" y="6370"/>
                    <a:pt x="7180" y="6716"/>
                    <a:pt x="6775" y="6740"/>
                  </a:cubicBezTo>
                  <a:cubicBezTo>
                    <a:pt x="6753" y="6741"/>
                    <a:pt x="6732" y="6742"/>
                    <a:pt x="6711" y="6742"/>
                  </a:cubicBezTo>
                  <a:cubicBezTo>
                    <a:pt x="6277" y="6742"/>
                    <a:pt x="5941" y="6397"/>
                    <a:pt x="5941" y="5966"/>
                  </a:cubicBezTo>
                  <a:lnTo>
                    <a:pt x="5941" y="5347"/>
                  </a:lnTo>
                  <a:cubicBezTo>
                    <a:pt x="5941" y="5251"/>
                    <a:pt x="6013" y="5192"/>
                    <a:pt x="6096" y="5192"/>
                  </a:cubicBezTo>
                  <a:close/>
                  <a:moveTo>
                    <a:pt x="8870" y="5192"/>
                  </a:moveTo>
                  <a:cubicBezTo>
                    <a:pt x="9013" y="5192"/>
                    <a:pt x="9132" y="5251"/>
                    <a:pt x="9204" y="5358"/>
                  </a:cubicBezTo>
                  <a:cubicBezTo>
                    <a:pt x="9501" y="5775"/>
                    <a:pt x="9204" y="6228"/>
                    <a:pt x="8799" y="6228"/>
                  </a:cubicBezTo>
                  <a:lnTo>
                    <a:pt x="8477" y="6228"/>
                  </a:lnTo>
                  <a:cubicBezTo>
                    <a:pt x="8370" y="6228"/>
                    <a:pt x="8275" y="6311"/>
                    <a:pt x="8275" y="6430"/>
                  </a:cubicBezTo>
                  <a:cubicBezTo>
                    <a:pt x="8299" y="7121"/>
                    <a:pt x="8061" y="7752"/>
                    <a:pt x="7668" y="8252"/>
                  </a:cubicBezTo>
                  <a:lnTo>
                    <a:pt x="7620" y="8287"/>
                  </a:lnTo>
                  <a:cubicBezTo>
                    <a:pt x="7108" y="8930"/>
                    <a:pt x="6310" y="9335"/>
                    <a:pt x="5417" y="9335"/>
                  </a:cubicBezTo>
                  <a:cubicBezTo>
                    <a:pt x="4548" y="9335"/>
                    <a:pt x="3739" y="8930"/>
                    <a:pt x="3215" y="8287"/>
                  </a:cubicBezTo>
                  <a:cubicBezTo>
                    <a:pt x="3203" y="8275"/>
                    <a:pt x="3191" y="8264"/>
                    <a:pt x="3179" y="8228"/>
                  </a:cubicBezTo>
                  <a:cubicBezTo>
                    <a:pt x="2786" y="7728"/>
                    <a:pt x="2548" y="7097"/>
                    <a:pt x="2560" y="6418"/>
                  </a:cubicBezTo>
                  <a:cubicBezTo>
                    <a:pt x="2560" y="6311"/>
                    <a:pt x="2477" y="6228"/>
                    <a:pt x="2369" y="6228"/>
                  </a:cubicBezTo>
                  <a:lnTo>
                    <a:pt x="1965" y="6228"/>
                  </a:lnTo>
                  <a:cubicBezTo>
                    <a:pt x="1834" y="6228"/>
                    <a:pt x="1715" y="6168"/>
                    <a:pt x="1643" y="6061"/>
                  </a:cubicBezTo>
                  <a:cubicBezTo>
                    <a:pt x="1346" y="5644"/>
                    <a:pt x="1643" y="5192"/>
                    <a:pt x="2048" y="5192"/>
                  </a:cubicBezTo>
                  <a:lnTo>
                    <a:pt x="2179" y="5192"/>
                  </a:lnTo>
                  <a:lnTo>
                    <a:pt x="2834" y="6061"/>
                  </a:lnTo>
                  <a:cubicBezTo>
                    <a:pt x="2881" y="6728"/>
                    <a:pt x="3441" y="7263"/>
                    <a:pt x="4132" y="7263"/>
                  </a:cubicBezTo>
                  <a:cubicBezTo>
                    <a:pt x="4751" y="7263"/>
                    <a:pt x="5275" y="6823"/>
                    <a:pt x="5394" y="6228"/>
                  </a:cubicBezTo>
                  <a:lnTo>
                    <a:pt x="5453" y="6228"/>
                  </a:lnTo>
                  <a:cubicBezTo>
                    <a:pt x="5572" y="6823"/>
                    <a:pt x="6096" y="7263"/>
                    <a:pt x="6715" y="7263"/>
                  </a:cubicBezTo>
                  <a:cubicBezTo>
                    <a:pt x="7406" y="7263"/>
                    <a:pt x="7965" y="6728"/>
                    <a:pt x="8013" y="6061"/>
                  </a:cubicBezTo>
                  <a:lnTo>
                    <a:pt x="8668" y="5192"/>
                  </a:lnTo>
                  <a:close/>
                  <a:moveTo>
                    <a:pt x="1524" y="10002"/>
                  </a:moveTo>
                  <a:lnTo>
                    <a:pt x="1524" y="12776"/>
                  </a:lnTo>
                  <a:lnTo>
                    <a:pt x="500" y="12776"/>
                  </a:lnTo>
                  <a:cubicBezTo>
                    <a:pt x="560" y="11740"/>
                    <a:pt x="917" y="10788"/>
                    <a:pt x="1524" y="10002"/>
                  </a:cubicBezTo>
                  <a:close/>
                  <a:moveTo>
                    <a:pt x="7906" y="8764"/>
                  </a:moveTo>
                  <a:cubicBezTo>
                    <a:pt x="8239" y="8966"/>
                    <a:pt x="8537" y="9180"/>
                    <a:pt x="8799" y="9442"/>
                  </a:cubicBezTo>
                  <a:lnTo>
                    <a:pt x="8799" y="12776"/>
                  </a:lnTo>
                  <a:lnTo>
                    <a:pt x="2048" y="12776"/>
                  </a:lnTo>
                  <a:lnTo>
                    <a:pt x="2048" y="9442"/>
                  </a:lnTo>
                  <a:cubicBezTo>
                    <a:pt x="2310" y="9180"/>
                    <a:pt x="2608" y="8966"/>
                    <a:pt x="2941" y="8764"/>
                  </a:cubicBezTo>
                  <a:cubicBezTo>
                    <a:pt x="3560" y="9442"/>
                    <a:pt x="4441" y="9859"/>
                    <a:pt x="5417" y="9859"/>
                  </a:cubicBezTo>
                  <a:cubicBezTo>
                    <a:pt x="6406" y="9859"/>
                    <a:pt x="7287" y="9442"/>
                    <a:pt x="7906" y="8764"/>
                  </a:cubicBezTo>
                  <a:close/>
                  <a:moveTo>
                    <a:pt x="9311" y="10002"/>
                  </a:moveTo>
                  <a:cubicBezTo>
                    <a:pt x="9918" y="10788"/>
                    <a:pt x="10287" y="11740"/>
                    <a:pt x="10335" y="12776"/>
                  </a:cubicBezTo>
                  <a:lnTo>
                    <a:pt x="9311" y="12776"/>
                  </a:lnTo>
                  <a:lnTo>
                    <a:pt x="9311" y="10002"/>
                  </a:lnTo>
                  <a:close/>
                  <a:moveTo>
                    <a:pt x="5417" y="1"/>
                  </a:moveTo>
                  <a:cubicBezTo>
                    <a:pt x="4632" y="1"/>
                    <a:pt x="3905" y="179"/>
                    <a:pt x="3203" y="524"/>
                  </a:cubicBezTo>
                  <a:cubicBezTo>
                    <a:pt x="3072" y="584"/>
                    <a:pt x="3024" y="751"/>
                    <a:pt x="3084" y="870"/>
                  </a:cubicBezTo>
                  <a:cubicBezTo>
                    <a:pt x="3125" y="959"/>
                    <a:pt x="3216" y="1010"/>
                    <a:pt x="3307" y="1010"/>
                  </a:cubicBezTo>
                  <a:cubicBezTo>
                    <a:pt x="3349" y="1010"/>
                    <a:pt x="3392" y="999"/>
                    <a:pt x="3429" y="977"/>
                  </a:cubicBezTo>
                  <a:cubicBezTo>
                    <a:pt x="4060" y="667"/>
                    <a:pt x="4691" y="524"/>
                    <a:pt x="5417" y="524"/>
                  </a:cubicBezTo>
                  <a:lnTo>
                    <a:pt x="5429" y="524"/>
                  </a:lnTo>
                  <a:cubicBezTo>
                    <a:pt x="6501" y="524"/>
                    <a:pt x="7442" y="1060"/>
                    <a:pt x="8013" y="1870"/>
                  </a:cubicBezTo>
                  <a:cubicBezTo>
                    <a:pt x="7858" y="2656"/>
                    <a:pt x="7561" y="2953"/>
                    <a:pt x="7382" y="3120"/>
                  </a:cubicBezTo>
                  <a:cubicBezTo>
                    <a:pt x="6857" y="3597"/>
                    <a:pt x="5608" y="3876"/>
                    <a:pt x="4319" y="3876"/>
                  </a:cubicBezTo>
                  <a:cubicBezTo>
                    <a:pt x="3709" y="3876"/>
                    <a:pt x="3091" y="3814"/>
                    <a:pt x="2536" y="3680"/>
                  </a:cubicBezTo>
                  <a:cubicBezTo>
                    <a:pt x="1667" y="3465"/>
                    <a:pt x="1060" y="3108"/>
                    <a:pt x="762" y="2656"/>
                  </a:cubicBezTo>
                  <a:cubicBezTo>
                    <a:pt x="1226" y="2465"/>
                    <a:pt x="1619" y="2215"/>
                    <a:pt x="1977" y="1953"/>
                  </a:cubicBezTo>
                  <a:cubicBezTo>
                    <a:pt x="2096" y="1858"/>
                    <a:pt x="2131" y="1691"/>
                    <a:pt x="2036" y="1596"/>
                  </a:cubicBezTo>
                  <a:cubicBezTo>
                    <a:pt x="1985" y="1524"/>
                    <a:pt x="1904" y="1482"/>
                    <a:pt x="1824" y="1482"/>
                  </a:cubicBezTo>
                  <a:cubicBezTo>
                    <a:pt x="1772" y="1482"/>
                    <a:pt x="1721" y="1499"/>
                    <a:pt x="1679" y="1537"/>
                  </a:cubicBezTo>
                  <a:cubicBezTo>
                    <a:pt x="1286" y="1834"/>
                    <a:pt x="834" y="2108"/>
                    <a:pt x="334" y="2251"/>
                  </a:cubicBezTo>
                  <a:cubicBezTo>
                    <a:pt x="250" y="2263"/>
                    <a:pt x="191" y="2310"/>
                    <a:pt x="167" y="2382"/>
                  </a:cubicBezTo>
                  <a:cubicBezTo>
                    <a:pt x="131" y="2441"/>
                    <a:pt x="119" y="2513"/>
                    <a:pt x="155" y="2584"/>
                  </a:cubicBezTo>
                  <a:cubicBezTo>
                    <a:pt x="381" y="3203"/>
                    <a:pt x="953" y="3692"/>
                    <a:pt x="1810" y="4001"/>
                  </a:cubicBezTo>
                  <a:lnTo>
                    <a:pt x="1810" y="4715"/>
                  </a:lnTo>
                  <a:cubicBezTo>
                    <a:pt x="1357" y="4835"/>
                    <a:pt x="1024" y="5239"/>
                    <a:pt x="1024" y="5728"/>
                  </a:cubicBezTo>
                  <a:cubicBezTo>
                    <a:pt x="1024" y="6299"/>
                    <a:pt x="1488" y="6775"/>
                    <a:pt x="2072" y="6775"/>
                  </a:cubicBezTo>
                  <a:lnTo>
                    <a:pt x="2084" y="6775"/>
                  </a:lnTo>
                  <a:cubicBezTo>
                    <a:pt x="2131" y="7371"/>
                    <a:pt x="2322" y="7918"/>
                    <a:pt x="2655" y="8383"/>
                  </a:cubicBezTo>
                  <a:cubicBezTo>
                    <a:pt x="1012" y="9359"/>
                    <a:pt x="0" y="11133"/>
                    <a:pt x="0" y="13050"/>
                  </a:cubicBezTo>
                  <a:cubicBezTo>
                    <a:pt x="0" y="13205"/>
                    <a:pt x="119" y="13300"/>
                    <a:pt x="250" y="13300"/>
                  </a:cubicBezTo>
                  <a:lnTo>
                    <a:pt x="10632" y="13300"/>
                  </a:lnTo>
                  <a:cubicBezTo>
                    <a:pt x="10775" y="13300"/>
                    <a:pt x="10882" y="13181"/>
                    <a:pt x="10882" y="13050"/>
                  </a:cubicBezTo>
                  <a:cubicBezTo>
                    <a:pt x="10871" y="11109"/>
                    <a:pt x="9870" y="9347"/>
                    <a:pt x="8215" y="8371"/>
                  </a:cubicBezTo>
                  <a:cubicBezTo>
                    <a:pt x="8537" y="7906"/>
                    <a:pt x="8739" y="7359"/>
                    <a:pt x="8787" y="6763"/>
                  </a:cubicBezTo>
                  <a:lnTo>
                    <a:pt x="8799" y="6763"/>
                  </a:lnTo>
                  <a:cubicBezTo>
                    <a:pt x="9358" y="6763"/>
                    <a:pt x="9847" y="6299"/>
                    <a:pt x="9847" y="5716"/>
                  </a:cubicBezTo>
                  <a:cubicBezTo>
                    <a:pt x="9847" y="5239"/>
                    <a:pt x="9513" y="4823"/>
                    <a:pt x="9061" y="4704"/>
                  </a:cubicBezTo>
                  <a:lnTo>
                    <a:pt x="9061" y="3632"/>
                  </a:lnTo>
                  <a:cubicBezTo>
                    <a:pt x="9061" y="2918"/>
                    <a:pt x="8858" y="2263"/>
                    <a:pt x="8513" y="1703"/>
                  </a:cubicBezTo>
                  <a:cubicBezTo>
                    <a:pt x="8501" y="1679"/>
                    <a:pt x="8501" y="1667"/>
                    <a:pt x="8489" y="1656"/>
                  </a:cubicBezTo>
                  <a:cubicBezTo>
                    <a:pt x="7834" y="655"/>
                    <a:pt x="6715" y="1"/>
                    <a:pt x="5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5597;p60">
              <a:extLst>
                <a:ext uri="{FF2B5EF4-FFF2-40B4-BE49-F238E27FC236}">
                  <a16:creationId xmlns:a16="http://schemas.microsoft.com/office/drawing/2014/main" id="{E8C933DA-3A4D-CA4E-2077-72CF0C7ECD41}"/>
                </a:ext>
              </a:extLst>
            </p:cNvPr>
            <p:cNvSpPr/>
            <p:nvPr/>
          </p:nvSpPr>
          <p:spPr>
            <a:xfrm>
              <a:off x="6857255" y="3471050"/>
              <a:ext cx="45345" cy="18394"/>
            </a:xfrm>
            <a:custGeom>
              <a:avLst/>
              <a:gdLst/>
              <a:ahLst/>
              <a:cxnLst/>
              <a:rect l="l" t="t" r="r" b="b"/>
              <a:pathLst>
                <a:path w="1632" h="662" extrusionOk="0">
                  <a:moveTo>
                    <a:pt x="295" y="0"/>
                  </a:moveTo>
                  <a:cubicBezTo>
                    <a:pt x="207" y="0"/>
                    <a:pt x="119" y="48"/>
                    <a:pt x="72" y="126"/>
                  </a:cubicBezTo>
                  <a:cubicBezTo>
                    <a:pt x="1" y="245"/>
                    <a:pt x="37" y="411"/>
                    <a:pt x="156" y="483"/>
                  </a:cubicBezTo>
                  <a:cubicBezTo>
                    <a:pt x="358" y="602"/>
                    <a:pt x="572" y="661"/>
                    <a:pt x="810" y="661"/>
                  </a:cubicBezTo>
                  <a:cubicBezTo>
                    <a:pt x="1037" y="661"/>
                    <a:pt x="1263" y="602"/>
                    <a:pt x="1465" y="483"/>
                  </a:cubicBezTo>
                  <a:cubicBezTo>
                    <a:pt x="1584" y="411"/>
                    <a:pt x="1632" y="257"/>
                    <a:pt x="1561" y="126"/>
                  </a:cubicBezTo>
                  <a:cubicBezTo>
                    <a:pt x="1514" y="48"/>
                    <a:pt x="1431" y="0"/>
                    <a:pt x="1343" y="0"/>
                  </a:cubicBezTo>
                  <a:cubicBezTo>
                    <a:pt x="1297" y="0"/>
                    <a:pt x="1249" y="14"/>
                    <a:pt x="1203" y="42"/>
                  </a:cubicBezTo>
                  <a:cubicBezTo>
                    <a:pt x="1084" y="114"/>
                    <a:pt x="953" y="138"/>
                    <a:pt x="810" y="138"/>
                  </a:cubicBezTo>
                  <a:cubicBezTo>
                    <a:pt x="680" y="138"/>
                    <a:pt x="549" y="114"/>
                    <a:pt x="429" y="42"/>
                  </a:cubicBezTo>
                  <a:cubicBezTo>
                    <a:pt x="388" y="14"/>
                    <a:pt x="342" y="0"/>
                    <a:pt x="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598;p60">
              <a:extLst>
                <a:ext uri="{FF2B5EF4-FFF2-40B4-BE49-F238E27FC236}">
                  <a16:creationId xmlns:a16="http://schemas.microsoft.com/office/drawing/2014/main" id="{25ABC3F7-6492-9DB1-B199-0A565F62EDCD}"/>
                </a:ext>
              </a:extLst>
            </p:cNvPr>
            <p:cNvSpPr/>
            <p:nvPr/>
          </p:nvSpPr>
          <p:spPr>
            <a:xfrm>
              <a:off x="6788126" y="3287892"/>
              <a:ext cx="16893" cy="14309"/>
            </a:xfrm>
            <a:custGeom>
              <a:avLst/>
              <a:gdLst/>
              <a:ahLst/>
              <a:cxnLst/>
              <a:rect l="l" t="t" r="r" b="b"/>
              <a:pathLst>
                <a:path w="608" h="515" extrusionOk="0">
                  <a:moveTo>
                    <a:pt x="319" y="1"/>
                  </a:moveTo>
                  <a:cubicBezTo>
                    <a:pt x="267" y="1"/>
                    <a:pt x="214" y="17"/>
                    <a:pt x="167" y="50"/>
                  </a:cubicBezTo>
                  <a:lnTo>
                    <a:pt x="143" y="50"/>
                  </a:lnTo>
                  <a:cubicBezTo>
                    <a:pt x="24" y="145"/>
                    <a:pt x="0" y="288"/>
                    <a:pt x="84" y="407"/>
                  </a:cubicBezTo>
                  <a:cubicBezTo>
                    <a:pt x="143" y="479"/>
                    <a:pt x="239" y="515"/>
                    <a:pt x="310" y="515"/>
                  </a:cubicBezTo>
                  <a:cubicBezTo>
                    <a:pt x="358" y="515"/>
                    <a:pt x="417" y="491"/>
                    <a:pt x="465" y="467"/>
                  </a:cubicBezTo>
                  <a:cubicBezTo>
                    <a:pt x="584" y="395"/>
                    <a:pt x="608" y="229"/>
                    <a:pt x="524" y="110"/>
                  </a:cubicBezTo>
                  <a:cubicBezTo>
                    <a:pt x="474" y="38"/>
                    <a:pt x="398" y="1"/>
                    <a:pt x="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599;p60">
              <a:extLst>
                <a:ext uri="{FF2B5EF4-FFF2-40B4-BE49-F238E27FC236}">
                  <a16:creationId xmlns:a16="http://schemas.microsoft.com/office/drawing/2014/main" id="{11A3DD96-8DB7-57BE-4ABD-03AE505DD66F}"/>
                </a:ext>
              </a:extLst>
            </p:cNvPr>
            <p:cNvSpPr/>
            <p:nvPr/>
          </p:nvSpPr>
          <p:spPr>
            <a:xfrm>
              <a:off x="6900266" y="3592304"/>
              <a:ext cx="17227" cy="14587"/>
            </a:xfrm>
            <a:custGeom>
              <a:avLst/>
              <a:gdLst/>
              <a:ahLst/>
              <a:cxnLst/>
              <a:rect l="l" t="t" r="r" b="b"/>
              <a:pathLst>
                <a:path w="620" h="525" extrusionOk="0">
                  <a:moveTo>
                    <a:pt x="310" y="0"/>
                  </a:moveTo>
                  <a:cubicBezTo>
                    <a:pt x="191" y="0"/>
                    <a:pt x="96" y="84"/>
                    <a:pt x="60" y="179"/>
                  </a:cubicBezTo>
                  <a:cubicBezTo>
                    <a:pt x="1" y="357"/>
                    <a:pt x="132" y="524"/>
                    <a:pt x="310" y="524"/>
                  </a:cubicBezTo>
                  <a:cubicBezTo>
                    <a:pt x="429" y="524"/>
                    <a:pt x="536" y="453"/>
                    <a:pt x="560" y="346"/>
                  </a:cubicBezTo>
                  <a:cubicBezTo>
                    <a:pt x="620" y="167"/>
                    <a:pt x="489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600;p60">
              <a:extLst>
                <a:ext uri="{FF2B5EF4-FFF2-40B4-BE49-F238E27FC236}">
                  <a16:creationId xmlns:a16="http://schemas.microsoft.com/office/drawing/2014/main" id="{A508C972-8252-A605-9A63-9EFB61757880}"/>
                </a:ext>
              </a:extLst>
            </p:cNvPr>
            <p:cNvSpPr/>
            <p:nvPr/>
          </p:nvSpPr>
          <p:spPr>
            <a:xfrm>
              <a:off x="6921771" y="3592304"/>
              <a:ext cx="45345" cy="14587"/>
            </a:xfrm>
            <a:custGeom>
              <a:avLst/>
              <a:gdLst/>
              <a:ahLst/>
              <a:cxnLst/>
              <a:rect l="l" t="t" r="r" b="b"/>
              <a:pathLst>
                <a:path w="1632" h="525" extrusionOk="0">
                  <a:moveTo>
                    <a:pt x="298" y="0"/>
                  </a:moveTo>
                  <a:cubicBezTo>
                    <a:pt x="155" y="0"/>
                    <a:pt x="36" y="96"/>
                    <a:pt x="24" y="226"/>
                  </a:cubicBezTo>
                  <a:cubicBezTo>
                    <a:pt x="1" y="393"/>
                    <a:pt x="132" y="524"/>
                    <a:pt x="274" y="524"/>
                  </a:cubicBezTo>
                  <a:lnTo>
                    <a:pt x="1334" y="524"/>
                  </a:lnTo>
                  <a:cubicBezTo>
                    <a:pt x="1465" y="524"/>
                    <a:pt x="1584" y="441"/>
                    <a:pt x="1608" y="298"/>
                  </a:cubicBezTo>
                  <a:cubicBezTo>
                    <a:pt x="1632" y="143"/>
                    <a:pt x="1501" y="0"/>
                    <a:pt x="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5961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1D6E-94E5-D449-FCB7-F3371864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2000" dirty="0"/>
              <a:t>Teller – Assign Staff – Create Contract 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11B1F-9FC0-F805-3F21-F5BEC9FA4BBB}"/>
              </a:ext>
            </a:extLst>
          </p:cNvPr>
          <p:cNvSpPr txBox="1"/>
          <p:nvPr/>
        </p:nvSpPr>
        <p:spPr>
          <a:xfrm>
            <a:off x="607423" y="2011680"/>
            <a:ext cx="88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srgbClr val="92D050"/>
                </a:solidFill>
              </a:rPr>
              <a:t>Teller</a:t>
            </a:r>
            <a:endParaRPr lang="en-US" sz="1200" dirty="0">
              <a:solidFill>
                <a:srgbClr val="92D05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C19209-C1D2-1019-A42F-0A672232C5B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489166" y="2150180"/>
            <a:ext cx="505096" cy="0"/>
          </a:xfrm>
          <a:prstGeom prst="straightConnector1">
            <a:avLst/>
          </a:prstGeom>
          <a:ln>
            <a:solidFill>
              <a:srgbClr val="E5A2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909EF7-E952-4D51-A8FE-D31CB111A0F8}"/>
              </a:ext>
            </a:extLst>
          </p:cNvPr>
          <p:cNvSpPr txBox="1"/>
          <p:nvPr/>
        </p:nvSpPr>
        <p:spPr>
          <a:xfrm>
            <a:off x="2145847" y="1980902"/>
            <a:ext cx="658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92D050"/>
                </a:solidFill>
              </a:rPr>
              <a:t>Web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39E9CF-CA74-5610-E17C-E8143FD1A367}"/>
              </a:ext>
            </a:extLst>
          </p:cNvPr>
          <p:cNvCxnSpPr>
            <a:cxnSpLocks/>
          </p:cNvCxnSpPr>
          <p:nvPr/>
        </p:nvCxnSpPr>
        <p:spPr>
          <a:xfrm>
            <a:off x="2804160" y="2134790"/>
            <a:ext cx="631190" cy="0"/>
          </a:xfrm>
          <a:prstGeom prst="straightConnector1">
            <a:avLst/>
          </a:prstGeom>
          <a:ln>
            <a:solidFill>
              <a:srgbClr val="E5A2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64110B-6DD7-0152-DF00-87C0196E71D7}"/>
              </a:ext>
            </a:extLst>
          </p:cNvPr>
          <p:cNvSpPr txBox="1"/>
          <p:nvPr/>
        </p:nvSpPr>
        <p:spPr>
          <a:xfrm>
            <a:off x="3414031" y="1980902"/>
            <a:ext cx="138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srgbClr val="92D050"/>
                </a:solidFill>
              </a:rPr>
              <a:t>View request list</a:t>
            </a:r>
            <a:endParaRPr lang="en-US" sz="1200" dirty="0">
              <a:solidFill>
                <a:srgbClr val="92D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203FD-7F34-3798-EC3B-AE9A3ABE6A03}"/>
              </a:ext>
            </a:extLst>
          </p:cNvPr>
          <p:cNvSpPr txBox="1"/>
          <p:nvPr/>
        </p:nvSpPr>
        <p:spPr>
          <a:xfrm>
            <a:off x="1480048" y="1896124"/>
            <a:ext cx="600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2F047E-0DA2-0C9C-C106-A9C801923F22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4801778" y="2119402"/>
            <a:ext cx="435059" cy="8592"/>
          </a:xfrm>
          <a:prstGeom prst="straightConnector1">
            <a:avLst/>
          </a:prstGeom>
          <a:ln>
            <a:solidFill>
              <a:srgbClr val="E5A2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53C70-7CF9-6885-347E-9A1789210FF6}"/>
              </a:ext>
            </a:extLst>
          </p:cNvPr>
          <p:cNvSpPr txBox="1"/>
          <p:nvPr/>
        </p:nvSpPr>
        <p:spPr>
          <a:xfrm>
            <a:off x="5236837" y="1989494"/>
            <a:ext cx="1048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srgbClr val="92D050"/>
                </a:solidFill>
              </a:rPr>
              <a:t>Assign Staff </a:t>
            </a:r>
            <a:endParaRPr lang="en-US" sz="1200" dirty="0">
              <a:solidFill>
                <a:srgbClr val="92D05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FDEFC6-0CA1-BF14-3BFC-D420E475BA26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285653" y="2119402"/>
            <a:ext cx="712500" cy="8592"/>
          </a:xfrm>
          <a:prstGeom prst="straightConnector1">
            <a:avLst/>
          </a:prstGeom>
          <a:ln>
            <a:solidFill>
              <a:srgbClr val="E5A2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4A1A87-2FAF-EE87-4C61-0B6F88995ACC}"/>
              </a:ext>
            </a:extLst>
          </p:cNvPr>
          <p:cNvSpPr txBox="1"/>
          <p:nvPr/>
        </p:nvSpPr>
        <p:spPr>
          <a:xfrm>
            <a:off x="6258130" y="1519237"/>
            <a:ext cx="7541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tx1"/>
                </a:solidFill>
              </a:rPr>
              <a:t>Receive survey report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oogle Shape;14282;p74">
            <a:extLst>
              <a:ext uri="{FF2B5EF4-FFF2-40B4-BE49-F238E27FC236}">
                <a16:creationId xmlns:a16="http://schemas.microsoft.com/office/drawing/2014/main" id="{F1D4A136-891C-995F-EB92-11BA975AF87E}"/>
              </a:ext>
            </a:extLst>
          </p:cNvPr>
          <p:cNvGrpSpPr/>
          <p:nvPr/>
        </p:nvGrpSpPr>
        <p:grpSpPr>
          <a:xfrm>
            <a:off x="7384641" y="2791906"/>
            <a:ext cx="484615" cy="473883"/>
            <a:chOff x="1487200" y="4993750"/>
            <a:chExt cx="483125" cy="483125"/>
          </a:xfrm>
          <a:solidFill>
            <a:srgbClr val="00B050"/>
          </a:solidFill>
        </p:grpSpPr>
        <p:sp>
          <p:nvSpPr>
            <p:cNvPr id="7" name="Google Shape;14283;p74">
              <a:extLst>
                <a:ext uri="{FF2B5EF4-FFF2-40B4-BE49-F238E27FC236}">
                  <a16:creationId xmlns:a16="http://schemas.microsoft.com/office/drawing/2014/main" id="{8346FEC8-BB16-2F27-35F4-A25D0BC171A6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14284;p74">
              <a:extLst>
                <a:ext uri="{FF2B5EF4-FFF2-40B4-BE49-F238E27FC236}">
                  <a16:creationId xmlns:a16="http://schemas.microsoft.com/office/drawing/2014/main" id="{A79E775D-0C4B-8B8C-B9E1-C96739EC2D7F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0950525-E832-FB41-63AE-285BBC1ED9D3}"/>
              </a:ext>
            </a:extLst>
          </p:cNvPr>
          <p:cNvSpPr txBox="1"/>
          <p:nvPr/>
        </p:nvSpPr>
        <p:spPr>
          <a:xfrm>
            <a:off x="6998152" y="1977161"/>
            <a:ext cx="125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srgbClr val="92D050"/>
                </a:solidFill>
              </a:rPr>
              <a:t>Create contract</a:t>
            </a:r>
            <a:endParaRPr lang="en-US" sz="1200" dirty="0">
              <a:solidFill>
                <a:srgbClr val="92D05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C02EA2-DDBB-D021-2725-E1791506455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7626950" y="2254160"/>
            <a:ext cx="0" cy="537746"/>
          </a:xfrm>
          <a:prstGeom prst="straightConnector1">
            <a:avLst/>
          </a:prstGeom>
          <a:ln>
            <a:solidFill>
              <a:srgbClr val="E5A2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816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44E5-39FB-9C4A-3D57-9CBDF94C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Demo</a:t>
            </a:r>
            <a:endParaRPr lang="en-US" dirty="0"/>
          </a:p>
        </p:txBody>
      </p:sp>
      <p:sp>
        <p:nvSpPr>
          <p:cNvPr id="3" name="Google Shape;14164;p74">
            <a:extLst>
              <a:ext uri="{FF2B5EF4-FFF2-40B4-BE49-F238E27FC236}">
                <a16:creationId xmlns:a16="http://schemas.microsoft.com/office/drawing/2014/main" id="{50842B8A-E154-7B8B-ED95-D7DF693E7DB3}"/>
              </a:ext>
            </a:extLst>
          </p:cNvPr>
          <p:cNvSpPr/>
          <p:nvPr/>
        </p:nvSpPr>
        <p:spPr>
          <a:xfrm>
            <a:off x="3508714" y="1637330"/>
            <a:ext cx="2126572" cy="198217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4" name="Google Shape;5401;p60">
            <a:extLst>
              <a:ext uri="{FF2B5EF4-FFF2-40B4-BE49-F238E27FC236}">
                <a16:creationId xmlns:a16="http://schemas.microsoft.com/office/drawing/2014/main" id="{5C09C5E1-678F-388B-C79C-3135E0AB87F7}"/>
              </a:ext>
            </a:extLst>
          </p:cNvPr>
          <p:cNvGrpSpPr/>
          <p:nvPr/>
        </p:nvGrpSpPr>
        <p:grpSpPr>
          <a:xfrm rot="1077442">
            <a:off x="1537784" y="891436"/>
            <a:ext cx="719170" cy="604183"/>
            <a:chOff x="3501799" y="2600852"/>
            <a:chExt cx="302718" cy="369541"/>
          </a:xfrm>
        </p:grpSpPr>
        <p:sp>
          <p:nvSpPr>
            <p:cNvPr id="5" name="Google Shape;5402;p60">
              <a:extLst>
                <a:ext uri="{FF2B5EF4-FFF2-40B4-BE49-F238E27FC236}">
                  <a16:creationId xmlns:a16="http://schemas.microsoft.com/office/drawing/2014/main" id="{3CE3D856-4A55-4458-965C-4520D074E655}"/>
                </a:ext>
              </a:extLst>
            </p:cNvPr>
            <p:cNvSpPr/>
            <p:nvPr/>
          </p:nvSpPr>
          <p:spPr>
            <a:xfrm>
              <a:off x="3545144" y="2729858"/>
              <a:ext cx="173045" cy="64545"/>
            </a:xfrm>
            <a:custGeom>
              <a:avLst/>
              <a:gdLst/>
              <a:ahLst/>
              <a:cxnLst/>
              <a:rect l="l" t="t" r="r" b="b"/>
              <a:pathLst>
                <a:path w="6228" h="2323" extrusionOk="0">
                  <a:moveTo>
                    <a:pt x="5454" y="513"/>
                  </a:moveTo>
                  <a:cubicBezTo>
                    <a:pt x="5596" y="513"/>
                    <a:pt x="5704" y="632"/>
                    <a:pt x="5704" y="775"/>
                  </a:cubicBezTo>
                  <a:lnTo>
                    <a:pt x="5704" y="1549"/>
                  </a:lnTo>
                  <a:cubicBezTo>
                    <a:pt x="5704" y="1691"/>
                    <a:pt x="5585" y="1799"/>
                    <a:pt x="5454" y="1799"/>
                  </a:cubicBezTo>
                  <a:lnTo>
                    <a:pt x="774" y="1799"/>
                  </a:lnTo>
                  <a:cubicBezTo>
                    <a:pt x="632" y="1799"/>
                    <a:pt x="524" y="1680"/>
                    <a:pt x="524" y="1549"/>
                  </a:cubicBezTo>
                  <a:lnTo>
                    <a:pt x="524" y="775"/>
                  </a:lnTo>
                  <a:cubicBezTo>
                    <a:pt x="524" y="620"/>
                    <a:pt x="643" y="513"/>
                    <a:pt x="774" y="513"/>
                  </a:cubicBezTo>
                  <a:close/>
                  <a:moveTo>
                    <a:pt x="774" y="1"/>
                  </a:moveTo>
                  <a:cubicBezTo>
                    <a:pt x="346" y="1"/>
                    <a:pt x="0" y="334"/>
                    <a:pt x="0" y="775"/>
                  </a:cubicBezTo>
                  <a:lnTo>
                    <a:pt x="0" y="1549"/>
                  </a:lnTo>
                  <a:cubicBezTo>
                    <a:pt x="0" y="1977"/>
                    <a:pt x="346" y="2322"/>
                    <a:pt x="774" y="2322"/>
                  </a:cubicBezTo>
                  <a:lnTo>
                    <a:pt x="5454" y="2322"/>
                  </a:lnTo>
                  <a:cubicBezTo>
                    <a:pt x="5882" y="2322"/>
                    <a:pt x="6227" y="1977"/>
                    <a:pt x="6227" y="1549"/>
                  </a:cubicBezTo>
                  <a:lnTo>
                    <a:pt x="6227" y="775"/>
                  </a:lnTo>
                  <a:cubicBezTo>
                    <a:pt x="6227" y="334"/>
                    <a:pt x="5882" y="1"/>
                    <a:pt x="5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403;p60">
              <a:extLst>
                <a:ext uri="{FF2B5EF4-FFF2-40B4-BE49-F238E27FC236}">
                  <a16:creationId xmlns:a16="http://schemas.microsoft.com/office/drawing/2014/main" id="{D9A00CD8-9C13-F47B-5FFB-60B33BCC7F49}"/>
                </a:ext>
              </a:extLst>
            </p:cNvPr>
            <p:cNvSpPr/>
            <p:nvPr/>
          </p:nvSpPr>
          <p:spPr>
            <a:xfrm>
              <a:off x="3651671" y="2758310"/>
              <a:ext cx="45345" cy="14587"/>
            </a:xfrm>
            <a:custGeom>
              <a:avLst/>
              <a:gdLst/>
              <a:ahLst/>
              <a:cxnLst/>
              <a:rect l="l" t="t" r="r" b="b"/>
              <a:pathLst>
                <a:path w="1632" h="525" extrusionOk="0">
                  <a:moveTo>
                    <a:pt x="298" y="1"/>
                  </a:moveTo>
                  <a:cubicBezTo>
                    <a:pt x="155" y="1"/>
                    <a:pt x="36" y="96"/>
                    <a:pt x="24" y="227"/>
                  </a:cubicBezTo>
                  <a:cubicBezTo>
                    <a:pt x="0" y="394"/>
                    <a:pt x="131" y="525"/>
                    <a:pt x="274" y="525"/>
                  </a:cubicBezTo>
                  <a:lnTo>
                    <a:pt x="1334" y="525"/>
                  </a:lnTo>
                  <a:cubicBezTo>
                    <a:pt x="1465" y="525"/>
                    <a:pt x="1584" y="429"/>
                    <a:pt x="1608" y="298"/>
                  </a:cubicBezTo>
                  <a:cubicBezTo>
                    <a:pt x="1631" y="132"/>
                    <a:pt x="1512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404;p60">
              <a:extLst>
                <a:ext uri="{FF2B5EF4-FFF2-40B4-BE49-F238E27FC236}">
                  <a16:creationId xmlns:a16="http://schemas.microsoft.com/office/drawing/2014/main" id="{BAB154D2-F239-29C0-BF7F-7780CA39AD0E}"/>
                </a:ext>
              </a:extLst>
            </p:cNvPr>
            <p:cNvSpPr/>
            <p:nvPr/>
          </p:nvSpPr>
          <p:spPr>
            <a:xfrm>
              <a:off x="3630499" y="2758310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1"/>
                  </a:moveTo>
                  <a:cubicBezTo>
                    <a:pt x="191" y="1"/>
                    <a:pt x="84" y="72"/>
                    <a:pt x="60" y="179"/>
                  </a:cubicBezTo>
                  <a:cubicBezTo>
                    <a:pt x="0" y="358"/>
                    <a:pt x="131" y="525"/>
                    <a:pt x="310" y="525"/>
                  </a:cubicBezTo>
                  <a:cubicBezTo>
                    <a:pt x="429" y="525"/>
                    <a:pt x="524" y="453"/>
                    <a:pt x="560" y="346"/>
                  </a:cubicBezTo>
                  <a:cubicBezTo>
                    <a:pt x="608" y="167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405;p60">
              <a:extLst>
                <a:ext uri="{FF2B5EF4-FFF2-40B4-BE49-F238E27FC236}">
                  <a16:creationId xmlns:a16="http://schemas.microsoft.com/office/drawing/2014/main" id="{B67B7D72-B87C-46D2-2592-88E0D2594216}"/>
                </a:ext>
              </a:extLst>
            </p:cNvPr>
            <p:cNvSpPr/>
            <p:nvPr/>
          </p:nvSpPr>
          <p:spPr>
            <a:xfrm>
              <a:off x="3558036" y="2600852"/>
              <a:ext cx="17560" cy="14587"/>
            </a:xfrm>
            <a:custGeom>
              <a:avLst/>
              <a:gdLst/>
              <a:ahLst/>
              <a:cxnLst/>
              <a:rect l="l" t="t" r="r" b="b"/>
              <a:pathLst>
                <a:path w="632" h="525" extrusionOk="0">
                  <a:moveTo>
                    <a:pt x="310" y="0"/>
                  </a:moveTo>
                  <a:cubicBezTo>
                    <a:pt x="191" y="0"/>
                    <a:pt x="108" y="72"/>
                    <a:pt x="60" y="179"/>
                  </a:cubicBezTo>
                  <a:cubicBezTo>
                    <a:pt x="1" y="358"/>
                    <a:pt x="132" y="524"/>
                    <a:pt x="310" y="524"/>
                  </a:cubicBezTo>
                  <a:cubicBezTo>
                    <a:pt x="429" y="524"/>
                    <a:pt x="537" y="441"/>
                    <a:pt x="572" y="346"/>
                  </a:cubicBezTo>
                  <a:cubicBezTo>
                    <a:pt x="632" y="167"/>
                    <a:pt x="489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06;p60">
              <a:extLst>
                <a:ext uri="{FF2B5EF4-FFF2-40B4-BE49-F238E27FC236}">
                  <a16:creationId xmlns:a16="http://schemas.microsoft.com/office/drawing/2014/main" id="{C85C0478-A5AC-D9E0-ECBA-3E889681A002}"/>
                </a:ext>
              </a:extLst>
            </p:cNvPr>
            <p:cNvSpPr/>
            <p:nvPr/>
          </p:nvSpPr>
          <p:spPr>
            <a:xfrm>
              <a:off x="3594768" y="2808712"/>
              <a:ext cx="73130" cy="115363"/>
            </a:xfrm>
            <a:custGeom>
              <a:avLst/>
              <a:gdLst/>
              <a:ahLst/>
              <a:cxnLst/>
              <a:rect l="l" t="t" r="r" b="b"/>
              <a:pathLst>
                <a:path w="2632" h="4152" extrusionOk="0">
                  <a:moveTo>
                    <a:pt x="1346" y="1294"/>
                  </a:moveTo>
                  <a:lnTo>
                    <a:pt x="1251" y="1616"/>
                  </a:lnTo>
                  <a:cubicBezTo>
                    <a:pt x="1227" y="1711"/>
                    <a:pt x="1274" y="1854"/>
                    <a:pt x="1370" y="1913"/>
                  </a:cubicBezTo>
                  <a:cubicBezTo>
                    <a:pt x="1417" y="1937"/>
                    <a:pt x="1465" y="1949"/>
                    <a:pt x="1501" y="1949"/>
                  </a:cubicBezTo>
                  <a:lnTo>
                    <a:pt x="1953" y="1949"/>
                  </a:lnTo>
                  <a:lnTo>
                    <a:pt x="1298" y="2854"/>
                  </a:lnTo>
                  <a:lnTo>
                    <a:pt x="1382" y="2544"/>
                  </a:lnTo>
                  <a:cubicBezTo>
                    <a:pt x="1417" y="2425"/>
                    <a:pt x="1370" y="2306"/>
                    <a:pt x="1251" y="2235"/>
                  </a:cubicBezTo>
                  <a:cubicBezTo>
                    <a:pt x="1215" y="2223"/>
                    <a:pt x="1179" y="2199"/>
                    <a:pt x="1132" y="2199"/>
                  </a:cubicBezTo>
                  <a:lnTo>
                    <a:pt x="699" y="2199"/>
                  </a:lnTo>
                  <a:lnTo>
                    <a:pt x="1346" y="1294"/>
                  </a:lnTo>
                  <a:close/>
                  <a:moveTo>
                    <a:pt x="1800" y="1"/>
                  </a:moveTo>
                  <a:cubicBezTo>
                    <a:pt x="1780" y="1"/>
                    <a:pt x="1760" y="3"/>
                    <a:pt x="1739" y="8"/>
                  </a:cubicBezTo>
                  <a:cubicBezTo>
                    <a:pt x="1655" y="20"/>
                    <a:pt x="1584" y="68"/>
                    <a:pt x="1536" y="139"/>
                  </a:cubicBezTo>
                  <a:lnTo>
                    <a:pt x="60" y="2211"/>
                  </a:lnTo>
                  <a:cubicBezTo>
                    <a:pt x="12" y="2259"/>
                    <a:pt x="0" y="2342"/>
                    <a:pt x="0" y="2401"/>
                  </a:cubicBezTo>
                  <a:cubicBezTo>
                    <a:pt x="0" y="2580"/>
                    <a:pt x="155" y="2723"/>
                    <a:pt x="334" y="2723"/>
                  </a:cubicBezTo>
                  <a:lnTo>
                    <a:pt x="810" y="2723"/>
                  </a:lnTo>
                  <a:lnTo>
                    <a:pt x="524" y="3723"/>
                  </a:lnTo>
                  <a:cubicBezTo>
                    <a:pt x="477" y="3854"/>
                    <a:pt x="524" y="4009"/>
                    <a:pt x="643" y="4092"/>
                  </a:cubicBezTo>
                  <a:cubicBezTo>
                    <a:pt x="703" y="4140"/>
                    <a:pt x="762" y="4152"/>
                    <a:pt x="834" y="4152"/>
                  </a:cubicBezTo>
                  <a:lnTo>
                    <a:pt x="893" y="4152"/>
                  </a:lnTo>
                  <a:cubicBezTo>
                    <a:pt x="989" y="4140"/>
                    <a:pt x="1060" y="4092"/>
                    <a:pt x="1108" y="4021"/>
                  </a:cubicBezTo>
                  <a:lnTo>
                    <a:pt x="2572" y="1949"/>
                  </a:lnTo>
                  <a:cubicBezTo>
                    <a:pt x="2620" y="1890"/>
                    <a:pt x="2632" y="1818"/>
                    <a:pt x="2632" y="1759"/>
                  </a:cubicBezTo>
                  <a:cubicBezTo>
                    <a:pt x="2632" y="1580"/>
                    <a:pt x="2489" y="1437"/>
                    <a:pt x="2310" y="1437"/>
                  </a:cubicBezTo>
                  <a:lnTo>
                    <a:pt x="1834" y="1437"/>
                  </a:lnTo>
                  <a:lnTo>
                    <a:pt x="2120" y="437"/>
                  </a:lnTo>
                  <a:cubicBezTo>
                    <a:pt x="2155" y="306"/>
                    <a:pt x="2120" y="151"/>
                    <a:pt x="2001" y="68"/>
                  </a:cubicBezTo>
                  <a:cubicBezTo>
                    <a:pt x="1936" y="31"/>
                    <a:pt x="1871" y="1"/>
                    <a:pt x="1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07;p60">
              <a:extLst>
                <a:ext uri="{FF2B5EF4-FFF2-40B4-BE49-F238E27FC236}">
                  <a16:creationId xmlns:a16="http://schemas.microsoft.com/office/drawing/2014/main" id="{B0DC712A-0450-5AC0-54BD-70B32B941A54}"/>
                </a:ext>
              </a:extLst>
            </p:cNvPr>
            <p:cNvSpPr/>
            <p:nvPr/>
          </p:nvSpPr>
          <p:spPr>
            <a:xfrm>
              <a:off x="3501799" y="2601519"/>
              <a:ext cx="302718" cy="368874"/>
            </a:xfrm>
            <a:custGeom>
              <a:avLst/>
              <a:gdLst/>
              <a:ahLst/>
              <a:cxnLst/>
              <a:rect l="l" t="t" r="r" b="b"/>
              <a:pathLst>
                <a:path w="10895" h="13276" extrusionOk="0">
                  <a:moveTo>
                    <a:pt x="10121" y="2786"/>
                  </a:moveTo>
                  <a:cubicBezTo>
                    <a:pt x="10276" y="2786"/>
                    <a:pt x="10371" y="2905"/>
                    <a:pt x="10371" y="3036"/>
                  </a:cubicBezTo>
                  <a:lnTo>
                    <a:pt x="10371" y="4858"/>
                  </a:lnTo>
                  <a:lnTo>
                    <a:pt x="10121" y="4858"/>
                  </a:lnTo>
                  <a:cubicBezTo>
                    <a:pt x="9978" y="4858"/>
                    <a:pt x="9871" y="4739"/>
                    <a:pt x="9871" y="4608"/>
                  </a:cubicBezTo>
                  <a:lnTo>
                    <a:pt x="9871" y="2786"/>
                  </a:lnTo>
                  <a:close/>
                  <a:moveTo>
                    <a:pt x="9359" y="2786"/>
                  </a:moveTo>
                  <a:lnTo>
                    <a:pt x="9359" y="4596"/>
                  </a:lnTo>
                  <a:cubicBezTo>
                    <a:pt x="9359" y="5036"/>
                    <a:pt x="9704" y="5370"/>
                    <a:pt x="10133" y="5370"/>
                  </a:cubicBezTo>
                  <a:lnTo>
                    <a:pt x="10395" y="5370"/>
                  </a:lnTo>
                  <a:lnTo>
                    <a:pt x="10395" y="8215"/>
                  </a:lnTo>
                  <a:cubicBezTo>
                    <a:pt x="10371" y="8358"/>
                    <a:pt x="10288" y="8477"/>
                    <a:pt x="10169" y="8489"/>
                  </a:cubicBezTo>
                  <a:cubicBezTo>
                    <a:pt x="10155" y="8491"/>
                    <a:pt x="10142" y="8492"/>
                    <a:pt x="10130" y="8492"/>
                  </a:cubicBezTo>
                  <a:cubicBezTo>
                    <a:pt x="9982" y="8492"/>
                    <a:pt x="9871" y="8370"/>
                    <a:pt x="9871" y="8227"/>
                  </a:cubicBezTo>
                  <a:lnTo>
                    <a:pt x="9871" y="7191"/>
                  </a:lnTo>
                  <a:cubicBezTo>
                    <a:pt x="9871" y="6763"/>
                    <a:pt x="9526" y="6418"/>
                    <a:pt x="9097" y="6418"/>
                  </a:cubicBezTo>
                  <a:lnTo>
                    <a:pt x="8847" y="6418"/>
                  </a:lnTo>
                  <a:lnTo>
                    <a:pt x="8847" y="2786"/>
                  </a:lnTo>
                  <a:close/>
                  <a:moveTo>
                    <a:pt x="8669" y="12466"/>
                  </a:moveTo>
                  <a:cubicBezTo>
                    <a:pt x="8752" y="12466"/>
                    <a:pt x="8811" y="12537"/>
                    <a:pt x="8811" y="12609"/>
                  </a:cubicBezTo>
                  <a:lnTo>
                    <a:pt x="8811" y="12764"/>
                  </a:lnTo>
                  <a:lnTo>
                    <a:pt x="525" y="12764"/>
                  </a:lnTo>
                  <a:lnTo>
                    <a:pt x="525" y="12609"/>
                  </a:lnTo>
                  <a:cubicBezTo>
                    <a:pt x="525" y="12525"/>
                    <a:pt x="596" y="12466"/>
                    <a:pt x="668" y="12466"/>
                  </a:cubicBezTo>
                  <a:close/>
                  <a:moveTo>
                    <a:pt x="1299" y="0"/>
                  </a:moveTo>
                  <a:cubicBezTo>
                    <a:pt x="870" y="0"/>
                    <a:pt x="525" y="345"/>
                    <a:pt x="525" y="774"/>
                  </a:cubicBezTo>
                  <a:lnTo>
                    <a:pt x="525" y="11954"/>
                  </a:lnTo>
                  <a:cubicBezTo>
                    <a:pt x="227" y="12025"/>
                    <a:pt x="1" y="12299"/>
                    <a:pt x="1" y="12609"/>
                  </a:cubicBezTo>
                  <a:lnTo>
                    <a:pt x="1" y="13026"/>
                  </a:lnTo>
                  <a:cubicBezTo>
                    <a:pt x="1" y="13168"/>
                    <a:pt x="120" y="13276"/>
                    <a:pt x="251" y="13276"/>
                  </a:cubicBezTo>
                  <a:lnTo>
                    <a:pt x="9085" y="13276"/>
                  </a:lnTo>
                  <a:cubicBezTo>
                    <a:pt x="9228" y="13276"/>
                    <a:pt x="9335" y="13157"/>
                    <a:pt x="9335" y="13026"/>
                  </a:cubicBezTo>
                  <a:lnTo>
                    <a:pt x="9335" y="12609"/>
                  </a:lnTo>
                  <a:cubicBezTo>
                    <a:pt x="9335" y="12299"/>
                    <a:pt x="9109" y="12025"/>
                    <a:pt x="8811" y="11954"/>
                  </a:cubicBezTo>
                  <a:lnTo>
                    <a:pt x="8811" y="6953"/>
                  </a:lnTo>
                  <a:lnTo>
                    <a:pt x="9169" y="6953"/>
                  </a:lnTo>
                  <a:cubicBezTo>
                    <a:pt x="9264" y="6953"/>
                    <a:pt x="9335" y="7025"/>
                    <a:pt x="9335" y="7120"/>
                  </a:cubicBezTo>
                  <a:lnTo>
                    <a:pt x="9335" y="8394"/>
                  </a:lnTo>
                  <a:cubicBezTo>
                    <a:pt x="9335" y="8549"/>
                    <a:pt x="9407" y="8692"/>
                    <a:pt x="9526" y="8799"/>
                  </a:cubicBezTo>
                  <a:cubicBezTo>
                    <a:pt x="9722" y="8959"/>
                    <a:pt x="9925" y="9026"/>
                    <a:pt x="10114" y="9026"/>
                  </a:cubicBezTo>
                  <a:cubicBezTo>
                    <a:pt x="10544" y="9026"/>
                    <a:pt x="10895" y="8673"/>
                    <a:pt x="10895" y="8251"/>
                  </a:cubicBezTo>
                  <a:lnTo>
                    <a:pt x="10895" y="5120"/>
                  </a:lnTo>
                  <a:lnTo>
                    <a:pt x="10895" y="3060"/>
                  </a:lnTo>
                  <a:cubicBezTo>
                    <a:pt x="10895" y="2620"/>
                    <a:pt x="10550" y="2286"/>
                    <a:pt x="10121" y="2286"/>
                  </a:cubicBezTo>
                  <a:lnTo>
                    <a:pt x="8823" y="2286"/>
                  </a:lnTo>
                  <a:lnTo>
                    <a:pt x="8823" y="274"/>
                  </a:lnTo>
                  <a:cubicBezTo>
                    <a:pt x="8823" y="119"/>
                    <a:pt x="8704" y="0"/>
                    <a:pt x="8561" y="0"/>
                  </a:cubicBezTo>
                  <a:lnTo>
                    <a:pt x="3287" y="0"/>
                  </a:lnTo>
                  <a:cubicBezTo>
                    <a:pt x="3263" y="0"/>
                    <a:pt x="3251" y="24"/>
                    <a:pt x="3215" y="36"/>
                  </a:cubicBezTo>
                  <a:cubicBezTo>
                    <a:pt x="2989" y="262"/>
                    <a:pt x="3156" y="524"/>
                    <a:pt x="3370" y="524"/>
                  </a:cubicBezTo>
                  <a:lnTo>
                    <a:pt x="8037" y="524"/>
                  </a:lnTo>
                  <a:cubicBezTo>
                    <a:pt x="8192" y="524"/>
                    <a:pt x="8288" y="643"/>
                    <a:pt x="8288" y="774"/>
                  </a:cubicBezTo>
                  <a:lnTo>
                    <a:pt x="8288" y="2548"/>
                  </a:lnTo>
                  <a:lnTo>
                    <a:pt x="8288" y="11942"/>
                  </a:lnTo>
                  <a:lnTo>
                    <a:pt x="1025" y="11942"/>
                  </a:lnTo>
                  <a:lnTo>
                    <a:pt x="1025" y="774"/>
                  </a:lnTo>
                  <a:cubicBezTo>
                    <a:pt x="1025" y="631"/>
                    <a:pt x="1144" y="524"/>
                    <a:pt x="1287" y="524"/>
                  </a:cubicBezTo>
                  <a:lnTo>
                    <a:pt x="1560" y="524"/>
                  </a:lnTo>
                  <a:cubicBezTo>
                    <a:pt x="1703" y="524"/>
                    <a:pt x="1822" y="429"/>
                    <a:pt x="1834" y="298"/>
                  </a:cubicBezTo>
                  <a:cubicBezTo>
                    <a:pt x="1858" y="131"/>
                    <a:pt x="1727" y="0"/>
                    <a:pt x="1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08;p60">
              <a:extLst>
                <a:ext uri="{FF2B5EF4-FFF2-40B4-BE49-F238E27FC236}">
                  <a16:creationId xmlns:a16="http://schemas.microsoft.com/office/drawing/2014/main" id="{50ED2819-3E95-E0B2-9671-355B84C41B21}"/>
                </a:ext>
              </a:extLst>
            </p:cNvPr>
            <p:cNvSpPr/>
            <p:nvPr/>
          </p:nvSpPr>
          <p:spPr>
            <a:xfrm>
              <a:off x="3623553" y="2694210"/>
              <a:ext cx="15893" cy="14754"/>
            </a:xfrm>
            <a:custGeom>
              <a:avLst/>
              <a:gdLst/>
              <a:ahLst/>
              <a:cxnLst/>
              <a:rect l="l" t="t" r="r" b="b"/>
              <a:pathLst>
                <a:path w="572" h="531" extrusionOk="0">
                  <a:moveTo>
                    <a:pt x="286" y="1"/>
                  </a:moveTo>
                  <a:cubicBezTo>
                    <a:pt x="218" y="1"/>
                    <a:pt x="149" y="28"/>
                    <a:pt x="96" y="81"/>
                  </a:cubicBezTo>
                  <a:cubicBezTo>
                    <a:pt x="0" y="176"/>
                    <a:pt x="0" y="343"/>
                    <a:pt x="96" y="450"/>
                  </a:cubicBezTo>
                  <a:cubicBezTo>
                    <a:pt x="149" y="504"/>
                    <a:pt x="218" y="531"/>
                    <a:pt x="286" y="531"/>
                  </a:cubicBezTo>
                  <a:cubicBezTo>
                    <a:pt x="354" y="531"/>
                    <a:pt x="423" y="504"/>
                    <a:pt x="477" y="450"/>
                  </a:cubicBezTo>
                  <a:cubicBezTo>
                    <a:pt x="572" y="343"/>
                    <a:pt x="572" y="176"/>
                    <a:pt x="477" y="81"/>
                  </a:cubicBezTo>
                  <a:cubicBezTo>
                    <a:pt x="423" y="28"/>
                    <a:pt x="354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09;p60">
              <a:extLst>
                <a:ext uri="{FF2B5EF4-FFF2-40B4-BE49-F238E27FC236}">
                  <a16:creationId xmlns:a16="http://schemas.microsoft.com/office/drawing/2014/main" id="{6F69EC35-2440-E8BE-2865-FA51C3DCD068}"/>
                </a:ext>
              </a:extLst>
            </p:cNvPr>
            <p:cNvSpPr/>
            <p:nvPr/>
          </p:nvSpPr>
          <p:spPr>
            <a:xfrm>
              <a:off x="3582848" y="2636584"/>
              <a:ext cx="97636" cy="31369"/>
            </a:xfrm>
            <a:custGeom>
              <a:avLst/>
              <a:gdLst/>
              <a:ahLst/>
              <a:cxnLst/>
              <a:rect l="l" t="t" r="r" b="b"/>
              <a:pathLst>
                <a:path w="3514" h="1129" extrusionOk="0">
                  <a:moveTo>
                    <a:pt x="1757" y="0"/>
                  </a:moveTo>
                  <a:cubicBezTo>
                    <a:pt x="1159" y="0"/>
                    <a:pt x="560" y="226"/>
                    <a:pt x="108" y="679"/>
                  </a:cubicBezTo>
                  <a:cubicBezTo>
                    <a:pt x="1" y="786"/>
                    <a:pt x="1" y="941"/>
                    <a:pt x="108" y="1048"/>
                  </a:cubicBezTo>
                  <a:cubicBezTo>
                    <a:pt x="162" y="1102"/>
                    <a:pt x="227" y="1128"/>
                    <a:pt x="292" y="1128"/>
                  </a:cubicBezTo>
                  <a:cubicBezTo>
                    <a:pt x="358" y="1128"/>
                    <a:pt x="423" y="1102"/>
                    <a:pt x="477" y="1048"/>
                  </a:cubicBezTo>
                  <a:cubicBezTo>
                    <a:pt x="834" y="691"/>
                    <a:pt x="1299" y="512"/>
                    <a:pt x="1763" y="512"/>
                  </a:cubicBezTo>
                  <a:cubicBezTo>
                    <a:pt x="2227" y="512"/>
                    <a:pt x="2692" y="691"/>
                    <a:pt x="3049" y="1048"/>
                  </a:cubicBezTo>
                  <a:cubicBezTo>
                    <a:pt x="3096" y="1096"/>
                    <a:pt x="3168" y="1119"/>
                    <a:pt x="3227" y="1119"/>
                  </a:cubicBezTo>
                  <a:cubicBezTo>
                    <a:pt x="3287" y="1119"/>
                    <a:pt x="3370" y="1096"/>
                    <a:pt x="3406" y="1048"/>
                  </a:cubicBezTo>
                  <a:cubicBezTo>
                    <a:pt x="3513" y="941"/>
                    <a:pt x="3513" y="786"/>
                    <a:pt x="3406" y="679"/>
                  </a:cubicBezTo>
                  <a:cubicBezTo>
                    <a:pt x="2954" y="226"/>
                    <a:pt x="2355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410;p60">
              <a:extLst>
                <a:ext uri="{FF2B5EF4-FFF2-40B4-BE49-F238E27FC236}">
                  <a16:creationId xmlns:a16="http://schemas.microsoft.com/office/drawing/2014/main" id="{B4776A02-1ABD-37CE-2CB0-61070D85972B}"/>
                </a:ext>
              </a:extLst>
            </p:cNvPr>
            <p:cNvSpPr/>
            <p:nvPr/>
          </p:nvSpPr>
          <p:spPr>
            <a:xfrm>
              <a:off x="3603048" y="2665202"/>
              <a:ext cx="56904" cy="23006"/>
            </a:xfrm>
            <a:custGeom>
              <a:avLst/>
              <a:gdLst/>
              <a:ahLst/>
              <a:cxnLst/>
              <a:rect l="l" t="t" r="r" b="b"/>
              <a:pathLst>
                <a:path w="2048" h="828" extrusionOk="0">
                  <a:moveTo>
                    <a:pt x="1024" y="0"/>
                  </a:moveTo>
                  <a:cubicBezTo>
                    <a:pt x="694" y="0"/>
                    <a:pt x="363" y="125"/>
                    <a:pt x="107" y="375"/>
                  </a:cubicBezTo>
                  <a:cubicBezTo>
                    <a:pt x="0" y="482"/>
                    <a:pt x="0" y="649"/>
                    <a:pt x="107" y="744"/>
                  </a:cubicBezTo>
                  <a:cubicBezTo>
                    <a:pt x="161" y="798"/>
                    <a:pt x="229" y="825"/>
                    <a:pt x="296" y="825"/>
                  </a:cubicBezTo>
                  <a:cubicBezTo>
                    <a:pt x="363" y="825"/>
                    <a:pt x="429" y="798"/>
                    <a:pt x="476" y="744"/>
                  </a:cubicBezTo>
                  <a:cubicBezTo>
                    <a:pt x="625" y="595"/>
                    <a:pt x="828" y="521"/>
                    <a:pt x="1030" y="521"/>
                  </a:cubicBezTo>
                  <a:cubicBezTo>
                    <a:pt x="1232" y="521"/>
                    <a:pt x="1435" y="595"/>
                    <a:pt x="1584" y="744"/>
                  </a:cubicBezTo>
                  <a:cubicBezTo>
                    <a:pt x="1631" y="804"/>
                    <a:pt x="1703" y="828"/>
                    <a:pt x="1762" y="828"/>
                  </a:cubicBezTo>
                  <a:cubicBezTo>
                    <a:pt x="1822" y="828"/>
                    <a:pt x="1893" y="792"/>
                    <a:pt x="1941" y="744"/>
                  </a:cubicBezTo>
                  <a:cubicBezTo>
                    <a:pt x="2048" y="649"/>
                    <a:pt x="2048" y="482"/>
                    <a:pt x="1941" y="375"/>
                  </a:cubicBezTo>
                  <a:cubicBezTo>
                    <a:pt x="1685" y="125"/>
                    <a:pt x="1354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5545;p60">
            <a:extLst>
              <a:ext uri="{FF2B5EF4-FFF2-40B4-BE49-F238E27FC236}">
                <a16:creationId xmlns:a16="http://schemas.microsoft.com/office/drawing/2014/main" id="{0932D440-20A5-A6FD-30C7-13C1D03D8758}"/>
              </a:ext>
            </a:extLst>
          </p:cNvPr>
          <p:cNvGrpSpPr/>
          <p:nvPr/>
        </p:nvGrpSpPr>
        <p:grpSpPr>
          <a:xfrm rot="19990021">
            <a:off x="1385475" y="2895693"/>
            <a:ext cx="687311" cy="715493"/>
            <a:chOff x="4146883" y="3259273"/>
            <a:chExt cx="368901" cy="368790"/>
          </a:xfrm>
        </p:grpSpPr>
        <p:sp>
          <p:nvSpPr>
            <p:cNvPr id="15" name="Google Shape;5546;p60">
              <a:extLst>
                <a:ext uri="{FF2B5EF4-FFF2-40B4-BE49-F238E27FC236}">
                  <a16:creationId xmlns:a16="http://schemas.microsoft.com/office/drawing/2014/main" id="{15BF5F2C-B122-0A65-29AC-05F96D863275}"/>
                </a:ext>
              </a:extLst>
            </p:cNvPr>
            <p:cNvSpPr/>
            <p:nvPr/>
          </p:nvSpPr>
          <p:spPr>
            <a:xfrm>
              <a:off x="4460521" y="3591304"/>
              <a:ext cx="13920" cy="13920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62" y="1"/>
                  </a:moveTo>
                  <a:cubicBezTo>
                    <a:pt x="119" y="1"/>
                    <a:pt x="0" y="108"/>
                    <a:pt x="0" y="251"/>
                  </a:cubicBezTo>
                  <a:cubicBezTo>
                    <a:pt x="0" y="382"/>
                    <a:pt x="119" y="501"/>
                    <a:pt x="250" y="501"/>
                  </a:cubicBezTo>
                  <a:cubicBezTo>
                    <a:pt x="393" y="501"/>
                    <a:pt x="500" y="382"/>
                    <a:pt x="500" y="251"/>
                  </a:cubicBezTo>
                  <a:cubicBezTo>
                    <a:pt x="500" y="108"/>
                    <a:pt x="417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547;p60">
              <a:extLst>
                <a:ext uri="{FF2B5EF4-FFF2-40B4-BE49-F238E27FC236}">
                  <a16:creationId xmlns:a16="http://schemas.microsoft.com/office/drawing/2014/main" id="{15FBC8A9-5707-3229-4320-47678BC9FD93}"/>
                </a:ext>
              </a:extLst>
            </p:cNvPr>
            <p:cNvSpPr/>
            <p:nvPr/>
          </p:nvSpPr>
          <p:spPr>
            <a:xfrm>
              <a:off x="4146883" y="3280918"/>
              <a:ext cx="368901" cy="347146"/>
            </a:xfrm>
            <a:custGeom>
              <a:avLst/>
              <a:gdLst/>
              <a:ahLst/>
              <a:cxnLst/>
              <a:rect l="l" t="t" r="r" b="b"/>
              <a:pathLst>
                <a:path w="13277" h="12494" extrusionOk="0">
                  <a:moveTo>
                    <a:pt x="6617" y="858"/>
                  </a:moveTo>
                  <a:cubicBezTo>
                    <a:pt x="6630" y="858"/>
                    <a:pt x="6643" y="859"/>
                    <a:pt x="6657" y="861"/>
                  </a:cubicBezTo>
                  <a:cubicBezTo>
                    <a:pt x="6788" y="885"/>
                    <a:pt x="6883" y="1004"/>
                    <a:pt x="6883" y="1135"/>
                  </a:cubicBezTo>
                  <a:lnTo>
                    <a:pt x="6883" y="1932"/>
                  </a:lnTo>
                  <a:lnTo>
                    <a:pt x="6359" y="1932"/>
                  </a:lnTo>
                  <a:lnTo>
                    <a:pt x="6359" y="1123"/>
                  </a:lnTo>
                  <a:cubicBezTo>
                    <a:pt x="6359" y="980"/>
                    <a:pt x="6470" y="858"/>
                    <a:pt x="6617" y="858"/>
                  </a:cubicBezTo>
                  <a:close/>
                  <a:moveTo>
                    <a:pt x="7419" y="2420"/>
                  </a:moveTo>
                  <a:lnTo>
                    <a:pt x="7419" y="2837"/>
                  </a:lnTo>
                  <a:lnTo>
                    <a:pt x="5847" y="2837"/>
                  </a:lnTo>
                  <a:lnTo>
                    <a:pt x="5847" y="2420"/>
                  </a:lnTo>
                  <a:close/>
                  <a:moveTo>
                    <a:pt x="7395" y="3349"/>
                  </a:moveTo>
                  <a:lnTo>
                    <a:pt x="7395" y="3766"/>
                  </a:lnTo>
                  <a:lnTo>
                    <a:pt x="5835" y="3766"/>
                  </a:lnTo>
                  <a:lnTo>
                    <a:pt x="5835" y="3349"/>
                  </a:lnTo>
                  <a:close/>
                  <a:moveTo>
                    <a:pt x="4811" y="5099"/>
                  </a:moveTo>
                  <a:lnTo>
                    <a:pt x="4811" y="5421"/>
                  </a:lnTo>
                  <a:cubicBezTo>
                    <a:pt x="3489" y="5885"/>
                    <a:pt x="2394" y="6826"/>
                    <a:pt x="1727" y="8040"/>
                  </a:cubicBezTo>
                  <a:cubicBezTo>
                    <a:pt x="1680" y="8028"/>
                    <a:pt x="1656" y="8028"/>
                    <a:pt x="1608" y="8028"/>
                  </a:cubicBezTo>
                  <a:cubicBezTo>
                    <a:pt x="1501" y="8028"/>
                    <a:pt x="1418" y="8076"/>
                    <a:pt x="1323" y="8135"/>
                  </a:cubicBezTo>
                  <a:cubicBezTo>
                    <a:pt x="2013" y="6719"/>
                    <a:pt x="3251" y="5599"/>
                    <a:pt x="4811" y="5099"/>
                  </a:cubicBezTo>
                  <a:close/>
                  <a:moveTo>
                    <a:pt x="4811" y="7814"/>
                  </a:moveTo>
                  <a:lnTo>
                    <a:pt x="4811" y="8159"/>
                  </a:lnTo>
                  <a:cubicBezTo>
                    <a:pt x="4704" y="8100"/>
                    <a:pt x="4585" y="8064"/>
                    <a:pt x="4466" y="8064"/>
                  </a:cubicBezTo>
                  <a:cubicBezTo>
                    <a:pt x="4573" y="7981"/>
                    <a:pt x="4692" y="7897"/>
                    <a:pt x="4811" y="7814"/>
                  </a:cubicBezTo>
                  <a:close/>
                  <a:moveTo>
                    <a:pt x="8442" y="7814"/>
                  </a:moveTo>
                  <a:cubicBezTo>
                    <a:pt x="8562" y="7897"/>
                    <a:pt x="8681" y="7981"/>
                    <a:pt x="8788" y="8076"/>
                  </a:cubicBezTo>
                  <a:cubicBezTo>
                    <a:pt x="8728" y="8076"/>
                    <a:pt x="8681" y="8088"/>
                    <a:pt x="8621" y="8100"/>
                  </a:cubicBezTo>
                  <a:cubicBezTo>
                    <a:pt x="8562" y="8112"/>
                    <a:pt x="8490" y="8147"/>
                    <a:pt x="8442" y="8171"/>
                  </a:cubicBezTo>
                  <a:lnTo>
                    <a:pt x="8442" y="7814"/>
                  </a:lnTo>
                  <a:close/>
                  <a:moveTo>
                    <a:pt x="4811" y="6862"/>
                  </a:moveTo>
                  <a:lnTo>
                    <a:pt x="4811" y="7219"/>
                  </a:lnTo>
                  <a:cubicBezTo>
                    <a:pt x="4418" y="7433"/>
                    <a:pt x="4061" y="7695"/>
                    <a:pt x="3763" y="8028"/>
                  </a:cubicBezTo>
                  <a:lnTo>
                    <a:pt x="3692" y="8028"/>
                  </a:lnTo>
                  <a:cubicBezTo>
                    <a:pt x="3513" y="8028"/>
                    <a:pt x="3370" y="8147"/>
                    <a:pt x="3275" y="8326"/>
                  </a:cubicBezTo>
                  <a:cubicBezTo>
                    <a:pt x="3275" y="8338"/>
                    <a:pt x="3263" y="8350"/>
                    <a:pt x="3263" y="8350"/>
                  </a:cubicBezTo>
                  <a:cubicBezTo>
                    <a:pt x="3204" y="8350"/>
                    <a:pt x="3156" y="8374"/>
                    <a:pt x="3097" y="8374"/>
                  </a:cubicBezTo>
                  <a:cubicBezTo>
                    <a:pt x="3513" y="7731"/>
                    <a:pt x="4109" y="7207"/>
                    <a:pt x="4811" y="6862"/>
                  </a:cubicBezTo>
                  <a:close/>
                  <a:moveTo>
                    <a:pt x="8454" y="6885"/>
                  </a:moveTo>
                  <a:cubicBezTo>
                    <a:pt x="9157" y="7207"/>
                    <a:pt x="9740" y="7743"/>
                    <a:pt x="10169" y="8386"/>
                  </a:cubicBezTo>
                  <a:cubicBezTo>
                    <a:pt x="10097" y="8374"/>
                    <a:pt x="10038" y="8374"/>
                    <a:pt x="9990" y="8350"/>
                  </a:cubicBezTo>
                  <a:cubicBezTo>
                    <a:pt x="9895" y="8147"/>
                    <a:pt x="9740" y="8028"/>
                    <a:pt x="9562" y="8028"/>
                  </a:cubicBezTo>
                  <a:lnTo>
                    <a:pt x="9502" y="8028"/>
                  </a:lnTo>
                  <a:cubicBezTo>
                    <a:pt x="9204" y="7695"/>
                    <a:pt x="8847" y="7433"/>
                    <a:pt x="8454" y="7219"/>
                  </a:cubicBezTo>
                  <a:lnTo>
                    <a:pt x="8454" y="6885"/>
                  </a:lnTo>
                  <a:close/>
                  <a:moveTo>
                    <a:pt x="4811" y="5957"/>
                  </a:moveTo>
                  <a:lnTo>
                    <a:pt x="4811" y="6302"/>
                  </a:lnTo>
                  <a:cubicBezTo>
                    <a:pt x="3644" y="6790"/>
                    <a:pt x="2727" y="7731"/>
                    <a:pt x="2251" y="8874"/>
                  </a:cubicBezTo>
                  <a:cubicBezTo>
                    <a:pt x="2204" y="8731"/>
                    <a:pt x="2144" y="8576"/>
                    <a:pt x="2096" y="8445"/>
                  </a:cubicBezTo>
                  <a:cubicBezTo>
                    <a:pt x="2656" y="7302"/>
                    <a:pt x="3632" y="6409"/>
                    <a:pt x="4811" y="5957"/>
                  </a:cubicBezTo>
                  <a:close/>
                  <a:moveTo>
                    <a:pt x="8442" y="5957"/>
                  </a:moveTo>
                  <a:cubicBezTo>
                    <a:pt x="9859" y="6504"/>
                    <a:pt x="10943" y="7659"/>
                    <a:pt x="11419" y="9100"/>
                  </a:cubicBezTo>
                  <a:cubicBezTo>
                    <a:pt x="11360" y="9094"/>
                    <a:pt x="11303" y="9091"/>
                    <a:pt x="11248" y="9091"/>
                  </a:cubicBezTo>
                  <a:cubicBezTo>
                    <a:pt x="11193" y="9091"/>
                    <a:pt x="11139" y="9094"/>
                    <a:pt x="11086" y="9100"/>
                  </a:cubicBezTo>
                  <a:cubicBezTo>
                    <a:pt x="10645" y="7838"/>
                    <a:pt x="9681" y="6826"/>
                    <a:pt x="8442" y="6302"/>
                  </a:cubicBezTo>
                  <a:lnTo>
                    <a:pt x="8442" y="5957"/>
                  </a:lnTo>
                  <a:close/>
                  <a:moveTo>
                    <a:pt x="8431" y="5076"/>
                  </a:moveTo>
                  <a:cubicBezTo>
                    <a:pt x="10609" y="5790"/>
                    <a:pt x="12181" y="7719"/>
                    <a:pt x="12443" y="9957"/>
                  </a:cubicBezTo>
                  <a:cubicBezTo>
                    <a:pt x="12383" y="9933"/>
                    <a:pt x="12312" y="9898"/>
                    <a:pt x="12241" y="9886"/>
                  </a:cubicBezTo>
                  <a:cubicBezTo>
                    <a:pt x="12205" y="9743"/>
                    <a:pt x="12133" y="9600"/>
                    <a:pt x="12038" y="9481"/>
                  </a:cubicBezTo>
                  <a:cubicBezTo>
                    <a:pt x="11621" y="7576"/>
                    <a:pt x="10252" y="6052"/>
                    <a:pt x="8431" y="5409"/>
                  </a:cubicBezTo>
                  <a:lnTo>
                    <a:pt x="8431" y="5076"/>
                  </a:lnTo>
                  <a:close/>
                  <a:moveTo>
                    <a:pt x="1608" y="8647"/>
                  </a:moveTo>
                  <a:cubicBezTo>
                    <a:pt x="1715" y="8886"/>
                    <a:pt x="1787" y="9171"/>
                    <a:pt x="1846" y="9409"/>
                  </a:cubicBezTo>
                  <a:cubicBezTo>
                    <a:pt x="1906" y="9636"/>
                    <a:pt x="1942" y="9814"/>
                    <a:pt x="1942" y="9886"/>
                  </a:cubicBezTo>
                  <a:cubicBezTo>
                    <a:pt x="1942" y="10076"/>
                    <a:pt x="1787" y="10231"/>
                    <a:pt x="1596" y="10231"/>
                  </a:cubicBezTo>
                  <a:cubicBezTo>
                    <a:pt x="1418" y="10231"/>
                    <a:pt x="1251" y="10076"/>
                    <a:pt x="1251" y="9886"/>
                  </a:cubicBezTo>
                  <a:cubicBezTo>
                    <a:pt x="1287" y="9707"/>
                    <a:pt x="1430" y="9100"/>
                    <a:pt x="1608" y="8647"/>
                  </a:cubicBezTo>
                  <a:close/>
                  <a:moveTo>
                    <a:pt x="3680" y="8647"/>
                  </a:moveTo>
                  <a:cubicBezTo>
                    <a:pt x="3859" y="9112"/>
                    <a:pt x="4025" y="9719"/>
                    <a:pt x="4025" y="9898"/>
                  </a:cubicBezTo>
                  <a:cubicBezTo>
                    <a:pt x="4025" y="10100"/>
                    <a:pt x="3870" y="10243"/>
                    <a:pt x="3692" y="10243"/>
                  </a:cubicBezTo>
                  <a:cubicBezTo>
                    <a:pt x="3513" y="10243"/>
                    <a:pt x="3347" y="10100"/>
                    <a:pt x="3347" y="9898"/>
                  </a:cubicBezTo>
                  <a:cubicBezTo>
                    <a:pt x="3347" y="9707"/>
                    <a:pt x="3513" y="9088"/>
                    <a:pt x="3680" y="8647"/>
                  </a:cubicBezTo>
                  <a:close/>
                  <a:moveTo>
                    <a:pt x="9526" y="8647"/>
                  </a:moveTo>
                  <a:cubicBezTo>
                    <a:pt x="9526" y="8671"/>
                    <a:pt x="9538" y="8683"/>
                    <a:pt x="9538" y="8695"/>
                  </a:cubicBezTo>
                  <a:lnTo>
                    <a:pt x="9538" y="8707"/>
                  </a:lnTo>
                  <a:cubicBezTo>
                    <a:pt x="9716" y="9171"/>
                    <a:pt x="9859" y="9743"/>
                    <a:pt x="9859" y="9898"/>
                  </a:cubicBezTo>
                  <a:cubicBezTo>
                    <a:pt x="9883" y="10100"/>
                    <a:pt x="9740" y="10243"/>
                    <a:pt x="9538" y="10243"/>
                  </a:cubicBezTo>
                  <a:cubicBezTo>
                    <a:pt x="9359" y="10243"/>
                    <a:pt x="9204" y="10100"/>
                    <a:pt x="9204" y="9898"/>
                  </a:cubicBezTo>
                  <a:cubicBezTo>
                    <a:pt x="9204" y="9707"/>
                    <a:pt x="9359" y="9088"/>
                    <a:pt x="9526" y="8647"/>
                  </a:cubicBezTo>
                  <a:close/>
                  <a:moveTo>
                    <a:pt x="7657" y="4290"/>
                  </a:moveTo>
                  <a:cubicBezTo>
                    <a:pt x="7800" y="4290"/>
                    <a:pt x="7907" y="4409"/>
                    <a:pt x="7907" y="4540"/>
                  </a:cubicBezTo>
                  <a:lnTo>
                    <a:pt x="7907" y="5599"/>
                  </a:lnTo>
                  <a:lnTo>
                    <a:pt x="7907" y="11148"/>
                  </a:lnTo>
                  <a:lnTo>
                    <a:pt x="5311" y="11148"/>
                  </a:lnTo>
                  <a:lnTo>
                    <a:pt x="5311" y="5599"/>
                  </a:lnTo>
                  <a:lnTo>
                    <a:pt x="5311" y="4540"/>
                  </a:lnTo>
                  <a:cubicBezTo>
                    <a:pt x="5335" y="4409"/>
                    <a:pt x="5454" y="4290"/>
                    <a:pt x="5585" y="4290"/>
                  </a:cubicBezTo>
                  <a:close/>
                  <a:moveTo>
                    <a:pt x="4334" y="8577"/>
                  </a:moveTo>
                  <a:cubicBezTo>
                    <a:pt x="4425" y="8577"/>
                    <a:pt x="4514" y="8598"/>
                    <a:pt x="4597" y="8647"/>
                  </a:cubicBezTo>
                  <a:cubicBezTo>
                    <a:pt x="4680" y="8695"/>
                    <a:pt x="4752" y="8755"/>
                    <a:pt x="4787" y="8850"/>
                  </a:cubicBezTo>
                  <a:lnTo>
                    <a:pt x="4787" y="11172"/>
                  </a:lnTo>
                  <a:lnTo>
                    <a:pt x="3930" y="11172"/>
                  </a:lnTo>
                  <a:lnTo>
                    <a:pt x="3930" y="10719"/>
                  </a:lnTo>
                  <a:lnTo>
                    <a:pt x="3942" y="10719"/>
                  </a:lnTo>
                  <a:cubicBezTo>
                    <a:pt x="4287" y="10612"/>
                    <a:pt x="4537" y="10291"/>
                    <a:pt x="4537" y="9898"/>
                  </a:cubicBezTo>
                  <a:cubicBezTo>
                    <a:pt x="4537" y="9636"/>
                    <a:pt x="4382" y="9040"/>
                    <a:pt x="4216" y="8588"/>
                  </a:cubicBezTo>
                  <a:cubicBezTo>
                    <a:pt x="4255" y="8581"/>
                    <a:pt x="4295" y="8577"/>
                    <a:pt x="4334" y="8577"/>
                  </a:cubicBezTo>
                  <a:close/>
                  <a:moveTo>
                    <a:pt x="953" y="10469"/>
                  </a:moveTo>
                  <a:cubicBezTo>
                    <a:pt x="1061" y="10588"/>
                    <a:pt x="1192" y="10671"/>
                    <a:pt x="1346" y="10731"/>
                  </a:cubicBezTo>
                  <a:lnTo>
                    <a:pt x="1346" y="11183"/>
                  </a:lnTo>
                  <a:lnTo>
                    <a:pt x="775" y="11183"/>
                  </a:lnTo>
                  <a:lnTo>
                    <a:pt x="775" y="11172"/>
                  </a:lnTo>
                  <a:cubicBezTo>
                    <a:pt x="703" y="11052"/>
                    <a:pt x="692" y="10886"/>
                    <a:pt x="727" y="10755"/>
                  </a:cubicBezTo>
                  <a:cubicBezTo>
                    <a:pt x="775" y="10636"/>
                    <a:pt x="846" y="10529"/>
                    <a:pt x="953" y="10469"/>
                  </a:cubicBezTo>
                  <a:close/>
                  <a:moveTo>
                    <a:pt x="3049" y="8945"/>
                  </a:moveTo>
                  <a:cubicBezTo>
                    <a:pt x="2930" y="9314"/>
                    <a:pt x="2847" y="9719"/>
                    <a:pt x="2847" y="9910"/>
                  </a:cubicBezTo>
                  <a:cubicBezTo>
                    <a:pt x="2847" y="10302"/>
                    <a:pt x="3097" y="10612"/>
                    <a:pt x="3442" y="10731"/>
                  </a:cubicBezTo>
                  <a:lnTo>
                    <a:pt x="3442" y="11183"/>
                  </a:lnTo>
                  <a:lnTo>
                    <a:pt x="1882" y="11183"/>
                  </a:lnTo>
                  <a:lnTo>
                    <a:pt x="1882" y="10719"/>
                  </a:lnTo>
                  <a:cubicBezTo>
                    <a:pt x="2216" y="10612"/>
                    <a:pt x="2477" y="10291"/>
                    <a:pt x="2477" y="9898"/>
                  </a:cubicBezTo>
                  <a:lnTo>
                    <a:pt x="2477" y="9790"/>
                  </a:lnTo>
                  <a:cubicBezTo>
                    <a:pt x="2489" y="9790"/>
                    <a:pt x="2513" y="9814"/>
                    <a:pt x="2549" y="9814"/>
                  </a:cubicBezTo>
                  <a:cubicBezTo>
                    <a:pt x="2608" y="9814"/>
                    <a:pt x="2680" y="9779"/>
                    <a:pt x="2727" y="9743"/>
                  </a:cubicBezTo>
                  <a:cubicBezTo>
                    <a:pt x="2787" y="9683"/>
                    <a:pt x="2811" y="9588"/>
                    <a:pt x="2799" y="9493"/>
                  </a:cubicBezTo>
                  <a:cubicBezTo>
                    <a:pt x="2775" y="9338"/>
                    <a:pt x="2811" y="9159"/>
                    <a:pt x="2930" y="9040"/>
                  </a:cubicBezTo>
                  <a:cubicBezTo>
                    <a:pt x="2978" y="8993"/>
                    <a:pt x="3013" y="8957"/>
                    <a:pt x="3049" y="8945"/>
                  </a:cubicBezTo>
                  <a:close/>
                  <a:moveTo>
                    <a:pt x="8889" y="8582"/>
                  </a:moveTo>
                  <a:cubicBezTo>
                    <a:pt x="8934" y="8582"/>
                    <a:pt x="8978" y="8588"/>
                    <a:pt x="9026" y="8600"/>
                  </a:cubicBezTo>
                  <a:cubicBezTo>
                    <a:pt x="8859" y="9052"/>
                    <a:pt x="8693" y="9648"/>
                    <a:pt x="8693" y="9910"/>
                  </a:cubicBezTo>
                  <a:cubicBezTo>
                    <a:pt x="8693" y="10302"/>
                    <a:pt x="8943" y="10612"/>
                    <a:pt x="9288" y="10731"/>
                  </a:cubicBezTo>
                  <a:lnTo>
                    <a:pt x="9288" y="11183"/>
                  </a:lnTo>
                  <a:lnTo>
                    <a:pt x="8442" y="11183"/>
                  </a:lnTo>
                  <a:lnTo>
                    <a:pt x="8442" y="11172"/>
                  </a:lnTo>
                  <a:lnTo>
                    <a:pt x="8442" y="8850"/>
                  </a:lnTo>
                  <a:cubicBezTo>
                    <a:pt x="8514" y="8731"/>
                    <a:pt x="8621" y="8636"/>
                    <a:pt x="8752" y="8600"/>
                  </a:cubicBezTo>
                  <a:cubicBezTo>
                    <a:pt x="8800" y="8588"/>
                    <a:pt x="8844" y="8582"/>
                    <a:pt x="8889" y="8582"/>
                  </a:cubicBezTo>
                  <a:close/>
                  <a:moveTo>
                    <a:pt x="10193" y="8921"/>
                  </a:moveTo>
                  <a:lnTo>
                    <a:pt x="10193" y="8921"/>
                  </a:lnTo>
                  <a:cubicBezTo>
                    <a:pt x="10240" y="8945"/>
                    <a:pt x="10288" y="8981"/>
                    <a:pt x="10312" y="9005"/>
                  </a:cubicBezTo>
                  <a:cubicBezTo>
                    <a:pt x="10431" y="9148"/>
                    <a:pt x="10490" y="9302"/>
                    <a:pt x="10443" y="9481"/>
                  </a:cubicBezTo>
                  <a:cubicBezTo>
                    <a:pt x="10431" y="9540"/>
                    <a:pt x="10443" y="9600"/>
                    <a:pt x="10478" y="9659"/>
                  </a:cubicBezTo>
                  <a:cubicBezTo>
                    <a:pt x="10533" y="9747"/>
                    <a:pt x="10618" y="9789"/>
                    <a:pt x="10703" y="9789"/>
                  </a:cubicBezTo>
                  <a:cubicBezTo>
                    <a:pt x="10767" y="9789"/>
                    <a:pt x="10832" y="9765"/>
                    <a:pt x="10883" y="9719"/>
                  </a:cubicBezTo>
                  <a:cubicBezTo>
                    <a:pt x="10988" y="9628"/>
                    <a:pt x="11114" y="9595"/>
                    <a:pt x="11228" y="9595"/>
                  </a:cubicBezTo>
                  <a:cubicBezTo>
                    <a:pt x="11309" y="9595"/>
                    <a:pt x="11384" y="9611"/>
                    <a:pt x="11443" y="9636"/>
                  </a:cubicBezTo>
                  <a:cubicBezTo>
                    <a:pt x="11502" y="9659"/>
                    <a:pt x="11562" y="9707"/>
                    <a:pt x="11610" y="9755"/>
                  </a:cubicBezTo>
                  <a:cubicBezTo>
                    <a:pt x="11610" y="9767"/>
                    <a:pt x="11621" y="9767"/>
                    <a:pt x="11621" y="9779"/>
                  </a:cubicBezTo>
                  <a:cubicBezTo>
                    <a:pt x="11705" y="9874"/>
                    <a:pt x="11741" y="9993"/>
                    <a:pt x="11741" y="10124"/>
                  </a:cubicBezTo>
                  <a:cubicBezTo>
                    <a:pt x="11741" y="10249"/>
                    <a:pt x="11838" y="10363"/>
                    <a:pt x="11961" y="10363"/>
                  </a:cubicBezTo>
                  <a:cubicBezTo>
                    <a:pt x="11967" y="10363"/>
                    <a:pt x="11973" y="10362"/>
                    <a:pt x="11979" y="10362"/>
                  </a:cubicBezTo>
                  <a:cubicBezTo>
                    <a:pt x="12217" y="10362"/>
                    <a:pt x="12419" y="10493"/>
                    <a:pt x="12491" y="10707"/>
                  </a:cubicBezTo>
                  <a:cubicBezTo>
                    <a:pt x="12491" y="10719"/>
                    <a:pt x="12491" y="10719"/>
                    <a:pt x="12503" y="10731"/>
                  </a:cubicBezTo>
                  <a:cubicBezTo>
                    <a:pt x="12514" y="10779"/>
                    <a:pt x="12514" y="10826"/>
                    <a:pt x="12514" y="10886"/>
                  </a:cubicBezTo>
                  <a:cubicBezTo>
                    <a:pt x="12514" y="10969"/>
                    <a:pt x="12491" y="11064"/>
                    <a:pt x="12443" y="11136"/>
                  </a:cubicBezTo>
                  <a:lnTo>
                    <a:pt x="12276" y="11136"/>
                  </a:lnTo>
                  <a:cubicBezTo>
                    <a:pt x="12193" y="11136"/>
                    <a:pt x="12122" y="11183"/>
                    <a:pt x="12074" y="11255"/>
                  </a:cubicBezTo>
                  <a:cubicBezTo>
                    <a:pt x="11967" y="11445"/>
                    <a:pt x="12098" y="11660"/>
                    <a:pt x="12300" y="11660"/>
                  </a:cubicBezTo>
                  <a:lnTo>
                    <a:pt x="12574" y="11660"/>
                  </a:lnTo>
                  <a:cubicBezTo>
                    <a:pt x="12669" y="11660"/>
                    <a:pt x="12729" y="11731"/>
                    <a:pt x="12729" y="11803"/>
                  </a:cubicBezTo>
                  <a:lnTo>
                    <a:pt x="12741" y="12005"/>
                  </a:lnTo>
                  <a:lnTo>
                    <a:pt x="489" y="12005"/>
                  </a:lnTo>
                  <a:lnTo>
                    <a:pt x="489" y="11826"/>
                  </a:lnTo>
                  <a:cubicBezTo>
                    <a:pt x="489" y="11743"/>
                    <a:pt x="549" y="11684"/>
                    <a:pt x="632" y="11684"/>
                  </a:cubicBezTo>
                  <a:lnTo>
                    <a:pt x="10526" y="11684"/>
                  </a:lnTo>
                  <a:cubicBezTo>
                    <a:pt x="10609" y="11684"/>
                    <a:pt x="10705" y="11648"/>
                    <a:pt x="10728" y="11553"/>
                  </a:cubicBezTo>
                  <a:cubicBezTo>
                    <a:pt x="10824" y="11362"/>
                    <a:pt x="10693" y="11172"/>
                    <a:pt x="10514" y="11172"/>
                  </a:cubicBezTo>
                  <a:lnTo>
                    <a:pt x="9812" y="11172"/>
                  </a:lnTo>
                  <a:lnTo>
                    <a:pt x="9812" y="10719"/>
                  </a:lnTo>
                  <a:cubicBezTo>
                    <a:pt x="10145" y="10612"/>
                    <a:pt x="10407" y="10291"/>
                    <a:pt x="10407" y="9898"/>
                  </a:cubicBezTo>
                  <a:cubicBezTo>
                    <a:pt x="10407" y="9695"/>
                    <a:pt x="10312" y="9302"/>
                    <a:pt x="10193" y="8921"/>
                  </a:cubicBezTo>
                  <a:close/>
                  <a:moveTo>
                    <a:pt x="6629" y="1"/>
                  </a:moveTo>
                  <a:cubicBezTo>
                    <a:pt x="6482" y="1"/>
                    <a:pt x="6371" y="122"/>
                    <a:pt x="6371" y="254"/>
                  </a:cubicBezTo>
                  <a:lnTo>
                    <a:pt x="6371" y="408"/>
                  </a:lnTo>
                  <a:cubicBezTo>
                    <a:pt x="6073" y="515"/>
                    <a:pt x="5847" y="813"/>
                    <a:pt x="5847" y="1135"/>
                  </a:cubicBezTo>
                  <a:lnTo>
                    <a:pt x="5847" y="1944"/>
                  </a:lnTo>
                  <a:lnTo>
                    <a:pt x="5597" y="1944"/>
                  </a:lnTo>
                  <a:cubicBezTo>
                    <a:pt x="5442" y="1944"/>
                    <a:pt x="5347" y="2063"/>
                    <a:pt x="5347" y="2194"/>
                  </a:cubicBezTo>
                  <a:lnTo>
                    <a:pt x="5347" y="2861"/>
                  </a:lnTo>
                  <a:cubicBezTo>
                    <a:pt x="5192" y="2861"/>
                    <a:pt x="5085" y="2980"/>
                    <a:pt x="5085" y="3111"/>
                  </a:cubicBezTo>
                  <a:cubicBezTo>
                    <a:pt x="5085" y="3254"/>
                    <a:pt x="5204" y="3373"/>
                    <a:pt x="5347" y="3373"/>
                  </a:cubicBezTo>
                  <a:lnTo>
                    <a:pt x="5347" y="3814"/>
                  </a:lnTo>
                  <a:cubicBezTo>
                    <a:pt x="5049" y="3921"/>
                    <a:pt x="4823" y="4218"/>
                    <a:pt x="4823" y="4540"/>
                  </a:cubicBezTo>
                  <a:lnTo>
                    <a:pt x="4823" y="4528"/>
                  </a:lnTo>
                  <a:cubicBezTo>
                    <a:pt x="2132" y="5314"/>
                    <a:pt x="263" y="7790"/>
                    <a:pt x="251" y="10612"/>
                  </a:cubicBezTo>
                  <a:cubicBezTo>
                    <a:pt x="191" y="10838"/>
                    <a:pt x="203" y="11064"/>
                    <a:pt x="287" y="11267"/>
                  </a:cubicBezTo>
                  <a:cubicBezTo>
                    <a:pt x="108" y="11386"/>
                    <a:pt x="1" y="11600"/>
                    <a:pt x="1" y="11826"/>
                  </a:cubicBezTo>
                  <a:lnTo>
                    <a:pt x="1" y="12243"/>
                  </a:lnTo>
                  <a:cubicBezTo>
                    <a:pt x="1" y="12386"/>
                    <a:pt x="120" y="12493"/>
                    <a:pt x="251" y="12493"/>
                  </a:cubicBezTo>
                  <a:lnTo>
                    <a:pt x="13026" y="12493"/>
                  </a:lnTo>
                  <a:cubicBezTo>
                    <a:pt x="13169" y="12493"/>
                    <a:pt x="13276" y="12374"/>
                    <a:pt x="13276" y="12243"/>
                  </a:cubicBezTo>
                  <a:lnTo>
                    <a:pt x="13276" y="11826"/>
                  </a:lnTo>
                  <a:cubicBezTo>
                    <a:pt x="13265" y="11612"/>
                    <a:pt x="13157" y="11410"/>
                    <a:pt x="12979" y="11291"/>
                  </a:cubicBezTo>
                  <a:cubicBezTo>
                    <a:pt x="13026" y="11172"/>
                    <a:pt x="13050" y="11029"/>
                    <a:pt x="13050" y="10898"/>
                  </a:cubicBezTo>
                  <a:cubicBezTo>
                    <a:pt x="13050" y="10791"/>
                    <a:pt x="13038" y="10707"/>
                    <a:pt x="13014" y="10612"/>
                  </a:cubicBezTo>
                  <a:cubicBezTo>
                    <a:pt x="12991" y="7802"/>
                    <a:pt x="11121" y="5338"/>
                    <a:pt x="8442" y="4528"/>
                  </a:cubicBezTo>
                  <a:lnTo>
                    <a:pt x="8442" y="4540"/>
                  </a:lnTo>
                  <a:cubicBezTo>
                    <a:pt x="8442" y="4206"/>
                    <a:pt x="8216" y="3921"/>
                    <a:pt x="7919" y="3814"/>
                  </a:cubicBezTo>
                  <a:lnTo>
                    <a:pt x="7919" y="3373"/>
                  </a:lnTo>
                  <a:cubicBezTo>
                    <a:pt x="8073" y="3373"/>
                    <a:pt x="8169" y="3254"/>
                    <a:pt x="8169" y="3111"/>
                  </a:cubicBezTo>
                  <a:cubicBezTo>
                    <a:pt x="8169" y="2980"/>
                    <a:pt x="8050" y="2861"/>
                    <a:pt x="7919" y="2861"/>
                  </a:cubicBezTo>
                  <a:lnTo>
                    <a:pt x="7919" y="2194"/>
                  </a:lnTo>
                  <a:cubicBezTo>
                    <a:pt x="7919" y="2039"/>
                    <a:pt x="7800" y="1944"/>
                    <a:pt x="7669" y="1944"/>
                  </a:cubicBezTo>
                  <a:lnTo>
                    <a:pt x="7407" y="1944"/>
                  </a:lnTo>
                  <a:lnTo>
                    <a:pt x="7407" y="1135"/>
                  </a:lnTo>
                  <a:cubicBezTo>
                    <a:pt x="7407" y="789"/>
                    <a:pt x="7192" y="504"/>
                    <a:pt x="6895" y="408"/>
                  </a:cubicBezTo>
                  <a:lnTo>
                    <a:pt x="6895" y="277"/>
                  </a:lnTo>
                  <a:cubicBezTo>
                    <a:pt x="6895" y="134"/>
                    <a:pt x="6799" y="15"/>
                    <a:pt x="6668" y="4"/>
                  </a:cubicBezTo>
                  <a:cubicBezTo>
                    <a:pt x="6655" y="2"/>
                    <a:pt x="6642" y="1"/>
                    <a:pt x="6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548;p60">
              <a:extLst>
                <a:ext uri="{FF2B5EF4-FFF2-40B4-BE49-F238E27FC236}">
                  <a16:creationId xmlns:a16="http://schemas.microsoft.com/office/drawing/2014/main" id="{35F14CAF-7FEC-2180-6035-AE3E07E69A32}"/>
                </a:ext>
              </a:extLst>
            </p:cNvPr>
            <p:cNvSpPr/>
            <p:nvPr/>
          </p:nvSpPr>
          <p:spPr>
            <a:xfrm>
              <a:off x="4302702" y="3512895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7" y="227"/>
                  </a:cubicBezTo>
                  <a:cubicBezTo>
                    <a:pt x="1" y="394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41"/>
                    <a:pt x="2001" y="298"/>
                  </a:cubicBezTo>
                  <a:cubicBezTo>
                    <a:pt x="2025" y="144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549;p60">
              <a:extLst>
                <a:ext uri="{FF2B5EF4-FFF2-40B4-BE49-F238E27FC236}">
                  <a16:creationId xmlns:a16="http://schemas.microsoft.com/office/drawing/2014/main" id="{A43019AE-E518-14B0-C765-698641679F1F}"/>
                </a:ext>
              </a:extLst>
            </p:cNvPr>
            <p:cNvSpPr/>
            <p:nvPr/>
          </p:nvSpPr>
          <p:spPr>
            <a:xfrm>
              <a:off x="4302702" y="348774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7" y="227"/>
                  </a:cubicBezTo>
                  <a:cubicBezTo>
                    <a:pt x="1" y="394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30"/>
                    <a:pt x="2001" y="299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550;p60">
              <a:extLst>
                <a:ext uri="{FF2B5EF4-FFF2-40B4-BE49-F238E27FC236}">
                  <a16:creationId xmlns:a16="http://schemas.microsoft.com/office/drawing/2014/main" id="{5A274B2B-4A48-DE61-3E5C-0153310B2461}"/>
                </a:ext>
              </a:extLst>
            </p:cNvPr>
            <p:cNvSpPr/>
            <p:nvPr/>
          </p:nvSpPr>
          <p:spPr>
            <a:xfrm>
              <a:off x="4302702" y="3462298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0"/>
                  </a:moveTo>
                  <a:cubicBezTo>
                    <a:pt x="167" y="0"/>
                    <a:pt x="48" y="83"/>
                    <a:pt x="37" y="214"/>
                  </a:cubicBezTo>
                  <a:cubicBezTo>
                    <a:pt x="1" y="369"/>
                    <a:pt x="120" y="512"/>
                    <a:pt x="287" y="512"/>
                  </a:cubicBezTo>
                  <a:lnTo>
                    <a:pt x="1727" y="512"/>
                  </a:lnTo>
                  <a:cubicBezTo>
                    <a:pt x="1870" y="512"/>
                    <a:pt x="1989" y="429"/>
                    <a:pt x="2001" y="298"/>
                  </a:cubicBezTo>
                  <a:cubicBezTo>
                    <a:pt x="2025" y="131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51;p60">
              <a:extLst>
                <a:ext uri="{FF2B5EF4-FFF2-40B4-BE49-F238E27FC236}">
                  <a16:creationId xmlns:a16="http://schemas.microsoft.com/office/drawing/2014/main" id="{A41A3F10-0023-FC25-8A02-30ED84EB7FDF}"/>
                </a:ext>
              </a:extLst>
            </p:cNvPr>
            <p:cNvSpPr/>
            <p:nvPr/>
          </p:nvSpPr>
          <p:spPr>
            <a:xfrm>
              <a:off x="4302702" y="343681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67" y="0"/>
                    <a:pt x="48" y="96"/>
                    <a:pt x="37" y="227"/>
                  </a:cubicBezTo>
                  <a:cubicBezTo>
                    <a:pt x="1" y="381"/>
                    <a:pt x="120" y="524"/>
                    <a:pt x="287" y="524"/>
                  </a:cubicBezTo>
                  <a:lnTo>
                    <a:pt x="1727" y="524"/>
                  </a:lnTo>
                  <a:cubicBezTo>
                    <a:pt x="1870" y="524"/>
                    <a:pt x="1989" y="441"/>
                    <a:pt x="2001" y="298"/>
                  </a:cubicBezTo>
                  <a:cubicBezTo>
                    <a:pt x="2025" y="143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552;p60">
              <a:extLst>
                <a:ext uri="{FF2B5EF4-FFF2-40B4-BE49-F238E27FC236}">
                  <a16:creationId xmlns:a16="http://schemas.microsoft.com/office/drawing/2014/main" id="{1320FF5B-E09B-7FB5-8987-AD5AAC274C95}"/>
                </a:ext>
              </a:extLst>
            </p:cNvPr>
            <p:cNvSpPr/>
            <p:nvPr/>
          </p:nvSpPr>
          <p:spPr>
            <a:xfrm>
              <a:off x="4302702" y="3411007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1"/>
                  </a:moveTo>
                  <a:cubicBezTo>
                    <a:pt x="167" y="1"/>
                    <a:pt x="48" y="84"/>
                    <a:pt x="37" y="215"/>
                  </a:cubicBezTo>
                  <a:cubicBezTo>
                    <a:pt x="1" y="382"/>
                    <a:pt x="120" y="513"/>
                    <a:pt x="287" y="513"/>
                  </a:cubicBezTo>
                  <a:lnTo>
                    <a:pt x="1727" y="513"/>
                  </a:lnTo>
                  <a:cubicBezTo>
                    <a:pt x="1870" y="513"/>
                    <a:pt x="1989" y="429"/>
                    <a:pt x="2001" y="298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553;p60">
              <a:extLst>
                <a:ext uri="{FF2B5EF4-FFF2-40B4-BE49-F238E27FC236}">
                  <a16:creationId xmlns:a16="http://schemas.microsoft.com/office/drawing/2014/main" id="{939A5FC5-2F13-3648-4DBB-0EBDC84BEA9D}"/>
                </a:ext>
              </a:extLst>
            </p:cNvPr>
            <p:cNvSpPr/>
            <p:nvPr/>
          </p:nvSpPr>
          <p:spPr>
            <a:xfrm>
              <a:off x="4302702" y="3565158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84"/>
                    <a:pt x="37" y="227"/>
                  </a:cubicBezTo>
                  <a:cubicBezTo>
                    <a:pt x="1" y="382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30"/>
                    <a:pt x="2001" y="299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54;p60">
              <a:extLst>
                <a:ext uri="{FF2B5EF4-FFF2-40B4-BE49-F238E27FC236}">
                  <a16:creationId xmlns:a16="http://schemas.microsoft.com/office/drawing/2014/main" id="{F2F8747F-D83F-0C2E-B947-B51A4746B745}"/>
                </a:ext>
              </a:extLst>
            </p:cNvPr>
            <p:cNvSpPr/>
            <p:nvPr/>
          </p:nvSpPr>
          <p:spPr>
            <a:xfrm>
              <a:off x="4303369" y="3539374"/>
              <a:ext cx="54959" cy="14254"/>
            </a:xfrm>
            <a:custGeom>
              <a:avLst/>
              <a:gdLst/>
              <a:ahLst/>
              <a:cxnLst/>
              <a:rect l="l" t="t" r="r" b="b"/>
              <a:pathLst>
                <a:path w="1978" h="513" extrusionOk="0">
                  <a:moveTo>
                    <a:pt x="263" y="0"/>
                  </a:moveTo>
                  <a:cubicBezTo>
                    <a:pt x="120" y="0"/>
                    <a:pt x="13" y="119"/>
                    <a:pt x="13" y="262"/>
                  </a:cubicBezTo>
                  <a:cubicBezTo>
                    <a:pt x="1" y="393"/>
                    <a:pt x="120" y="512"/>
                    <a:pt x="263" y="512"/>
                  </a:cubicBezTo>
                  <a:lnTo>
                    <a:pt x="1727" y="512"/>
                  </a:lnTo>
                  <a:cubicBezTo>
                    <a:pt x="1870" y="512"/>
                    <a:pt x="1977" y="393"/>
                    <a:pt x="1977" y="262"/>
                  </a:cubicBezTo>
                  <a:cubicBezTo>
                    <a:pt x="1977" y="107"/>
                    <a:pt x="1858" y="0"/>
                    <a:pt x="1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555;p60">
              <a:extLst>
                <a:ext uri="{FF2B5EF4-FFF2-40B4-BE49-F238E27FC236}">
                  <a16:creationId xmlns:a16="http://schemas.microsoft.com/office/drawing/2014/main" id="{E87965D5-27DE-D188-B1E4-1E860EEDDE5C}"/>
                </a:ext>
              </a:extLst>
            </p:cNvPr>
            <p:cNvSpPr/>
            <p:nvPr/>
          </p:nvSpPr>
          <p:spPr>
            <a:xfrm>
              <a:off x="4323541" y="3259273"/>
              <a:ext cx="14587" cy="14559"/>
            </a:xfrm>
            <a:custGeom>
              <a:avLst/>
              <a:gdLst/>
              <a:ahLst/>
              <a:cxnLst/>
              <a:rect l="l" t="t" r="r" b="b"/>
              <a:pathLst>
                <a:path w="525" h="524" extrusionOk="0">
                  <a:moveTo>
                    <a:pt x="257" y="1"/>
                  </a:moveTo>
                  <a:cubicBezTo>
                    <a:pt x="118" y="1"/>
                    <a:pt x="1" y="114"/>
                    <a:pt x="1" y="259"/>
                  </a:cubicBezTo>
                  <a:cubicBezTo>
                    <a:pt x="1" y="401"/>
                    <a:pt x="112" y="523"/>
                    <a:pt x="259" y="523"/>
                  </a:cubicBezTo>
                  <a:cubicBezTo>
                    <a:pt x="272" y="523"/>
                    <a:pt x="285" y="522"/>
                    <a:pt x="299" y="521"/>
                  </a:cubicBezTo>
                  <a:cubicBezTo>
                    <a:pt x="430" y="521"/>
                    <a:pt x="525" y="402"/>
                    <a:pt x="525" y="259"/>
                  </a:cubicBezTo>
                  <a:cubicBezTo>
                    <a:pt x="525" y="151"/>
                    <a:pt x="465" y="56"/>
                    <a:pt x="358" y="21"/>
                  </a:cubicBezTo>
                  <a:cubicBezTo>
                    <a:pt x="324" y="7"/>
                    <a:pt x="290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5661;p60">
            <a:extLst>
              <a:ext uri="{FF2B5EF4-FFF2-40B4-BE49-F238E27FC236}">
                <a16:creationId xmlns:a16="http://schemas.microsoft.com/office/drawing/2014/main" id="{7DE59276-6A60-47E4-1844-3C06290F4BA1}"/>
              </a:ext>
            </a:extLst>
          </p:cNvPr>
          <p:cNvGrpSpPr/>
          <p:nvPr/>
        </p:nvGrpSpPr>
        <p:grpSpPr>
          <a:xfrm>
            <a:off x="4414014" y="2038350"/>
            <a:ext cx="443736" cy="486364"/>
            <a:chOff x="4769156" y="3921390"/>
            <a:chExt cx="315971" cy="368624"/>
          </a:xfrm>
        </p:grpSpPr>
        <p:sp>
          <p:nvSpPr>
            <p:cNvPr id="26" name="Google Shape;5662;p60">
              <a:extLst>
                <a:ext uri="{FF2B5EF4-FFF2-40B4-BE49-F238E27FC236}">
                  <a16:creationId xmlns:a16="http://schemas.microsoft.com/office/drawing/2014/main" id="{B6090367-8644-0278-F34E-E1F605C6A462}"/>
                </a:ext>
              </a:extLst>
            </p:cNvPr>
            <p:cNvSpPr/>
            <p:nvPr/>
          </p:nvSpPr>
          <p:spPr>
            <a:xfrm>
              <a:off x="4854512" y="4005495"/>
              <a:ext cx="16226" cy="14893"/>
            </a:xfrm>
            <a:custGeom>
              <a:avLst/>
              <a:gdLst/>
              <a:ahLst/>
              <a:cxnLst/>
              <a:rect l="l" t="t" r="r" b="b"/>
              <a:pathLst>
                <a:path w="584" h="536" extrusionOk="0">
                  <a:moveTo>
                    <a:pt x="286" y="0"/>
                  </a:moveTo>
                  <a:cubicBezTo>
                    <a:pt x="218" y="0"/>
                    <a:pt x="149" y="24"/>
                    <a:pt x="96" y="72"/>
                  </a:cubicBezTo>
                  <a:cubicBezTo>
                    <a:pt x="0" y="179"/>
                    <a:pt x="0" y="334"/>
                    <a:pt x="84" y="429"/>
                  </a:cubicBezTo>
                  <a:cubicBezTo>
                    <a:pt x="143" y="512"/>
                    <a:pt x="203" y="536"/>
                    <a:pt x="286" y="536"/>
                  </a:cubicBezTo>
                  <a:cubicBezTo>
                    <a:pt x="346" y="536"/>
                    <a:pt x="393" y="512"/>
                    <a:pt x="465" y="464"/>
                  </a:cubicBezTo>
                  <a:lnTo>
                    <a:pt x="477" y="453"/>
                  </a:lnTo>
                  <a:cubicBezTo>
                    <a:pt x="584" y="345"/>
                    <a:pt x="584" y="179"/>
                    <a:pt x="477" y="72"/>
                  </a:cubicBezTo>
                  <a:cubicBezTo>
                    <a:pt x="423" y="24"/>
                    <a:pt x="355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663;p60">
              <a:extLst>
                <a:ext uri="{FF2B5EF4-FFF2-40B4-BE49-F238E27FC236}">
                  <a16:creationId xmlns:a16="http://schemas.microsoft.com/office/drawing/2014/main" id="{F6FC2F9A-5D32-0867-1D41-E764318CE9BB}"/>
                </a:ext>
              </a:extLst>
            </p:cNvPr>
            <p:cNvSpPr/>
            <p:nvPr/>
          </p:nvSpPr>
          <p:spPr>
            <a:xfrm>
              <a:off x="4828033" y="3979016"/>
              <a:ext cx="199191" cy="310998"/>
            </a:xfrm>
            <a:custGeom>
              <a:avLst/>
              <a:gdLst/>
              <a:ahLst/>
              <a:cxnLst/>
              <a:rect l="l" t="t" r="r" b="b"/>
              <a:pathLst>
                <a:path w="7169" h="11193" extrusionOk="0">
                  <a:moveTo>
                    <a:pt x="4823" y="8823"/>
                  </a:moveTo>
                  <a:cubicBezTo>
                    <a:pt x="4871" y="8823"/>
                    <a:pt x="4882" y="8859"/>
                    <a:pt x="4882" y="8871"/>
                  </a:cubicBezTo>
                  <a:lnTo>
                    <a:pt x="4882" y="9085"/>
                  </a:lnTo>
                  <a:lnTo>
                    <a:pt x="4073" y="9085"/>
                  </a:lnTo>
                  <a:cubicBezTo>
                    <a:pt x="3942" y="9085"/>
                    <a:pt x="3823" y="9168"/>
                    <a:pt x="3811" y="9299"/>
                  </a:cubicBezTo>
                  <a:cubicBezTo>
                    <a:pt x="3775" y="9466"/>
                    <a:pt x="3918" y="9597"/>
                    <a:pt x="4061" y="9597"/>
                  </a:cubicBezTo>
                  <a:lnTo>
                    <a:pt x="4871" y="9597"/>
                  </a:lnTo>
                  <a:lnTo>
                    <a:pt x="4871" y="9811"/>
                  </a:lnTo>
                  <a:cubicBezTo>
                    <a:pt x="4871" y="9835"/>
                    <a:pt x="4835" y="9859"/>
                    <a:pt x="4823" y="9859"/>
                  </a:cubicBezTo>
                  <a:lnTo>
                    <a:pt x="2335" y="9859"/>
                  </a:lnTo>
                  <a:cubicBezTo>
                    <a:pt x="2311" y="9859"/>
                    <a:pt x="2287" y="9823"/>
                    <a:pt x="2287" y="9811"/>
                  </a:cubicBezTo>
                  <a:lnTo>
                    <a:pt x="2287" y="8871"/>
                  </a:lnTo>
                  <a:cubicBezTo>
                    <a:pt x="2287" y="8847"/>
                    <a:pt x="2323" y="8823"/>
                    <a:pt x="2335" y="8823"/>
                  </a:cubicBezTo>
                  <a:close/>
                  <a:moveTo>
                    <a:pt x="4585" y="10407"/>
                  </a:moveTo>
                  <a:lnTo>
                    <a:pt x="4585" y="10550"/>
                  </a:lnTo>
                  <a:cubicBezTo>
                    <a:pt x="4585" y="10633"/>
                    <a:pt x="4513" y="10704"/>
                    <a:pt x="4418" y="10704"/>
                  </a:cubicBezTo>
                  <a:lnTo>
                    <a:pt x="2751" y="10704"/>
                  </a:lnTo>
                  <a:cubicBezTo>
                    <a:pt x="2668" y="10704"/>
                    <a:pt x="2608" y="10633"/>
                    <a:pt x="2608" y="10550"/>
                  </a:cubicBezTo>
                  <a:lnTo>
                    <a:pt x="2608" y="10407"/>
                  </a:lnTo>
                  <a:close/>
                  <a:moveTo>
                    <a:pt x="3585" y="1"/>
                  </a:moveTo>
                  <a:cubicBezTo>
                    <a:pt x="3025" y="1"/>
                    <a:pt x="2454" y="132"/>
                    <a:pt x="1942" y="394"/>
                  </a:cubicBezTo>
                  <a:cubicBezTo>
                    <a:pt x="1811" y="453"/>
                    <a:pt x="1763" y="608"/>
                    <a:pt x="1834" y="727"/>
                  </a:cubicBezTo>
                  <a:cubicBezTo>
                    <a:pt x="1878" y="814"/>
                    <a:pt x="1973" y="869"/>
                    <a:pt x="2067" y="869"/>
                  </a:cubicBezTo>
                  <a:cubicBezTo>
                    <a:pt x="2101" y="869"/>
                    <a:pt x="2136" y="862"/>
                    <a:pt x="2168" y="846"/>
                  </a:cubicBezTo>
                  <a:cubicBezTo>
                    <a:pt x="2608" y="632"/>
                    <a:pt x="3073" y="513"/>
                    <a:pt x="3573" y="513"/>
                  </a:cubicBezTo>
                  <a:cubicBezTo>
                    <a:pt x="5252" y="513"/>
                    <a:pt x="6633" y="1882"/>
                    <a:pt x="6633" y="3573"/>
                  </a:cubicBezTo>
                  <a:cubicBezTo>
                    <a:pt x="6633" y="4204"/>
                    <a:pt x="6442" y="4799"/>
                    <a:pt x="6097" y="5299"/>
                  </a:cubicBezTo>
                  <a:cubicBezTo>
                    <a:pt x="6037" y="5370"/>
                    <a:pt x="6002" y="5466"/>
                    <a:pt x="5942" y="5537"/>
                  </a:cubicBezTo>
                  <a:cubicBezTo>
                    <a:pt x="5347" y="6382"/>
                    <a:pt x="4692" y="7335"/>
                    <a:pt x="4585" y="8287"/>
                  </a:cubicBezTo>
                  <a:lnTo>
                    <a:pt x="2573" y="8287"/>
                  </a:lnTo>
                  <a:cubicBezTo>
                    <a:pt x="2466" y="7335"/>
                    <a:pt x="1799" y="6382"/>
                    <a:pt x="1215" y="5537"/>
                  </a:cubicBezTo>
                  <a:cubicBezTo>
                    <a:pt x="1156" y="5466"/>
                    <a:pt x="1096" y="5370"/>
                    <a:pt x="1061" y="5299"/>
                  </a:cubicBezTo>
                  <a:cubicBezTo>
                    <a:pt x="703" y="4799"/>
                    <a:pt x="525" y="4180"/>
                    <a:pt x="525" y="3573"/>
                  </a:cubicBezTo>
                  <a:cubicBezTo>
                    <a:pt x="525" y="3013"/>
                    <a:pt x="680" y="2441"/>
                    <a:pt x="977" y="1965"/>
                  </a:cubicBezTo>
                  <a:cubicBezTo>
                    <a:pt x="1061" y="1846"/>
                    <a:pt x="1025" y="1679"/>
                    <a:pt x="894" y="1608"/>
                  </a:cubicBezTo>
                  <a:cubicBezTo>
                    <a:pt x="851" y="1582"/>
                    <a:pt x="802" y="1569"/>
                    <a:pt x="754" y="1569"/>
                  </a:cubicBezTo>
                  <a:cubicBezTo>
                    <a:pt x="667" y="1569"/>
                    <a:pt x="582" y="1612"/>
                    <a:pt x="537" y="1703"/>
                  </a:cubicBezTo>
                  <a:cubicBezTo>
                    <a:pt x="191" y="2263"/>
                    <a:pt x="1" y="2918"/>
                    <a:pt x="1" y="3573"/>
                  </a:cubicBezTo>
                  <a:cubicBezTo>
                    <a:pt x="1" y="4299"/>
                    <a:pt x="227" y="5001"/>
                    <a:pt x="620" y="5597"/>
                  </a:cubicBezTo>
                  <a:cubicBezTo>
                    <a:pt x="680" y="5668"/>
                    <a:pt x="739" y="5763"/>
                    <a:pt x="787" y="5835"/>
                  </a:cubicBezTo>
                  <a:cubicBezTo>
                    <a:pt x="1334" y="6644"/>
                    <a:pt x="1965" y="7537"/>
                    <a:pt x="2049" y="8347"/>
                  </a:cubicBezTo>
                  <a:cubicBezTo>
                    <a:pt x="1870" y="8442"/>
                    <a:pt x="1751" y="8633"/>
                    <a:pt x="1751" y="8859"/>
                  </a:cubicBezTo>
                  <a:lnTo>
                    <a:pt x="1751" y="9799"/>
                  </a:lnTo>
                  <a:cubicBezTo>
                    <a:pt x="1751" y="10014"/>
                    <a:pt x="1894" y="10216"/>
                    <a:pt x="2073" y="10300"/>
                  </a:cubicBezTo>
                  <a:lnTo>
                    <a:pt x="2073" y="10526"/>
                  </a:lnTo>
                  <a:cubicBezTo>
                    <a:pt x="2073" y="10895"/>
                    <a:pt x="2370" y="11193"/>
                    <a:pt x="2739" y="11193"/>
                  </a:cubicBezTo>
                  <a:lnTo>
                    <a:pt x="4406" y="11193"/>
                  </a:lnTo>
                  <a:cubicBezTo>
                    <a:pt x="4775" y="11193"/>
                    <a:pt x="5073" y="10895"/>
                    <a:pt x="5073" y="10526"/>
                  </a:cubicBezTo>
                  <a:lnTo>
                    <a:pt x="5073" y="10300"/>
                  </a:lnTo>
                  <a:cubicBezTo>
                    <a:pt x="5252" y="10216"/>
                    <a:pt x="5383" y="10014"/>
                    <a:pt x="5383" y="9799"/>
                  </a:cubicBezTo>
                  <a:lnTo>
                    <a:pt x="5383" y="8859"/>
                  </a:lnTo>
                  <a:cubicBezTo>
                    <a:pt x="5383" y="8633"/>
                    <a:pt x="5263" y="8454"/>
                    <a:pt x="5085" y="8347"/>
                  </a:cubicBezTo>
                  <a:cubicBezTo>
                    <a:pt x="5180" y="7537"/>
                    <a:pt x="5799" y="6621"/>
                    <a:pt x="6359" y="5835"/>
                  </a:cubicBezTo>
                  <a:cubicBezTo>
                    <a:pt x="6418" y="5751"/>
                    <a:pt x="6478" y="5668"/>
                    <a:pt x="6514" y="5597"/>
                  </a:cubicBezTo>
                  <a:cubicBezTo>
                    <a:pt x="6930" y="5001"/>
                    <a:pt x="7145" y="4299"/>
                    <a:pt x="7145" y="3573"/>
                  </a:cubicBezTo>
                  <a:cubicBezTo>
                    <a:pt x="7168" y="1608"/>
                    <a:pt x="5561" y="1"/>
                    <a:pt x="3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664;p60">
              <a:extLst>
                <a:ext uri="{FF2B5EF4-FFF2-40B4-BE49-F238E27FC236}">
                  <a16:creationId xmlns:a16="http://schemas.microsoft.com/office/drawing/2014/main" id="{89D5A67E-15A8-1706-C48B-FEA8509C9E15}"/>
                </a:ext>
              </a:extLst>
            </p:cNvPr>
            <p:cNvSpPr/>
            <p:nvPr/>
          </p:nvSpPr>
          <p:spPr>
            <a:xfrm>
              <a:off x="4920668" y="3921390"/>
              <a:ext cx="14587" cy="37232"/>
            </a:xfrm>
            <a:custGeom>
              <a:avLst/>
              <a:gdLst/>
              <a:ahLst/>
              <a:cxnLst/>
              <a:rect l="l" t="t" r="r" b="b"/>
              <a:pathLst>
                <a:path w="525" h="1340" extrusionOk="0">
                  <a:moveTo>
                    <a:pt x="259" y="0"/>
                  </a:moveTo>
                  <a:cubicBezTo>
                    <a:pt x="112" y="0"/>
                    <a:pt x="1" y="122"/>
                    <a:pt x="1" y="265"/>
                  </a:cubicBezTo>
                  <a:lnTo>
                    <a:pt x="1" y="1075"/>
                  </a:lnTo>
                  <a:cubicBezTo>
                    <a:pt x="1" y="1217"/>
                    <a:pt x="112" y="1339"/>
                    <a:pt x="259" y="1339"/>
                  </a:cubicBezTo>
                  <a:cubicBezTo>
                    <a:pt x="272" y="1339"/>
                    <a:pt x="285" y="1338"/>
                    <a:pt x="298" y="1336"/>
                  </a:cubicBezTo>
                  <a:cubicBezTo>
                    <a:pt x="429" y="1313"/>
                    <a:pt x="525" y="1217"/>
                    <a:pt x="525" y="1075"/>
                  </a:cubicBezTo>
                  <a:lnTo>
                    <a:pt x="525" y="277"/>
                  </a:lnTo>
                  <a:cubicBezTo>
                    <a:pt x="525" y="146"/>
                    <a:pt x="429" y="27"/>
                    <a:pt x="298" y="3"/>
                  </a:cubicBezTo>
                  <a:cubicBezTo>
                    <a:pt x="285" y="1"/>
                    <a:pt x="272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665;p60">
              <a:extLst>
                <a:ext uri="{FF2B5EF4-FFF2-40B4-BE49-F238E27FC236}">
                  <a16:creationId xmlns:a16="http://schemas.microsoft.com/office/drawing/2014/main" id="{B4F70F04-CBB3-5343-5623-E52EF1B7BFAC}"/>
                </a:ext>
              </a:extLst>
            </p:cNvPr>
            <p:cNvSpPr/>
            <p:nvPr/>
          </p:nvSpPr>
          <p:spPr>
            <a:xfrm>
              <a:off x="4813168" y="3965207"/>
              <a:ext cx="32119" cy="30702"/>
            </a:xfrm>
            <a:custGeom>
              <a:avLst/>
              <a:gdLst/>
              <a:ahLst/>
              <a:cxnLst/>
              <a:rect l="l" t="t" r="r" b="b"/>
              <a:pathLst>
                <a:path w="1156" h="1105" extrusionOk="0">
                  <a:moveTo>
                    <a:pt x="287" y="1"/>
                  </a:moveTo>
                  <a:cubicBezTo>
                    <a:pt x="220" y="1"/>
                    <a:pt x="155" y="27"/>
                    <a:pt x="107" y="81"/>
                  </a:cubicBezTo>
                  <a:cubicBezTo>
                    <a:pt x="0" y="188"/>
                    <a:pt x="0" y="355"/>
                    <a:pt x="107" y="450"/>
                  </a:cubicBezTo>
                  <a:lnTo>
                    <a:pt x="703" y="1033"/>
                  </a:lnTo>
                  <a:cubicBezTo>
                    <a:pt x="738" y="1081"/>
                    <a:pt x="822" y="1105"/>
                    <a:pt x="881" y="1105"/>
                  </a:cubicBezTo>
                  <a:cubicBezTo>
                    <a:pt x="941" y="1105"/>
                    <a:pt x="1012" y="1081"/>
                    <a:pt x="1060" y="1033"/>
                  </a:cubicBezTo>
                  <a:cubicBezTo>
                    <a:pt x="1155" y="926"/>
                    <a:pt x="1155" y="771"/>
                    <a:pt x="1060" y="664"/>
                  </a:cubicBezTo>
                  <a:lnTo>
                    <a:pt x="476" y="81"/>
                  </a:lnTo>
                  <a:cubicBezTo>
                    <a:pt x="423" y="27"/>
                    <a:pt x="354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666;p60">
              <a:extLst>
                <a:ext uri="{FF2B5EF4-FFF2-40B4-BE49-F238E27FC236}">
                  <a16:creationId xmlns:a16="http://schemas.microsoft.com/office/drawing/2014/main" id="{C61D9208-7150-EA4C-C351-E5C424D75DE3}"/>
                </a:ext>
              </a:extLst>
            </p:cNvPr>
            <p:cNvSpPr/>
            <p:nvPr/>
          </p:nvSpPr>
          <p:spPr>
            <a:xfrm>
              <a:off x="4769156" y="4071318"/>
              <a:ext cx="39066" cy="14587"/>
            </a:xfrm>
            <a:custGeom>
              <a:avLst/>
              <a:gdLst/>
              <a:ahLst/>
              <a:cxnLst/>
              <a:rect l="l" t="t" r="r" b="b"/>
              <a:pathLst>
                <a:path w="1406" h="525" extrusionOk="0">
                  <a:moveTo>
                    <a:pt x="298" y="0"/>
                  </a:moveTo>
                  <a:cubicBezTo>
                    <a:pt x="167" y="0"/>
                    <a:pt x="48" y="84"/>
                    <a:pt x="36" y="227"/>
                  </a:cubicBezTo>
                  <a:cubicBezTo>
                    <a:pt x="1" y="381"/>
                    <a:pt x="143" y="524"/>
                    <a:pt x="286" y="524"/>
                  </a:cubicBezTo>
                  <a:lnTo>
                    <a:pt x="1108" y="524"/>
                  </a:lnTo>
                  <a:cubicBezTo>
                    <a:pt x="1239" y="524"/>
                    <a:pt x="1358" y="429"/>
                    <a:pt x="1370" y="298"/>
                  </a:cubicBezTo>
                  <a:cubicBezTo>
                    <a:pt x="1406" y="143"/>
                    <a:pt x="1286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667;p60">
              <a:extLst>
                <a:ext uri="{FF2B5EF4-FFF2-40B4-BE49-F238E27FC236}">
                  <a16:creationId xmlns:a16="http://schemas.microsoft.com/office/drawing/2014/main" id="{483A80C9-4F80-A6A4-6D7F-FBEFD7C9761C}"/>
                </a:ext>
              </a:extLst>
            </p:cNvPr>
            <p:cNvSpPr/>
            <p:nvPr/>
          </p:nvSpPr>
          <p:spPr>
            <a:xfrm>
              <a:off x="4813501" y="4161369"/>
              <a:ext cx="31786" cy="30730"/>
            </a:xfrm>
            <a:custGeom>
              <a:avLst/>
              <a:gdLst/>
              <a:ahLst/>
              <a:cxnLst/>
              <a:rect l="l" t="t" r="r" b="b"/>
              <a:pathLst>
                <a:path w="1144" h="1106" extrusionOk="0">
                  <a:moveTo>
                    <a:pt x="869" y="1"/>
                  </a:moveTo>
                  <a:cubicBezTo>
                    <a:pt x="804" y="1"/>
                    <a:pt x="738" y="28"/>
                    <a:pt x="691" y="81"/>
                  </a:cubicBezTo>
                  <a:lnTo>
                    <a:pt x="107" y="653"/>
                  </a:lnTo>
                  <a:cubicBezTo>
                    <a:pt x="0" y="760"/>
                    <a:pt x="0" y="927"/>
                    <a:pt x="107" y="1034"/>
                  </a:cubicBezTo>
                  <a:cubicBezTo>
                    <a:pt x="155" y="1070"/>
                    <a:pt x="226" y="1105"/>
                    <a:pt x="286" y="1105"/>
                  </a:cubicBezTo>
                  <a:cubicBezTo>
                    <a:pt x="345" y="1105"/>
                    <a:pt x="417" y="1070"/>
                    <a:pt x="464" y="1034"/>
                  </a:cubicBezTo>
                  <a:lnTo>
                    <a:pt x="1048" y="450"/>
                  </a:lnTo>
                  <a:cubicBezTo>
                    <a:pt x="1143" y="343"/>
                    <a:pt x="1143" y="177"/>
                    <a:pt x="1048" y="81"/>
                  </a:cubicBezTo>
                  <a:cubicBezTo>
                    <a:pt x="1000" y="28"/>
                    <a:pt x="935" y="1"/>
                    <a:pt x="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668;p60">
              <a:extLst>
                <a:ext uri="{FF2B5EF4-FFF2-40B4-BE49-F238E27FC236}">
                  <a16:creationId xmlns:a16="http://schemas.microsoft.com/office/drawing/2014/main" id="{FB17D198-2A58-DF3D-9B96-5BDA8208A56A}"/>
                </a:ext>
              </a:extLst>
            </p:cNvPr>
            <p:cNvSpPr/>
            <p:nvPr/>
          </p:nvSpPr>
          <p:spPr>
            <a:xfrm>
              <a:off x="5009330" y="4161369"/>
              <a:ext cx="32119" cy="30730"/>
            </a:xfrm>
            <a:custGeom>
              <a:avLst/>
              <a:gdLst/>
              <a:ahLst/>
              <a:cxnLst/>
              <a:rect l="l" t="t" r="r" b="b"/>
              <a:pathLst>
                <a:path w="1156" h="1106" extrusionOk="0">
                  <a:moveTo>
                    <a:pt x="297" y="1"/>
                  </a:moveTo>
                  <a:cubicBezTo>
                    <a:pt x="230" y="1"/>
                    <a:pt x="161" y="28"/>
                    <a:pt x="108" y="81"/>
                  </a:cubicBezTo>
                  <a:cubicBezTo>
                    <a:pt x="1" y="177"/>
                    <a:pt x="1" y="343"/>
                    <a:pt x="108" y="450"/>
                  </a:cubicBezTo>
                  <a:lnTo>
                    <a:pt x="691" y="1034"/>
                  </a:lnTo>
                  <a:cubicBezTo>
                    <a:pt x="739" y="1070"/>
                    <a:pt x="810" y="1105"/>
                    <a:pt x="870" y="1105"/>
                  </a:cubicBezTo>
                  <a:cubicBezTo>
                    <a:pt x="929" y="1105"/>
                    <a:pt x="1001" y="1070"/>
                    <a:pt x="1048" y="1034"/>
                  </a:cubicBezTo>
                  <a:cubicBezTo>
                    <a:pt x="1155" y="927"/>
                    <a:pt x="1155" y="760"/>
                    <a:pt x="1048" y="653"/>
                  </a:cubicBezTo>
                  <a:lnTo>
                    <a:pt x="477" y="81"/>
                  </a:lnTo>
                  <a:cubicBezTo>
                    <a:pt x="429" y="28"/>
                    <a:pt x="36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669;p60">
              <a:extLst>
                <a:ext uri="{FF2B5EF4-FFF2-40B4-BE49-F238E27FC236}">
                  <a16:creationId xmlns:a16="http://schemas.microsoft.com/office/drawing/2014/main" id="{DF6785CA-711B-7E17-B2E9-D0BCA9F0EEC7}"/>
                </a:ext>
              </a:extLst>
            </p:cNvPr>
            <p:cNvSpPr/>
            <p:nvPr/>
          </p:nvSpPr>
          <p:spPr>
            <a:xfrm>
              <a:off x="5046701" y="4071318"/>
              <a:ext cx="38427" cy="14587"/>
            </a:xfrm>
            <a:custGeom>
              <a:avLst/>
              <a:gdLst/>
              <a:ahLst/>
              <a:cxnLst/>
              <a:rect l="l" t="t" r="r" b="b"/>
              <a:pathLst>
                <a:path w="1383" h="525" extrusionOk="0">
                  <a:moveTo>
                    <a:pt x="299" y="0"/>
                  </a:moveTo>
                  <a:cubicBezTo>
                    <a:pt x="168" y="0"/>
                    <a:pt x="49" y="84"/>
                    <a:pt x="37" y="227"/>
                  </a:cubicBezTo>
                  <a:cubicBezTo>
                    <a:pt x="1" y="381"/>
                    <a:pt x="132" y="524"/>
                    <a:pt x="287" y="524"/>
                  </a:cubicBezTo>
                  <a:lnTo>
                    <a:pt x="1108" y="524"/>
                  </a:lnTo>
                  <a:cubicBezTo>
                    <a:pt x="1239" y="524"/>
                    <a:pt x="1358" y="429"/>
                    <a:pt x="1370" y="298"/>
                  </a:cubicBezTo>
                  <a:cubicBezTo>
                    <a:pt x="1382" y="143"/>
                    <a:pt x="1263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670;p60">
              <a:extLst>
                <a:ext uri="{FF2B5EF4-FFF2-40B4-BE49-F238E27FC236}">
                  <a16:creationId xmlns:a16="http://schemas.microsoft.com/office/drawing/2014/main" id="{039A8003-8C4A-C820-CA76-BF327AFDFED8}"/>
                </a:ext>
              </a:extLst>
            </p:cNvPr>
            <p:cNvSpPr/>
            <p:nvPr/>
          </p:nvSpPr>
          <p:spPr>
            <a:xfrm>
              <a:off x="5009330" y="3965207"/>
              <a:ext cx="32119" cy="30702"/>
            </a:xfrm>
            <a:custGeom>
              <a:avLst/>
              <a:gdLst/>
              <a:ahLst/>
              <a:cxnLst/>
              <a:rect l="l" t="t" r="r" b="b"/>
              <a:pathLst>
                <a:path w="1156" h="1105" extrusionOk="0">
                  <a:moveTo>
                    <a:pt x="879" y="1"/>
                  </a:moveTo>
                  <a:cubicBezTo>
                    <a:pt x="813" y="1"/>
                    <a:pt x="745" y="27"/>
                    <a:pt x="691" y="81"/>
                  </a:cubicBezTo>
                  <a:lnTo>
                    <a:pt x="108" y="664"/>
                  </a:lnTo>
                  <a:cubicBezTo>
                    <a:pt x="1" y="771"/>
                    <a:pt x="1" y="926"/>
                    <a:pt x="108" y="1033"/>
                  </a:cubicBezTo>
                  <a:cubicBezTo>
                    <a:pt x="155" y="1081"/>
                    <a:pt x="227" y="1105"/>
                    <a:pt x="286" y="1105"/>
                  </a:cubicBezTo>
                  <a:cubicBezTo>
                    <a:pt x="346" y="1105"/>
                    <a:pt x="429" y="1081"/>
                    <a:pt x="465" y="1033"/>
                  </a:cubicBezTo>
                  <a:lnTo>
                    <a:pt x="1048" y="450"/>
                  </a:lnTo>
                  <a:cubicBezTo>
                    <a:pt x="1155" y="343"/>
                    <a:pt x="1155" y="188"/>
                    <a:pt x="1048" y="81"/>
                  </a:cubicBezTo>
                  <a:cubicBezTo>
                    <a:pt x="1007" y="27"/>
                    <a:pt x="944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71;p60">
              <a:extLst>
                <a:ext uri="{FF2B5EF4-FFF2-40B4-BE49-F238E27FC236}">
                  <a16:creationId xmlns:a16="http://schemas.microsoft.com/office/drawing/2014/main" id="{DC0ADB64-AC66-0AC9-594E-9C391A771BDD}"/>
                </a:ext>
              </a:extLst>
            </p:cNvPr>
            <p:cNvSpPr/>
            <p:nvPr/>
          </p:nvSpPr>
          <p:spPr>
            <a:xfrm>
              <a:off x="4913055" y="4231776"/>
              <a:ext cx="14587" cy="13920"/>
            </a:xfrm>
            <a:custGeom>
              <a:avLst/>
              <a:gdLst/>
              <a:ahLst/>
              <a:cxnLst/>
              <a:rect l="l" t="t" r="r" b="b"/>
              <a:pathLst>
                <a:path w="525" h="501" extrusionOk="0">
                  <a:moveTo>
                    <a:pt x="275" y="0"/>
                  </a:moveTo>
                  <a:cubicBezTo>
                    <a:pt x="120" y="0"/>
                    <a:pt x="13" y="119"/>
                    <a:pt x="13" y="250"/>
                  </a:cubicBezTo>
                  <a:cubicBezTo>
                    <a:pt x="1" y="405"/>
                    <a:pt x="120" y="500"/>
                    <a:pt x="263" y="500"/>
                  </a:cubicBezTo>
                  <a:cubicBezTo>
                    <a:pt x="406" y="500"/>
                    <a:pt x="525" y="381"/>
                    <a:pt x="525" y="250"/>
                  </a:cubicBezTo>
                  <a:cubicBezTo>
                    <a:pt x="525" y="107"/>
                    <a:pt x="406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72;p60">
              <a:extLst>
                <a:ext uri="{FF2B5EF4-FFF2-40B4-BE49-F238E27FC236}">
                  <a16:creationId xmlns:a16="http://schemas.microsoft.com/office/drawing/2014/main" id="{3C85FCE5-102E-6505-8E50-4988F6DB966E}"/>
                </a:ext>
              </a:extLst>
            </p:cNvPr>
            <p:cNvSpPr/>
            <p:nvPr/>
          </p:nvSpPr>
          <p:spPr>
            <a:xfrm>
              <a:off x="4919362" y="4119608"/>
              <a:ext cx="16226" cy="14587"/>
            </a:xfrm>
            <a:custGeom>
              <a:avLst/>
              <a:gdLst/>
              <a:ahLst/>
              <a:cxnLst/>
              <a:rect l="l" t="t" r="r" b="b"/>
              <a:pathLst>
                <a:path w="584" h="525" extrusionOk="0">
                  <a:moveTo>
                    <a:pt x="292" y="1"/>
                  </a:moveTo>
                  <a:cubicBezTo>
                    <a:pt x="226" y="1"/>
                    <a:pt x="161" y="25"/>
                    <a:pt x="107" y="72"/>
                  </a:cubicBezTo>
                  <a:cubicBezTo>
                    <a:pt x="0" y="179"/>
                    <a:pt x="0" y="346"/>
                    <a:pt x="107" y="453"/>
                  </a:cubicBezTo>
                  <a:cubicBezTo>
                    <a:pt x="161" y="501"/>
                    <a:pt x="226" y="525"/>
                    <a:pt x="292" y="525"/>
                  </a:cubicBezTo>
                  <a:cubicBezTo>
                    <a:pt x="357" y="525"/>
                    <a:pt x="423" y="501"/>
                    <a:pt x="476" y="453"/>
                  </a:cubicBezTo>
                  <a:cubicBezTo>
                    <a:pt x="583" y="346"/>
                    <a:pt x="583" y="179"/>
                    <a:pt x="476" y="72"/>
                  </a:cubicBezTo>
                  <a:cubicBezTo>
                    <a:pt x="423" y="25"/>
                    <a:pt x="357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73;p60">
              <a:extLst>
                <a:ext uri="{FF2B5EF4-FFF2-40B4-BE49-F238E27FC236}">
                  <a16:creationId xmlns:a16="http://schemas.microsoft.com/office/drawing/2014/main" id="{0F12DD5F-0119-2056-DAE7-7DA04A46E08C}"/>
                </a:ext>
              </a:extLst>
            </p:cNvPr>
            <p:cNvSpPr/>
            <p:nvPr/>
          </p:nvSpPr>
          <p:spPr>
            <a:xfrm>
              <a:off x="4878990" y="4061815"/>
              <a:ext cx="97609" cy="31619"/>
            </a:xfrm>
            <a:custGeom>
              <a:avLst/>
              <a:gdLst/>
              <a:ahLst/>
              <a:cxnLst/>
              <a:rect l="l" t="t" r="r" b="b"/>
              <a:pathLst>
                <a:path w="3513" h="1138" extrusionOk="0">
                  <a:moveTo>
                    <a:pt x="1755" y="0"/>
                  </a:moveTo>
                  <a:cubicBezTo>
                    <a:pt x="1155" y="0"/>
                    <a:pt x="554" y="229"/>
                    <a:pt x="96" y="688"/>
                  </a:cubicBezTo>
                  <a:cubicBezTo>
                    <a:pt x="0" y="783"/>
                    <a:pt x="0" y="950"/>
                    <a:pt x="96" y="1057"/>
                  </a:cubicBezTo>
                  <a:cubicBezTo>
                    <a:pt x="149" y="1110"/>
                    <a:pt x="218" y="1137"/>
                    <a:pt x="286" y="1137"/>
                  </a:cubicBezTo>
                  <a:cubicBezTo>
                    <a:pt x="355" y="1137"/>
                    <a:pt x="423" y="1110"/>
                    <a:pt x="477" y="1057"/>
                  </a:cubicBezTo>
                  <a:cubicBezTo>
                    <a:pt x="834" y="700"/>
                    <a:pt x="1298" y="521"/>
                    <a:pt x="1763" y="521"/>
                  </a:cubicBezTo>
                  <a:cubicBezTo>
                    <a:pt x="2227" y="521"/>
                    <a:pt x="2691" y="700"/>
                    <a:pt x="3048" y="1057"/>
                  </a:cubicBezTo>
                  <a:cubicBezTo>
                    <a:pt x="3084" y="1116"/>
                    <a:pt x="3156" y="1128"/>
                    <a:pt x="3227" y="1128"/>
                  </a:cubicBezTo>
                  <a:cubicBezTo>
                    <a:pt x="3287" y="1128"/>
                    <a:pt x="3358" y="1104"/>
                    <a:pt x="3406" y="1057"/>
                  </a:cubicBezTo>
                  <a:cubicBezTo>
                    <a:pt x="3513" y="950"/>
                    <a:pt x="3513" y="783"/>
                    <a:pt x="3406" y="688"/>
                  </a:cubicBezTo>
                  <a:cubicBezTo>
                    <a:pt x="2953" y="229"/>
                    <a:pt x="2355" y="0"/>
                    <a:pt x="1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74;p60">
              <a:extLst>
                <a:ext uri="{FF2B5EF4-FFF2-40B4-BE49-F238E27FC236}">
                  <a16:creationId xmlns:a16="http://schemas.microsoft.com/office/drawing/2014/main" id="{8D938D7F-2742-7B0C-AF72-CE79A4DBBD30}"/>
                </a:ext>
              </a:extLst>
            </p:cNvPr>
            <p:cNvSpPr/>
            <p:nvPr/>
          </p:nvSpPr>
          <p:spPr>
            <a:xfrm>
              <a:off x="4899162" y="4090989"/>
              <a:ext cx="56598" cy="23034"/>
            </a:xfrm>
            <a:custGeom>
              <a:avLst/>
              <a:gdLst/>
              <a:ahLst/>
              <a:cxnLst/>
              <a:rect l="l" t="t" r="r" b="b"/>
              <a:pathLst>
                <a:path w="2037" h="829" extrusionOk="0">
                  <a:moveTo>
                    <a:pt x="1019" y="1"/>
                  </a:moveTo>
                  <a:cubicBezTo>
                    <a:pt x="688" y="1"/>
                    <a:pt x="358" y="126"/>
                    <a:pt x="108" y="376"/>
                  </a:cubicBezTo>
                  <a:cubicBezTo>
                    <a:pt x="1" y="483"/>
                    <a:pt x="1" y="650"/>
                    <a:pt x="108" y="745"/>
                  </a:cubicBezTo>
                  <a:cubicBezTo>
                    <a:pt x="156" y="799"/>
                    <a:pt x="221" y="825"/>
                    <a:pt x="288" y="825"/>
                  </a:cubicBezTo>
                  <a:cubicBezTo>
                    <a:pt x="355" y="825"/>
                    <a:pt x="423" y="799"/>
                    <a:pt x="477" y="745"/>
                  </a:cubicBezTo>
                  <a:cubicBezTo>
                    <a:pt x="626" y="596"/>
                    <a:pt x="825" y="522"/>
                    <a:pt x="1025" y="522"/>
                  </a:cubicBezTo>
                  <a:cubicBezTo>
                    <a:pt x="1224" y="522"/>
                    <a:pt x="1424" y="596"/>
                    <a:pt x="1572" y="745"/>
                  </a:cubicBezTo>
                  <a:cubicBezTo>
                    <a:pt x="1620" y="793"/>
                    <a:pt x="1691" y="828"/>
                    <a:pt x="1751" y="828"/>
                  </a:cubicBezTo>
                  <a:cubicBezTo>
                    <a:pt x="1811" y="828"/>
                    <a:pt x="1894" y="793"/>
                    <a:pt x="1930" y="745"/>
                  </a:cubicBezTo>
                  <a:cubicBezTo>
                    <a:pt x="2037" y="650"/>
                    <a:pt x="2037" y="483"/>
                    <a:pt x="1930" y="376"/>
                  </a:cubicBezTo>
                  <a:cubicBezTo>
                    <a:pt x="1680" y="126"/>
                    <a:pt x="1349" y="1"/>
                    <a:pt x="1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5474;p60">
            <a:extLst>
              <a:ext uri="{FF2B5EF4-FFF2-40B4-BE49-F238E27FC236}">
                <a16:creationId xmlns:a16="http://schemas.microsoft.com/office/drawing/2014/main" id="{774C04A5-0D44-6839-463E-3729639F9E08}"/>
              </a:ext>
            </a:extLst>
          </p:cNvPr>
          <p:cNvGrpSpPr/>
          <p:nvPr/>
        </p:nvGrpSpPr>
        <p:grpSpPr>
          <a:xfrm rot="944633">
            <a:off x="7092373" y="909765"/>
            <a:ext cx="599014" cy="658652"/>
            <a:chOff x="7364414" y="2601158"/>
            <a:chExt cx="370541" cy="366956"/>
          </a:xfrm>
        </p:grpSpPr>
        <p:sp>
          <p:nvSpPr>
            <p:cNvPr id="40" name="Google Shape;5475;p60">
              <a:extLst>
                <a:ext uri="{FF2B5EF4-FFF2-40B4-BE49-F238E27FC236}">
                  <a16:creationId xmlns:a16="http://schemas.microsoft.com/office/drawing/2014/main" id="{FA8BCEA3-40DB-E888-B53C-5ACF14749C59}"/>
                </a:ext>
              </a:extLst>
            </p:cNvPr>
            <p:cNvSpPr/>
            <p:nvPr/>
          </p:nvSpPr>
          <p:spPr>
            <a:xfrm>
              <a:off x="7472915" y="2708019"/>
              <a:ext cx="155513" cy="154874"/>
            </a:xfrm>
            <a:custGeom>
              <a:avLst/>
              <a:gdLst/>
              <a:ahLst/>
              <a:cxnLst/>
              <a:rect l="l" t="t" r="r" b="b"/>
              <a:pathLst>
                <a:path w="5597" h="5574" extrusionOk="0">
                  <a:moveTo>
                    <a:pt x="2763" y="1"/>
                  </a:moveTo>
                  <a:cubicBezTo>
                    <a:pt x="2513" y="1"/>
                    <a:pt x="2251" y="25"/>
                    <a:pt x="2013" y="96"/>
                  </a:cubicBezTo>
                  <a:cubicBezTo>
                    <a:pt x="1870" y="144"/>
                    <a:pt x="1786" y="275"/>
                    <a:pt x="1834" y="430"/>
                  </a:cubicBezTo>
                  <a:cubicBezTo>
                    <a:pt x="1863" y="537"/>
                    <a:pt x="1965" y="621"/>
                    <a:pt x="2079" y="621"/>
                  </a:cubicBezTo>
                  <a:cubicBezTo>
                    <a:pt x="2104" y="621"/>
                    <a:pt x="2130" y="617"/>
                    <a:pt x="2155" y="608"/>
                  </a:cubicBezTo>
                  <a:cubicBezTo>
                    <a:pt x="2370" y="549"/>
                    <a:pt x="2572" y="513"/>
                    <a:pt x="2786" y="513"/>
                  </a:cubicBezTo>
                  <a:cubicBezTo>
                    <a:pt x="4049" y="513"/>
                    <a:pt x="5061" y="1537"/>
                    <a:pt x="5061" y="2787"/>
                  </a:cubicBezTo>
                  <a:cubicBezTo>
                    <a:pt x="5061" y="4037"/>
                    <a:pt x="4037" y="5073"/>
                    <a:pt x="2786" y="5073"/>
                  </a:cubicBezTo>
                  <a:cubicBezTo>
                    <a:pt x="1536" y="5073"/>
                    <a:pt x="500" y="4037"/>
                    <a:pt x="500" y="2787"/>
                  </a:cubicBezTo>
                  <a:cubicBezTo>
                    <a:pt x="500" y="2394"/>
                    <a:pt x="608" y="2001"/>
                    <a:pt x="822" y="1644"/>
                  </a:cubicBezTo>
                  <a:cubicBezTo>
                    <a:pt x="893" y="1525"/>
                    <a:pt x="846" y="1358"/>
                    <a:pt x="727" y="1287"/>
                  </a:cubicBezTo>
                  <a:cubicBezTo>
                    <a:pt x="688" y="1264"/>
                    <a:pt x="645" y="1253"/>
                    <a:pt x="602" y="1253"/>
                  </a:cubicBezTo>
                  <a:cubicBezTo>
                    <a:pt x="511" y="1253"/>
                    <a:pt x="418" y="1301"/>
                    <a:pt x="369" y="1382"/>
                  </a:cubicBezTo>
                  <a:cubicBezTo>
                    <a:pt x="119" y="1811"/>
                    <a:pt x="0" y="2287"/>
                    <a:pt x="0" y="2775"/>
                  </a:cubicBezTo>
                  <a:cubicBezTo>
                    <a:pt x="0" y="4323"/>
                    <a:pt x="1251" y="5573"/>
                    <a:pt x="2798" y="5573"/>
                  </a:cubicBezTo>
                  <a:cubicBezTo>
                    <a:pt x="4346" y="5573"/>
                    <a:pt x="5596" y="4323"/>
                    <a:pt x="5596" y="2775"/>
                  </a:cubicBezTo>
                  <a:cubicBezTo>
                    <a:pt x="5561" y="1251"/>
                    <a:pt x="4310" y="1"/>
                    <a:pt x="2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476;p60">
              <a:extLst>
                <a:ext uri="{FF2B5EF4-FFF2-40B4-BE49-F238E27FC236}">
                  <a16:creationId xmlns:a16="http://schemas.microsoft.com/office/drawing/2014/main" id="{4E61FAE9-3766-9BB3-8877-CA5C73827A29}"/>
                </a:ext>
              </a:extLst>
            </p:cNvPr>
            <p:cNvSpPr/>
            <p:nvPr/>
          </p:nvSpPr>
          <p:spPr>
            <a:xfrm>
              <a:off x="7364414" y="2601158"/>
              <a:ext cx="370541" cy="366956"/>
            </a:xfrm>
            <a:custGeom>
              <a:avLst/>
              <a:gdLst/>
              <a:ahLst/>
              <a:cxnLst/>
              <a:rect l="l" t="t" r="r" b="b"/>
              <a:pathLst>
                <a:path w="13336" h="13207" extrusionOk="0">
                  <a:moveTo>
                    <a:pt x="7965" y="513"/>
                  </a:moveTo>
                  <a:cubicBezTo>
                    <a:pt x="8132" y="513"/>
                    <a:pt x="8263" y="668"/>
                    <a:pt x="8215" y="847"/>
                  </a:cubicBezTo>
                  <a:cubicBezTo>
                    <a:pt x="8192" y="954"/>
                    <a:pt x="8084" y="1025"/>
                    <a:pt x="7965" y="1025"/>
                  </a:cubicBezTo>
                  <a:cubicBezTo>
                    <a:pt x="7858" y="1025"/>
                    <a:pt x="7763" y="954"/>
                    <a:pt x="7715" y="847"/>
                  </a:cubicBezTo>
                  <a:cubicBezTo>
                    <a:pt x="7668" y="692"/>
                    <a:pt x="7799" y="513"/>
                    <a:pt x="7965" y="513"/>
                  </a:cubicBezTo>
                  <a:close/>
                  <a:moveTo>
                    <a:pt x="3727" y="1085"/>
                  </a:moveTo>
                  <a:cubicBezTo>
                    <a:pt x="3870" y="1085"/>
                    <a:pt x="3989" y="1204"/>
                    <a:pt x="3989" y="1347"/>
                  </a:cubicBezTo>
                  <a:cubicBezTo>
                    <a:pt x="3989" y="1466"/>
                    <a:pt x="3929" y="1561"/>
                    <a:pt x="3834" y="1597"/>
                  </a:cubicBezTo>
                  <a:cubicBezTo>
                    <a:pt x="3804" y="1607"/>
                    <a:pt x="3774" y="1611"/>
                    <a:pt x="3745" y="1611"/>
                  </a:cubicBezTo>
                  <a:cubicBezTo>
                    <a:pt x="3597" y="1611"/>
                    <a:pt x="3465" y="1495"/>
                    <a:pt x="3465" y="1347"/>
                  </a:cubicBezTo>
                  <a:cubicBezTo>
                    <a:pt x="3465" y="1204"/>
                    <a:pt x="3584" y="1109"/>
                    <a:pt x="3727" y="1085"/>
                  </a:cubicBezTo>
                  <a:close/>
                  <a:moveTo>
                    <a:pt x="10978" y="1728"/>
                  </a:moveTo>
                  <a:cubicBezTo>
                    <a:pt x="11121" y="1728"/>
                    <a:pt x="11228" y="1847"/>
                    <a:pt x="11228" y="1978"/>
                  </a:cubicBezTo>
                  <a:cubicBezTo>
                    <a:pt x="11228" y="2132"/>
                    <a:pt x="11109" y="2240"/>
                    <a:pt x="10978" y="2240"/>
                  </a:cubicBezTo>
                  <a:cubicBezTo>
                    <a:pt x="10823" y="2240"/>
                    <a:pt x="10716" y="2121"/>
                    <a:pt x="10716" y="1978"/>
                  </a:cubicBezTo>
                  <a:cubicBezTo>
                    <a:pt x="10716" y="1847"/>
                    <a:pt x="10835" y="1728"/>
                    <a:pt x="10978" y="1728"/>
                  </a:cubicBezTo>
                  <a:close/>
                  <a:moveTo>
                    <a:pt x="1715" y="3168"/>
                  </a:moveTo>
                  <a:cubicBezTo>
                    <a:pt x="1869" y="3168"/>
                    <a:pt x="1965" y="3287"/>
                    <a:pt x="1965" y="3430"/>
                  </a:cubicBezTo>
                  <a:cubicBezTo>
                    <a:pt x="1965" y="3573"/>
                    <a:pt x="1846" y="3680"/>
                    <a:pt x="1715" y="3680"/>
                  </a:cubicBezTo>
                  <a:cubicBezTo>
                    <a:pt x="1572" y="3680"/>
                    <a:pt x="1465" y="3561"/>
                    <a:pt x="1465" y="3430"/>
                  </a:cubicBezTo>
                  <a:cubicBezTo>
                    <a:pt x="1453" y="3287"/>
                    <a:pt x="1572" y="3168"/>
                    <a:pt x="1715" y="3168"/>
                  </a:cubicBezTo>
                  <a:close/>
                  <a:moveTo>
                    <a:pt x="12537" y="4323"/>
                  </a:moveTo>
                  <a:cubicBezTo>
                    <a:pt x="12680" y="4323"/>
                    <a:pt x="12787" y="4442"/>
                    <a:pt x="12787" y="4573"/>
                  </a:cubicBezTo>
                  <a:cubicBezTo>
                    <a:pt x="12787" y="4716"/>
                    <a:pt x="12668" y="4823"/>
                    <a:pt x="12537" y="4823"/>
                  </a:cubicBezTo>
                  <a:cubicBezTo>
                    <a:pt x="12383" y="4823"/>
                    <a:pt x="12287" y="4704"/>
                    <a:pt x="12287" y="4573"/>
                  </a:cubicBezTo>
                  <a:cubicBezTo>
                    <a:pt x="12287" y="4442"/>
                    <a:pt x="12383" y="4323"/>
                    <a:pt x="12537" y="4323"/>
                  </a:cubicBezTo>
                  <a:close/>
                  <a:moveTo>
                    <a:pt x="12019" y="8357"/>
                  </a:moveTo>
                  <a:cubicBezTo>
                    <a:pt x="12163" y="8357"/>
                    <a:pt x="12287" y="8473"/>
                    <a:pt x="12287" y="8621"/>
                  </a:cubicBezTo>
                  <a:cubicBezTo>
                    <a:pt x="12287" y="8752"/>
                    <a:pt x="12168" y="8859"/>
                    <a:pt x="12025" y="8871"/>
                  </a:cubicBezTo>
                  <a:cubicBezTo>
                    <a:pt x="11883" y="8871"/>
                    <a:pt x="11764" y="8752"/>
                    <a:pt x="11764" y="8621"/>
                  </a:cubicBezTo>
                  <a:cubicBezTo>
                    <a:pt x="11764" y="8502"/>
                    <a:pt x="11823" y="8395"/>
                    <a:pt x="11930" y="8371"/>
                  </a:cubicBezTo>
                  <a:cubicBezTo>
                    <a:pt x="11960" y="8361"/>
                    <a:pt x="11990" y="8357"/>
                    <a:pt x="12019" y="8357"/>
                  </a:cubicBezTo>
                  <a:close/>
                  <a:moveTo>
                    <a:pt x="9216" y="3525"/>
                  </a:moveTo>
                  <a:cubicBezTo>
                    <a:pt x="9525" y="3525"/>
                    <a:pt x="9787" y="3787"/>
                    <a:pt x="9787" y="4097"/>
                  </a:cubicBezTo>
                  <a:lnTo>
                    <a:pt x="9787" y="9181"/>
                  </a:lnTo>
                  <a:cubicBezTo>
                    <a:pt x="9787" y="9502"/>
                    <a:pt x="9525" y="9752"/>
                    <a:pt x="9216" y="9752"/>
                  </a:cubicBezTo>
                  <a:lnTo>
                    <a:pt x="4132" y="9752"/>
                  </a:lnTo>
                  <a:cubicBezTo>
                    <a:pt x="3810" y="9752"/>
                    <a:pt x="3560" y="9490"/>
                    <a:pt x="3560" y="9181"/>
                  </a:cubicBezTo>
                  <a:lnTo>
                    <a:pt x="3560" y="4097"/>
                  </a:lnTo>
                  <a:cubicBezTo>
                    <a:pt x="3560" y="3787"/>
                    <a:pt x="3810" y="3525"/>
                    <a:pt x="4132" y="3525"/>
                  </a:cubicBezTo>
                  <a:close/>
                  <a:moveTo>
                    <a:pt x="810" y="9467"/>
                  </a:moveTo>
                  <a:cubicBezTo>
                    <a:pt x="917" y="9467"/>
                    <a:pt x="1012" y="9538"/>
                    <a:pt x="1048" y="9645"/>
                  </a:cubicBezTo>
                  <a:cubicBezTo>
                    <a:pt x="1107" y="9824"/>
                    <a:pt x="976" y="9991"/>
                    <a:pt x="810" y="9991"/>
                  </a:cubicBezTo>
                  <a:cubicBezTo>
                    <a:pt x="643" y="9991"/>
                    <a:pt x="512" y="9824"/>
                    <a:pt x="560" y="9645"/>
                  </a:cubicBezTo>
                  <a:cubicBezTo>
                    <a:pt x="584" y="9538"/>
                    <a:pt x="691" y="9467"/>
                    <a:pt x="810" y="9467"/>
                  </a:cubicBezTo>
                  <a:close/>
                  <a:moveTo>
                    <a:pt x="2620" y="11288"/>
                  </a:moveTo>
                  <a:cubicBezTo>
                    <a:pt x="2727" y="11288"/>
                    <a:pt x="2834" y="11360"/>
                    <a:pt x="2858" y="11467"/>
                  </a:cubicBezTo>
                  <a:cubicBezTo>
                    <a:pt x="2917" y="11646"/>
                    <a:pt x="2786" y="11800"/>
                    <a:pt x="2620" y="11800"/>
                  </a:cubicBezTo>
                  <a:cubicBezTo>
                    <a:pt x="2465" y="11800"/>
                    <a:pt x="2322" y="11646"/>
                    <a:pt x="2369" y="11467"/>
                  </a:cubicBezTo>
                  <a:cubicBezTo>
                    <a:pt x="2405" y="11360"/>
                    <a:pt x="2500" y="11288"/>
                    <a:pt x="2620" y="11288"/>
                  </a:cubicBezTo>
                  <a:close/>
                  <a:moveTo>
                    <a:pt x="5382" y="12253"/>
                  </a:moveTo>
                  <a:cubicBezTo>
                    <a:pt x="5477" y="12253"/>
                    <a:pt x="5584" y="12324"/>
                    <a:pt x="5632" y="12431"/>
                  </a:cubicBezTo>
                  <a:cubicBezTo>
                    <a:pt x="5679" y="12598"/>
                    <a:pt x="5537" y="12777"/>
                    <a:pt x="5382" y="12777"/>
                  </a:cubicBezTo>
                  <a:cubicBezTo>
                    <a:pt x="5215" y="12777"/>
                    <a:pt x="5084" y="12610"/>
                    <a:pt x="5120" y="12431"/>
                  </a:cubicBezTo>
                  <a:cubicBezTo>
                    <a:pt x="5156" y="12324"/>
                    <a:pt x="5263" y="12253"/>
                    <a:pt x="5382" y="12253"/>
                  </a:cubicBezTo>
                  <a:close/>
                  <a:moveTo>
                    <a:pt x="7958" y="0"/>
                  </a:moveTo>
                  <a:cubicBezTo>
                    <a:pt x="7525" y="0"/>
                    <a:pt x="7168" y="349"/>
                    <a:pt x="7168" y="775"/>
                  </a:cubicBezTo>
                  <a:cubicBezTo>
                    <a:pt x="7168" y="1120"/>
                    <a:pt x="7382" y="1406"/>
                    <a:pt x="7680" y="1501"/>
                  </a:cubicBezTo>
                  <a:lnTo>
                    <a:pt x="7680" y="1954"/>
                  </a:lnTo>
                  <a:lnTo>
                    <a:pt x="6644" y="1954"/>
                  </a:lnTo>
                  <a:cubicBezTo>
                    <a:pt x="6489" y="1954"/>
                    <a:pt x="6394" y="2073"/>
                    <a:pt x="6394" y="2204"/>
                  </a:cubicBezTo>
                  <a:lnTo>
                    <a:pt x="6394" y="2978"/>
                  </a:lnTo>
                  <a:lnTo>
                    <a:pt x="5298" y="2978"/>
                  </a:lnTo>
                  <a:lnTo>
                    <a:pt x="5298" y="1311"/>
                  </a:lnTo>
                  <a:cubicBezTo>
                    <a:pt x="5298" y="1168"/>
                    <a:pt x="5179" y="1061"/>
                    <a:pt x="5048" y="1061"/>
                  </a:cubicBezTo>
                  <a:lnTo>
                    <a:pt x="4465" y="1061"/>
                  </a:lnTo>
                  <a:cubicBezTo>
                    <a:pt x="4351" y="766"/>
                    <a:pt x="4065" y="535"/>
                    <a:pt x="3728" y="535"/>
                  </a:cubicBezTo>
                  <a:cubicBezTo>
                    <a:pt x="3712" y="535"/>
                    <a:pt x="3696" y="536"/>
                    <a:pt x="3679" y="537"/>
                  </a:cubicBezTo>
                  <a:cubicBezTo>
                    <a:pt x="3298" y="573"/>
                    <a:pt x="2977" y="882"/>
                    <a:pt x="2965" y="1263"/>
                  </a:cubicBezTo>
                  <a:cubicBezTo>
                    <a:pt x="2941" y="1716"/>
                    <a:pt x="3298" y="2097"/>
                    <a:pt x="3739" y="2097"/>
                  </a:cubicBezTo>
                  <a:cubicBezTo>
                    <a:pt x="4084" y="2097"/>
                    <a:pt x="4370" y="1882"/>
                    <a:pt x="4465" y="1585"/>
                  </a:cubicBezTo>
                  <a:lnTo>
                    <a:pt x="4798" y="1585"/>
                  </a:lnTo>
                  <a:lnTo>
                    <a:pt x="4798" y="2978"/>
                  </a:lnTo>
                  <a:lnTo>
                    <a:pt x="4132" y="2978"/>
                  </a:lnTo>
                  <a:cubicBezTo>
                    <a:pt x="3536" y="2978"/>
                    <a:pt x="3036" y="3466"/>
                    <a:pt x="3036" y="4061"/>
                  </a:cubicBezTo>
                  <a:lnTo>
                    <a:pt x="3036" y="6300"/>
                  </a:lnTo>
                  <a:lnTo>
                    <a:pt x="1988" y="6300"/>
                  </a:lnTo>
                  <a:lnTo>
                    <a:pt x="1988" y="4145"/>
                  </a:lnTo>
                  <a:cubicBezTo>
                    <a:pt x="2298" y="4026"/>
                    <a:pt x="2536" y="3704"/>
                    <a:pt x="2500" y="3347"/>
                  </a:cubicBezTo>
                  <a:cubicBezTo>
                    <a:pt x="2477" y="2966"/>
                    <a:pt x="2167" y="2656"/>
                    <a:pt x="1774" y="2633"/>
                  </a:cubicBezTo>
                  <a:cubicBezTo>
                    <a:pt x="1760" y="2632"/>
                    <a:pt x="1746" y="2631"/>
                    <a:pt x="1733" y="2631"/>
                  </a:cubicBezTo>
                  <a:cubicBezTo>
                    <a:pt x="1309" y="2631"/>
                    <a:pt x="941" y="2980"/>
                    <a:pt x="941" y="3406"/>
                  </a:cubicBezTo>
                  <a:cubicBezTo>
                    <a:pt x="941" y="3752"/>
                    <a:pt x="1167" y="4037"/>
                    <a:pt x="1465" y="4145"/>
                  </a:cubicBezTo>
                  <a:lnTo>
                    <a:pt x="1465" y="6550"/>
                  </a:lnTo>
                  <a:cubicBezTo>
                    <a:pt x="1465" y="6704"/>
                    <a:pt x="1584" y="6800"/>
                    <a:pt x="1715" y="6800"/>
                  </a:cubicBezTo>
                  <a:lnTo>
                    <a:pt x="3036" y="6800"/>
                  </a:lnTo>
                  <a:lnTo>
                    <a:pt x="3036" y="7371"/>
                  </a:lnTo>
                  <a:lnTo>
                    <a:pt x="810" y="7371"/>
                  </a:lnTo>
                  <a:cubicBezTo>
                    <a:pt x="655" y="7371"/>
                    <a:pt x="560" y="7490"/>
                    <a:pt x="560" y="7621"/>
                  </a:cubicBezTo>
                  <a:lnTo>
                    <a:pt x="560" y="8943"/>
                  </a:lnTo>
                  <a:cubicBezTo>
                    <a:pt x="226" y="9062"/>
                    <a:pt x="0" y="9395"/>
                    <a:pt x="36" y="9776"/>
                  </a:cubicBezTo>
                  <a:cubicBezTo>
                    <a:pt x="83" y="10133"/>
                    <a:pt x="357" y="10419"/>
                    <a:pt x="715" y="10467"/>
                  </a:cubicBezTo>
                  <a:cubicBezTo>
                    <a:pt x="749" y="10471"/>
                    <a:pt x="782" y="10473"/>
                    <a:pt x="815" y="10473"/>
                  </a:cubicBezTo>
                  <a:cubicBezTo>
                    <a:pt x="1245" y="10473"/>
                    <a:pt x="1584" y="10124"/>
                    <a:pt x="1584" y="9693"/>
                  </a:cubicBezTo>
                  <a:cubicBezTo>
                    <a:pt x="1584" y="9348"/>
                    <a:pt x="1357" y="9062"/>
                    <a:pt x="1060" y="8967"/>
                  </a:cubicBezTo>
                  <a:lnTo>
                    <a:pt x="1060" y="7895"/>
                  </a:lnTo>
                  <a:lnTo>
                    <a:pt x="3036" y="7895"/>
                  </a:lnTo>
                  <a:lnTo>
                    <a:pt x="3036" y="8669"/>
                  </a:lnTo>
                  <a:lnTo>
                    <a:pt x="2620" y="8669"/>
                  </a:lnTo>
                  <a:cubicBezTo>
                    <a:pt x="2477" y="8669"/>
                    <a:pt x="2369" y="8788"/>
                    <a:pt x="2369" y="8919"/>
                  </a:cubicBezTo>
                  <a:lnTo>
                    <a:pt x="2369" y="10764"/>
                  </a:lnTo>
                  <a:cubicBezTo>
                    <a:pt x="2048" y="10884"/>
                    <a:pt x="1822" y="11205"/>
                    <a:pt x="1846" y="11586"/>
                  </a:cubicBezTo>
                  <a:cubicBezTo>
                    <a:pt x="1893" y="11943"/>
                    <a:pt x="2179" y="12217"/>
                    <a:pt x="2536" y="12253"/>
                  </a:cubicBezTo>
                  <a:cubicBezTo>
                    <a:pt x="2570" y="12257"/>
                    <a:pt x="2604" y="12259"/>
                    <a:pt x="2637" y="12259"/>
                  </a:cubicBezTo>
                  <a:cubicBezTo>
                    <a:pt x="3068" y="12259"/>
                    <a:pt x="3417" y="11910"/>
                    <a:pt x="3417" y="11479"/>
                  </a:cubicBezTo>
                  <a:cubicBezTo>
                    <a:pt x="3417" y="11134"/>
                    <a:pt x="3191" y="10848"/>
                    <a:pt x="2893" y="10753"/>
                  </a:cubicBezTo>
                  <a:lnTo>
                    <a:pt x="2893" y="9169"/>
                  </a:lnTo>
                  <a:lnTo>
                    <a:pt x="3036" y="9169"/>
                  </a:lnTo>
                  <a:cubicBezTo>
                    <a:pt x="3072" y="9752"/>
                    <a:pt x="3548" y="10217"/>
                    <a:pt x="4132" y="10217"/>
                  </a:cubicBezTo>
                  <a:lnTo>
                    <a:pt x="6406" y="10217"/>
                  </a:lnTo>
                  <a:lnTo>
                    <a:pt x="6406" y="10729"/>
                  </a:lnTo>
                  <a:lnTo>
                    <a:pt x="5358" y="10729"/>
                  </a:lnTo>
                  <a:cubicBezTo>
                    <a:pt x="5215" y="10729"/>
                    <a:pt x="5108" y="10848"/>
                    <a:pt x="5108" y="10991"/>
                  </a:cubicBezTo>
                  <a:lnTo>
                    <a:pt x="5108" y="11705"/>
                  </a:lnTo>
                  <a:cubicBezTo>
                    <a:pt x="4798" y="11812"/>
                    <a:pt x="4560" y="12134"/>
                    <a:pt x="4584" y="12491"/>
                  </a:cubicBezTo>
                  <a:cubicBezTo>
                    <a:pt x="4620" y="12872"/>
                    <a:pt x="4929" y="13193"/>
                    <a:pt x="5322" y="13205"/>
                  </a:cubicBezTo>
                  <a:cubicBezTo>
                    <a:pt x="5336" y="13206"/>
                    <a:pt x="5350" y="13206"/>
                    <a:pt x="5364" y="13206"/>
                  </a:cubicBezTo>
                  <a:cubicBezTo>
                    <a:pt x="5787" y="13206"/>
                    <a:pt x="6156" y="12858"/>
                    <a:pt x="6156" y="12431"/>
                  </a:cubicBezTo>
                  <a:cubicBezTo>
                    <a:pt x="6156" y="12086"/>
                    <a:pt x="5929" y="11800"/>
                    <a:pt x="5632" y="11693"/>
                  </a:cubicBezTo>
                  <a:lnTo>
                    <a:pt x="5632" y="11253"/>
                  </a:lnTo>
                  <a:lnTo>
                    <a:pt x="6668" y="11253"/>
                  </a:lnTo>
                  <a:cubicBezTo>
                    <a:pt x="6822" y="11253"/>
                    <a:pt x="6930" y="11134"/>
                    <a:pt x="6930" y="11003"/>
                  </a:cubicBezTo>
                  <a:lnTo>
                    <a:pt x="6930" y="10229"/>
                  </a:lnTo>
                  <a:lnTo>
                    <a:pt x="8275" y="10229"/>
                  </a:lnTo>
                  <a:lnTo>
                    <a:pt x="8275" y="10860"/>
                  </a:lnTo>
                  <a:cubicBezTo>
                    <a:pt x="8275" y="11003"/>
                    <a:pt x="8370" y="11122"/>
                    <a:pt x="8501" y="11134"/>
                  </a:cubicBezTo>
                  <a:cubicBezTo>
                    <a:pt x="8515" y="11135"/>
                    <a:pt x="8528" y="11136"/>
                    <a:pt x="8540" y="11136"/>
                  </a:cubicBezTo>
                  <a:cubicBezTo>
                    <a:pt x="8688" y="11136"/>
                    <a:pt x="8799" y="11015"/>
                    <a:pt x="8799" y="10884"/>
                  </a:cubicBezTo>
                  <a:lnTo>
                    <a:pt x="8799" y="10229"/>
                  </a:lnTo>
                  <a:lnTo>
                    <a:pt x="9216" y="10229"/>
                  </a:lnTo>
                  <a:cubicBezTo>
                    <a:pt x="9811" y="10229"/>
                    <a:pt x="10299" y="9729"/>
                    <a:pt x="10299" y="9133"/>
                  </a:cubicBezTo>
                  <a:lnTo>
                    <a:pt x="10299" y="8871"/>
                  </a:lnTo>
                  <a:lnTo>
                    <a:pt x="11287" y="8871"/>
                  </a:lnTo>
                  <a:cubicBezTo>
                    <a:pt x="11401" y="9167"/>
                    <a:pt x="11688" y="9397"/>
                    <a:pt x="12024" y="9397"/>
                  </a:cubicBezTo>
                  <a:cubicBezTo>
                    <a:pt x="12040" y="9397"/>
                    <a:pt x="12057" y="9396"/>
                    <a:pt x="12073" y="9395"/>
                  </a:cubicBezTo>
                  <a:cubicBezTo>
                    <a:pt x="12466" y="9360"/>
                    <a:pt x="12776" y="9050"/>
                    <a:pt x="12787" y="8669"/>
                  </a:cubicBezTo>
                  <a:cubicBezTo>
                    <a:pt x="12823" y="8217"/>
                    <a:pt x="12466" y="7836"/>
                    <a:pt x="12014" y="7836"/>
                  </a:cubicBezTo>
                  <a:cubicBezTo>
                    <a:pt x="11668" y="7836"/>
                    <a:pt x="11394" y="8050"/>
                    <a:pt x="11287" y="8347"/>
                  </a:cubicBezTo>
                  <a:lnTo>
                    <a:pt x="10299" y="8347"/>
                  </a:lnTo>
                  <a:lnTo>
                    <a:pt x="10299" y="6895"/>
                  </a:lnTo>
                  <a:lnTo>
                    <a:pt x="12537" y="6895"/>
                  </a:lnTo>
                  <a:cubicBezTo>
                    <a:pt x="12680" y="6895"/>
                    <a:pt x="12787" y="6776"/>
                    <a:pt x="12787" y="6645"/>
                  </a:cubicBezTo>
                  <a:lnTo>
                    <a:pt x="12787" y="5311"/>
                  </a:lnTo>
                  <a:cubicBezTo>
                    <a:pt x="13121" y="5192"/>
                    <a:pt x="13335" y="4871"/>
                    <a:pt x="13311" y="4478"/>
                  </a:cubicBezTo>
                  <a:cubicBezTo>
                    <a:pt x="13264" y="4121"/>
                    <a:pt x="12978" y="3847"/>
                    <a:pt x="12621" y="3799"/>
                  </a:cubicBezTo>
                  <a:cubicBezTo>
                    <a:pt x="12587" y="3795"/>
                    <a:pt x="12553" y="3793"/>
                    <a:pt x="12520" y="3793"/>
                  </a:cubicBezTo>
                  <a:cubicBezTo>
                    <a:pt x="12092" y="3793"/>
                    <a:pt x="11764" y="4142"/>
                    <a:pt x="11764" y="4573"/>
                  </a:cubicBezTo>
                  <a:cubicBezTo>
                    <a:pt x="11764" y="4918"/>
                    <a:pt x="11990" y="5192"/>
                    <a:pt x="12287" y="5299"/>
                  </a:cubicBezTo>
                  <a:lnTo>
                    <a:pt x="12287" y="6371"/>
                  </a:lnTo>
                  <a:lnTo>
                    <a:pt x="10299" y="6371"/>
                  </a:lnTo>
                  <a:lnTo>
                    <a:pt x="10299" y="4168"/>
                  </a:lnTo>
                  <a:lnTo>
                    <a:pt x="10978" y="4168"/>
                  </a:lnTo>
                  <a:cubicBezTo>
                    <a:pt x="11121" y="4168"/>
                    <a:pt x="11228" y="4049"/>
                    <a:pt x="11228" y="3918"/>
                  </a:cubicBezTo>
                  <a:lnTo>
                    <a:pt x="11228" y="2716"/>
                  </a:lnTo>
                  <a:cubicBezTo>
                    <a:pt x="11549" y="2597"/>
                    <a:pt x="11787" y="2252"/>
                    <a:pt x="11728" y="1859"/>
                  </a:cubicBezTo>
                  <a:cubicBezTo>
                    <a:pt x="11692" y="1501"/>
                    <a:pt x="11406" y="1228"/>
                    <a:pt x="11049" y="1180"/>
                  </a:cubicBezTo>
                  <a:cubicBezTo>
                    <a:pt x="11016" y="1176"/>
                    <a:pt x="10983" y="1174"/>
                    <a:pt x="10951" y="1174"/>
                  </a:cubicBezTo>
                  <a:cubicBezTo>
                    <a:pt x="10520" y="1174"/>
                    <a:pt x="10180" y="1534"/>
                    <a:pt x="10180" y="1966"/>
                  </a:cubicBezTo>
                  <a:cubicBezTo>
                    <a:pt x="10180" y="2311"/>
                    <a:pt x="10406" y="2609"/>
                    <a:pt x="10704" y="2716"/>
                  </a:cubicBezTo>
                  <a:lnTo>
                    <a:pt x="10704" y="3645"/>
                  </a:lnTo>
                  <a:lnTo>
                    <a:pt x="10180" y="3645"/>
                  </a:lnTo>
                  <a:cubicBezTo>
                    <a:pt x="10001" y="3264"/>
                    <a:pt x="9632" y="2990"/>
                    <a:pt x="9192" y="2990"/>
                  </a:cubicBezTo>
                  <a:lnTo>
                    <a:pt x="6906" y="2990"/>
                  </a:lnTo>
                  <a:lnTo>
                    <a:pt x="6906" y="2478"/>
                  </a:lnTo>
                  <a:lnTo>
                    <a:pt x="7954" y="2478"/>
                  </a:lnTo>
                  <a:cubicBezTo>
                    <a:pt x="8096" y="2478"/>
                    <a:pt x="8204" y="2359"/>
                    <a:pt x="8204" y="2216"/>
                  </a:cubicBezTo>
                  <a:lnTo>
                    <a:pt x="8204" y="1501"/>
                  </a:lnTo>
                  <a:cubicBezTo>
                    <a:pt x="8513" y="1382"/>
                    <a:pt x="8751" y="1073"/>
                    <a:pt x="8727" y="716"/>
                  </a:cubicBezTo>
                  <a:cubicBezTo>
                    <a:pt x="8692" y="335"/>
                    <a:pt x="8382" y="13"/>
                    <a:pt x="8001" y="1"/>
                  </a:cubicBezTo>
                  <a:cubicBezTo>
                    <a:pt x="7987" y="0"/>
                    <a:pt x="7973" y="0"/>
                    <a:pt x="7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477;p60">
              <a:extLst>
                <a:ext uri="{FF2B5EF4-FFF2-40B4-BE49-F238E27FC236}">
                  <a16:creationId xmlns:a16="http://schemas.microsoft.com/office/drawing/2014/main" id="{E2D7412E-2C21-3F62-DBBE-37208A66E8DE}"/>
                </a:ext>
              </a:extLst>
            </p:cNvPr>
            <p:cNvSpPr/>
            <p:nvPr/>
          </p:nvSpPr>
          <p:spPr>
            <a:xfrm>
              <a:off x="7643292" y="2897596"/>
              <a:ext cx="51958" cy="64600"/>
            </a:xfrm>
            <a:custGeom>
              <a:avLst/>
              <a:gdLst/>
              <a:ahLst/>
              <a:cxnLst/>
              <a:rect l="l" t="t" r="r" b="b"/>
              <a:pathLst>
                <a:path w="1870" h="2325" extrusionOk="0">
                  <a:moveTo>
                    <a:pt x="1095" y="1298"/>
                  </a:moveTo>
                  <a:cubicBezTo>
                    <a:pt x="1250" y="1298"/>
                    <a:pt x="1357" y="1417"/>
                    <a:pt x="1357" y="1548"/>
                  </a:cubicBezTo>
                  <a:cubicBezTo>
                    <a:pt x="1369" y="1691"/>
                    <a:pt x="1250" y="1810"/>
                    <a:pt x="1095" y="1810"/>
                  </a:cubicBezTo>
                  <a:cubicBezTo>
                    <a:pt x="953" y="1810"/>
                    <a:pt x="845" y="1691"/>
                    <a:pt x="845" y="1548"/>
                  </a:cubicBezTo>
                  <a:cubicBezTo>
                    <a:pt x="845" y="1405"/>
                    <a:pt x="965" y="1298"/>
                    <a:pt x="1095" y="1298"/>
                  </a:cubicBezTo>
                  <a:close/>
                  <a:moveTo>
                    <a:pt x="298" y="0"/>
                  </a:moveTo>
                  <a:cubicBezTo>
                    <a:pt x="167" y="0"/>
                    <a:pt x="48" y="95"/>
                    <a:pt x="24" y="226"/>
                  </a:cubicBezTo>
                  <a:cubicBezTo>
                    <a:pt x="0" y="393"/>
                    <a:pt x="131" y="524"/>
                    <a:pt x="286" y="524"/>
                  </a:cubicBezTo>
                  <a:lnTo>
                    <a:pt x="834" y="524"/>
                  </a:lnTo>
                  <a:lnTo>
                    <a:pt x="834" y="822"/>
                  </a:lnTo>
                  <a:cubicBezTo>
                    <a:pt x="524" y="941"/>
                    <a:pt x="286" y="1250"/>
                    <a:pt x="310" y="1608"/>
                  </a:cubicBezTo>
                  <a:cubicBezTo>
                    <a:pt x="345" y="2000"/>
                    <a:pt x="655" y="2310"/>
                    <a:pt x="1036" y="2322"/>
                  </a:cubicBezTo>
                  <a:cubicBezTo>
                    <a:pt x="1057" y="2324"/>
                    <a:pt x="1078" y="2324"/>
                    <a:pt x="1098" y="2324"/>
                  </a:cubicBezTo>
                  <a:cubicBezTo>
                    <a:pt x="1523" y="2324"/>
                    <a:pt x="1869" y="1980"/>
                    <a:pt x="1869" y="1548"/>
                  </a:cubicBezTo>
                  <a:cubicBezTo>
                    <a:pt x="1869" y="1215"/>
                    <a:pt x="1667" y="917"/>
                    <a:pt x="1357" y="810"/>
                  </a:cubicBezTo>
                  <a:lnTo>
                    <a:pt x="1357" y="250"/>
                  </a:lnTo>
                  <a:cubicBezTo>
                    <a:pt x="1357" y="107"/>
                    <a:pt x="1238" y="0"/>
                    <a:pt x="1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478;p60">
              <a:extLst>
                <a:ext uri="{FF2B5EF4-FFF2-40B4-BE49-F238E27FC236}">
                  <a16:creationId xmlns:a16="http://schemas.microsoft.com/office/drawing/2014/main" id="{FC2314D4-BFF8-F9D0-5DC4-B249BB31EEB5}"/>
                </a:ext>
              </a:extLst>
            </p:cNvPr>
            <p:cNvSpPr/>
            <p:nvPr/>
          </p:nvSpPr>
          <p:spPr>
            <a:xfrm>
              <a:off x="7622120" y="2897262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0"/>
                  </a:moveTo>
                  <a:cubicBezTo>
                    <a:pt x="191" y="0"/>
                    <a:pt x="95" y="72"/>
                    <a:pt x="60" y="179"/>
                  </a:cubicBezTo>
                  <a:cubicBezTo>
                    <a:pt x="0" y="357"/>
                    <a:pt x="131" y="524"/>
                    <a:pt x="310" y="524"/>
                  </a:cubicBezTo>
                  <a:cubicBezTo>
                    <a:pt x="429" y="524"/>
                    <a:pt x="524" y="453"/>
                    <a:pt x="572" y="346"/>
                  </a:cubicBezTo>
                  <a:cubicBezTo>
                    <a:pt x="607" y="167"/>
                    <a:pt x="488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79;p60">
              <a:extLst>
                <a:ext uri="{FF2B5EF4-FFF2-40B4-BE49-F238E27FC236}">
                  <a16:creationId xmlns:a16="http://schemas.microsoft.com/office/drawing/2014/main" id="{6873EA97-3C84-0DA5-49D5-6EA7E82953B7}"/>
                </a:ext>
              </a:extLst>
            </p:cNvPr>
            <p:cNvSpPr/>
            <p:nvPr/>
          </p:nvSpPr>
          <p:spPr>
            <a:xfrm>
              <a:off x="7493420" y="2726274"/>
              <a:ext cx="15921" cy="14865"/>
            </a:xfrm>
            <a:custGeom>
              <a:avLst/>
              <a:gdLst/>
              <a:ahLst/>
              <a:cxnLst/>
              <a:rect l="l" t="t" r="r" b="b"/>
              <a:pathLst>
                <a:path w="573" h="535" extrusionOk="0">
                  <a:moveTo>
                    <a:pt x="291" y="0"/>
                  </a:moveTo>
                  <a:cubicBezTo>
                    <a:pt x="226" y="0"/>
                    <a:pt x="160" y="24"/>
                    <a:pt x="108" y="70"/>
                  </a:cubicBezTo>
                  <a:cubicBezTo>
                    <a:pt x="1" y="177"/>
                    <a:pt x="1" y="332"/>
                    <a:pt x="96" y="439"/>
                  </a:cubicBezTo>
                  <a:cubicBezTo>
                    <a:pt x="155" y="511"/>
                    <a:pt x="227" y="535"/>
                    <a:pt x="286" y="535"/>
                  </a:cubicBezTo>
                  <a:cubicBezTo>
                    <a:pt x="346" y="535"/>
                    <a:pt x="405" y="499"/>
                    <a:pt x="465" y="451"/>
                  </a:cubicBezTo>
                  <a:cubicBezTo>
                    <a:pt x="572" y="356"/>
                    <a:pt x="572" y="189"/>
                    <a:pt x="477" y="82"/>
                  </a:cubicBezTo>
                  <a:cubicBezTo>
                    <a:pt x="428" y="27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480;p60">
              <a:extLst>
                <a:ext uri="{FF2B5EF4-FFF2-40B4-BE49-F238E27FC236}">
                  <a16:creationId xmlns:a16="http://schemas.microsoft.com/office/drawing/2014/main" id="{7E096311-5F04-1846-5E98-29D44EABC645}"/>
                </a:ext>
              </a:extLst>
            </p:cNvPr>
            <p:cNvSpPr/>
            <p:nvPr/>
          </p:nvSpPr>
          <p:spPr>
            <a:xfrm>
              <a:off x="7514926" y="2737137"/>
              <a:ext cx="69490" cy="97303"/>
            </a:xfrm>
            <a:custGeom>
              <a:avLst/>
              <a:gdLst/>
              <a:ahLst/>
              <a:cxnLst/>
              <a:rect l="l" t="t" r="r" b="b"/>
              <a:pathLst>
                <a:path w="2501" h="3502" extrusionOk="0">
                  <a:moveTo>
                    <a:pt x="1251" y="656"/>
                  </a:moveTo>
                  <a:cubicBezTo>
                    <a:pt x="1632" y="1120"/>
                    <a:pt x="1989" y="1715"/>
                    <a:pt x="1989" y="2144"/>
                  </a:cubicBezTo>
                  <a:cubicBezTo>
                    <a:pt x="1989" y="2370"/>
                    <a:pt x="1905" y="2596"/>
                    <a:pt x="1763" y="2739"/>
                  </a:cubicBezTo>
                  <a:cubicBezTo>
                    <a:pt x="1632" y="2894"/>
                    <a:pt x="1453" y="2977"/>
                    <a:pt x="1251" y="2977"/>
                  </a:cubicBezTo>
                  <a:cubicBezTo>
                    <a:pt x="1060" y="2977"/>
                    <a:pt x="882" y="2894"/>
                    <a:pt x="751" y="2739"/>
                  </a:cubicBezTo>
                  <a:cubicBezTo>
                    <a:pt x="596" y="2584"/>
                    <a:pt x="524" y="2370"/>
                    <a:pt x="524" y="2132"/>
                  </a:cubicBezTo>
                  <a:cubicBezTo>
                    <a:pt x="524" y="1727"/>
                    <a:pt x="870" y="1132"/>
                    <a:pt x="1251" y="656"/>
                  </a:cubicBezTo>
                  <a:close/>
                  <a:moveTo>
                    <a:pt x="1251" y="1"/>
                  </a:moveTo>
                  <a:cubicBezTo>
                    <a:pt x="1179" y="1"/>
                    <a:pt x="1108" y="36"/>
                    <a:pt x="1060" y="96"/>
                  </a:cubicBezTo>
                  <a:cubicBezTo>
                    <a:pt x="882" y="286"/>
                    <a:pt x="0" y="1310"/>
                    <a:pt x="0" y="2144"/>
                  </a:cubicBezTo>
                  <a:cubicBezTo>
                    <a:pt x="0" y="2513"/>
                    <a:pt x="143" y="2846"/>
                    <a:pt x="358" y="3096"/>
                  </a:cubicBezTo>
                  <a:cubicBezTo>
                    <a:pt x="596" y="3346"/>
                    <a:pt x="917" y="3501"/>
                    <a:pt x="1251" y="3501"/>
                  </a:cubicBezTo>
                  <a:cubicBezTo>
                    <a:pt x="1596" y="3501"/>
                    <a:pt x="1905" y="3346"/>
                    <a:pt x="2144" y="3096"/>
                  </a:cubicBezTo>
                  <a:cubicBezTo>
                    <a:pt x="2382" y="2846"/>
                    <a:pt x="2501" y="2501"/>
                    <a:pt x="2501" y="2144"/>
                  </a:cubicBezTo>
                  <a:cubicBezTo>
                    <a:pt x="2501" y="1322"/>
                    <a:pt x="1691" y="358"/>
                    <a:pt x="1453" y="96"/>
                  </a:cubicBezTo>
                  <a:cubicBezTo>
                    <a:pt x="1405" y="36"/>
                    <a:pt x="1334" y="1"/>
                    <a:pt x="1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5537;p60">
            <a:extLst>
              <a:ext uri="{FF2B5EF4-FFF2-40B4-BE49-F238E27FC236}">
                <a16:creationId xmlns:a16="http://schemas.microsoft.com/office/drawing/2014/main" id="{33A83CDD-CF52-C737-F49D-2223B8F56102}"/>
              </a:ext>
            </a:extLst>
          </p:cNvPr>
          <p:cNvGrpSpPr/>
          <p:nvPr/>
        </p:nvGrpSpPr>
        <p:grpSpPr>
          <a:xfrm rot="2006292">
            <a:off x="7102862" y="2774950"/>
            <a:ext cx="675888" cy="769692"/>
            <a:chOff x="3493214" y="3259495"/>
            <a:chExt cx="319916" cy="369874"/>
          </a:xfrm>
        </p:grpSpPr>
        <p:sp>
          <p:nvSpPr>
            <p:cNvPr id="47" name="Google Shape;5538;p60">
              <a:extLst>
                <a:ext uri="{FF2B5EF4-FFF2-40B4-BE49-F238E27FC236}">
                  <a16:creationId xmlns:a16="http://schemas.microsoft.com/office/drawing/2014/main" id="{C720F4B4-6A6F-D4AE-44AB-B02CADDAE856}"/>
                </a:ext>
              </a:extLst>
            </p:cNvPr>
            <p:cNvSpPr/>
            <p:nvPr/>
          </p:nvSpPr>
          <p:spPr>
            <a:xfrm>
              <a:off x="3493214" y="3259495"/>
              <a:ext cx="319916" cy="369874"/>
            </a:xfrm>
            <a:custGeom>
              <a:avLst/>
              <a:gdLst/>
              <a:ahLst/>
              <a:cxnLst/>
              <a:rect l="l" t="t" r="r" b="b"/>
              <a:pathLst>
                <a:path w="11514" h="13312" extrusionOk="0">
                  <a:moveTo>
                    <a:pt x="8930" y="8633"/>
                  </a:moveTo>
                  <a:cubicBezTo>
                    <a:pt x="10073" y="8633"/>
                    <a:pt x="11002" y="9573"/>
                    <a:pt x="11002" y="10704"/>
                  </a:cubicBezTo>
                  <a:cubicBezTo>
                    <a:pt x="11002" y="11835"/>
                    <a:pt x="10073" y="12776"/>
                    <a:pt x="8930" y="12776"/>
                  </a:cubicBezTo>
                  <a:cubicBezTo>
                    <a:pt x="7787" y="12776"/>
                    <a:pt x="6858" y="11835"/>
                    <a:pt x="6858" y="10704"/>
                  </a:cubicBezTo>
                  <a:cubicBezTo>
                    <a:pt x="6858" y="9561"/>
                    <a:pt x="7799" y="8633"/>
                    <a:pt x="8930" y="8633"/>
                  </a:cubicBezTo>
                  <a:close/>
                  <a:moveTo>
                    <a:pt x="5763" y="1"/>
                  </a:moveTo>
                  <a:cubicBezTo>
                    <a:pt x="4394" y="1"/>
                    <a:pt x="3060" y="489"/>
                    <a:pt x="2012" y="1382"/>
                  </a:cubicBezTo>
                  <a:cubicBezTo>
                    <a:pt x="1905" y="1477"/>
                    <a:pt x="1893" y="1644"/>
                    <a:pt x="1977" y="1763"/>
                  </a:cubicBezTo>
                  <a:cubicBezTo>
                    <a:pt x="2029" y="1815"/>
                    <a:pt x="2099" y="1842"/>
                    <a:pt x="2172" y="1842"/>
                  </a:cubicBezTo>
                  <a:cubicBezTo>
                    <a:pt x="2231" y="1842"/>
                    <a:pt x="2292" y="1824"/>
                    <a:pt x="2346" y="1787"/>
                  </a:cubicBezTo>
                  <a:cubicBezTo>
                    <a:pt x="3298" y="989"/>
                    <a:pt x="4513" y="536"/>
                    <a:pt x="5763" y="536"/>
                  </a:cubicBezTo>
                  <a:cubicBezTo>
                    <a:pt x="8644" y="536"/>
                    <a:pt x="11002" y="2894"/>
                    <a:pt x="11002" y="5775"/>
                  </a:cubicBezTo>
                  <a:cubicBezTo>
                    <a:pt x="11002" y="6728"/>
                    <a:pt x="10740" y="7668"/>
                    <a:pt x="10251" y="8490"/>
                  </a:cubicBezTo>
                  <a:cubicBezTo>
                    <a:pt x="9870" y="8252"/>
                    <a:pt x="9406" y="8109"/>
                    <a:pt x="8930" y="8109"/>
                  </a:cubicBezTo>
                  <a:cubicBezTo>
                    <a:pt x="7692" y="8109"/>
                    <a:pt x="6656" y="8978"/>
                    <a:pt x="6394" y="10133"/>
                  </a:cubicBezTo>
                  <a:cubicBezTo>
                    <a:pt x="6191" y="10169"/>
                    <a:pt x="5977" y="10180"/>
                    <a:pt x="5763" y="10180"/>
                  </a:cubicBezTo>
                  <a:cubicBezTo>
                    <a:pt x="3334" y="10180"/>
                    <a:pt x="1358" y="8204"/>
                    <a:pt x="1358" y="5775"/>
                  </a:cubicBezTo>
                  <a:cubicBezTo>
                    <a:pt x="1358" y="3346"/>
                    <a:pt x="3334" y="1370"/>
                    <a:pt x="5763" y="1370"/>
                  </a:cubicBezTo>
                  <a:cubicBezTo>
                    <a:pt x="8180" y="1370"/>
                    <a:pt x="10168" y="3346"/>
                    <a:pt x="10168" y="5775"/>
                  </a:cubicBezTo>
                  <a:cubicBezTo>
                    <a:pt x="10168" y="6073"/>
                    <a:pt x="10132" y="6382"/>
                    <a:pt x="10073" y="6680"/>
                  </a:cubicBezTo>
                  <a:cubicBezTo>
                    <a:pt x="10049" y="6823"/>
                    <a:pt x="10132" y="6966"/>
                    <a:pt x="10263" y="7001"/>
                  </a:cubicBezTo>
                  <a:cubicBezTo>
                    <a:pt x="10280" y="7004"/>
                    <a:pt x="10296" y="7006"/>
                    <a:pt x="10312" y="7006"/>
                  </a:cubicBezTo>
                  <a:cubicBezTo>
                    <a:pt x="10437" y="7006"/>
                    <a:pt x="10553" y="6926"/>
                    <a:pt x="10585" y="6799"/>
                  </a:cubicBezTo>
                  <a:cubicBezTo>
                    <a:pt x="10656" y="6478"/>
                    <a:pt x="10680" y="6132"/>
                    <a:pt x="10680" y="5787"/>
                  </a:cubicBezTo>
                  <a:cubicBezTo>
                    <a:pt x="10680" y="3072"/>
                    <a:pt x="8466" y="870"/>
                    <a:pt x="5763" y="870"/>
                  </a:cubicBezTo>
                  <a:cubicBezTo>
                    <a:pt x="3048" y="870"/>
                    <a:pt x="834" y="3084"/>
                    <a:pt x="834" y="5787"/>
                  </a:cubicBezTo>
                  <a:cubicBezTo>
                    <a:pt x="834" y="8502"/>
                    <a:pt x="3048" y="10716"/>
                    <a:pt x="5763" y="10716"/>
                  </a:cubicBezTo>
                  <a:cubicBezTo>
                    <a:pt x="5953" y="10716"/>
                    <a:pt x="6144" y="10704"/>
                    <a:pt x="6322" y="10692"/>
                  </a:cubicBezTo>
                  <a:lnTo>
                    <a:pt x="6322" y="10716"/>
                  </a:lnTo>
                  <a:cubicBezTo>
                    <a:pt x="6322" y="10811"/>
                    <a:pt x="6322" y="10907"/>
                    <a:pt x="6334" y="11002"/>
                  </a:cubicBezTo>
                  <a:cubicBezTo>
                    <a:pt x="6144" y="11014"/>
                    <a:pt x="5953" y="11026"/>
                    <a:pt x="5763" y="11026"/>
                  </a:cubicBezTo>
                  <a:cubicBezTo>
                    <a:pt x="2870" y="11026"/>
                    <a:pt x="524" y="8680"/>
                    <a:pt x="524" y="5787"/>
                  </a:cubicBezTo>
                  <a:cubicBezTo>
                    <a:pt x="524" y="4870"/>
                    <a:pt x="762" y="3965"/>
                    <a:pt x="1215" y="3168"/>
                  </a:cubicBezTo>
                  <a:cubicBezTo>
                    <a:pt x="1298" y="3049"/>
                    <a:pt x="1250" y="2894"/>
                    <a:pt x="1131" y="2810"/>
                  </a:cubicBezTo>
                  <a:cubicBezTo>
                    <a:pt x="1093" y="2788"/>
                    <a:pt x="1050" y="2777"/>
                    <a:pt x="1007" y="2777"/>
                  </a:cubicBezTo>
                  <a:cubicBezTo>
                    <a:pt x="915" y="2777"/>
                    <a:pt x="823" y="2825"/>
                    <a:pt x="774" y="2906"/>
                  </a:cubicBezTo>
                  <a:cubicBezTo>
                    <a:pt x="262" y="3787"/>
                    <a:pt x="0" y="4775"/>
                    <a:pt x="0" y="5787"/>
                  </a:cubicBezTo>
                  <a:cubicBezTo>
                    <a:pt x="0" y="7323"/>
                    <a:pt x="596" y="8787"/>
                    <a:pt x="1679" y="9871"/>
                  </a:cubicBezTo>
                  <a:cubicBezTo>
                    <a:pt x="2762" y="10954"/>
                    <a:pt x="4215" y="11550"/>
                    <a:pt x="5763" y="11550"/>
                  </a:cubicBezTo>
                  <a:cubicBezTo>
                    <a:pt x="6001" y="11550"/>
                    <a:pt x="6215" y="11538"/>
                    <a:pt x="6453" y="11502"/>
                  </a:cubicBezTo>
                  <a:cubicBezTo>
                    <a:pt x="6787" y="12550"/>
                    <a:pt x="7763" y="13312"/>
                    <a:pt x="8930" y="13312"/>
                  </a:cubicBezTo>
                  <a:cubicBezTo>
                    <a:pt x="10359" y="13312"/>
                    <a:pt x="11514" y="12145"/>
                    <a:pt x="11514" y="10716"/>
                  </a:cubicBezTo>
                  <a:cubicBezTo>
                    <a:pt x="11514" y="9930"/>
                    <a:pt x="11192" y="9240"/>
                    <a:pt x="10668" y="8764"/>
                  </a:cubicBezTo>
                  <a:cubicBezTo>
                    <a:pt x="11216" y="7859"/>
                    <a:pt x="11514" y="6835"/>
                    <a:pt x="11514" y="5763"/>
                  </a:cubicBezTo>
                  <a:cubicBezTo>
                    <a:pt x="11514" y="4227"/>
                    <a:pt x="10918" y="2775"/>
                    <a:pt x="9835" y="1679"/>
                  </a:cubicBezTo>
                  <a:cubicBezTo>
                    <a:pt x="8751" y="596"/>
                    <a:pt x="7311" y="1"/>
                    <a:pt x="5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539;p60">
              <a:extLst>
                <a:ext uri="{FF2B5EF4-FFF2-40B4-BE49-F238E27FC236}">
                  <a16:creationId xmlns:a16="http://schemas.microsoft.com/office/drawing/2014/main" id="{4548E1BE-ABE8-CD23-C3D6-7010529AE960}"/>
                </a:ext>
              </a:extLst>
            </p:cNvPr>
            <p:cNvSpPr/>
            <p:nvPr/>
          </p:nvSpPr>
          <p:spPr>
            <a:xfrm>
              <a:off x="3524305" y="3319066"/>
              <a:ext cx="16560" cy="14559"/>
            </a:xfrm>
            <a:custGeom>
              <a:avLst/>
              <a:gdLst/>
              <a:ahLst/>
              <a:cxnLst/>
              <a:rect l="l" t="t" r="r" b="b"/>
              <a:pathLst>
                <a:path w="596" h="524" extrusionOk="0">
                  <a:moveTo>
                    <a:pt x="293" y="0"/>
                  </a:moveTo>
                  <a:cubicBezTo>
                    <a:pt x="217" y="0"/>
                    <a:pt x="144" y="38"/>
                    <a:pt x="96" y="107"/>
                  </a:cubicBezTo>
                  <a:cubicBezTo>
                    <a:pt x="0" y="214"/>
                    <a:pt x="12" y="369"/>
                    <a:pt x="131" y="464"/>
                  </a:cubicBezTo>
                  <a:cubicBezTo>
                    <a:pt x="179" y="512"/>
                    <a:pt x="239" y="524"/>
                    <a:pt x="298" y="524"/>
                  </a:cubicBezTo>
                  <a:cubicBezTo>
                    <a:pt x="369" y="524"/>
                    <a:pt x="441" y="488"/>
                    <a:pt x="500" y="416"/>
                  </a:cubicBezTo>
                  <a:cubicBezTo>
                    <a:pt x="596" y="297"/>
                    <a:pt x="572" y="131"/>
                    <a:pt x="453" y="59"/>
                  </a:cubicBezTo>
                  <a:cubicBezTo>
                    <a:pt x="403" y="20"/>
                    <a:pt x="3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540;p60">
              <a:extLst>
                <a:ext uri="{FF2B5EF4-FFF2-40B4-BE49-F238E27FC236}">
                  <a16:creationId xmlns:a16="http://schemas.microsoft.com/office/drawing/2014/main" id="{F449BC9D-7789-5BF5-89B2-F4279E4BEBB8}"/>
                </a:ext>
              </a:extLst>
            </p:cNvPr>
            <p:cNvSpPr/>
            <p:nvPr/>
          </p:nvSpPr>
          <p:spPr>
            <a:xfrm>
              <a:off x="3766451" y="3458853"/>
              <a:ext cx="16254" cy="14393"/>
            </a:xfrm>
            <a:custGeom>
              <a:avLst/>
              <a:gdLst/>
              <a:ahLst/>
              <a:cxnLst/>
              <a:rect l="l" t="t" r="r" b="b"/>
              <a:pathLst>
                <a:path w="585" h="518" extrusionOk="0">
                  <a:moveTo>
                    <a:pt x="296" y="1"/>
                  </a:moveTo>
                  <a:cubicBezTo>
                    <a:pt x="189" y="1"/>
                    <a:pt x="94" y="59"/>
                    <a:pt x="48" y="160"/>
                  </a:cubicBezTo>
                  <a:lnTo>
                    <a:pt x="48" y="184"/>
                  </a:lnTo>
                  <a:cubicBezTo>
                    <a:pt x="1" y="315"/>
                    <a:pt x="60" y="458"/>
                    <a:pt x="191" y="505"/>
                  </a:cubicBezTo>
                  <a:cubicBezTo>
                    <a:pt x="227" y="517"/>
                    <a:pt x="251" y="517"/>
                    <a:pt x="287" y="517"/>
                  </a:cubicBezTo>
                  <a:cubicBezTo>
                    <a:pt x="394" y="517"/>
                    <a:pt x="489" y="458"/>
                    <a:pt x="525" y="362"/>
                  </a:cubicBezTo>
                  <a:cubicBezTo>
                    <a:pt x="584" y="207"/>
                    <a:pt x="525" y="65"/>
                    <a:pt x="394" y="17"/>
                  </a:cubicBezTo>
                  <a:cubicBezTo>
                    <a:pt x="361" y="6"/>
                    <a:pt x="328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541;p60">
              <a:extLst>
                <a:ext uri="{FF2B5EF4-FFF2-40B4-BE49-F238E27FC236}">
                  <a16:creationId xmlns:a16="http://schemas.microsoft.com/office/drawing/2014/main" id="{A03B2745-7438-9AD3-B7F1-B08A8E8E53AE}"/>
                </a:ext>
              </a:extLst>
            </p:cNvPr>
            <p:cNvSpPr/>
            <p:nvPr/>
          </p:nvSpPr>
          <p:spPr>
            <a:xfrm>
              <a:off x="3733054" y="3581468"/>
              <a:ext cx="16226" cy="14754"/>
            </a:xfrm>
            <a:custGeom>
              <a:avLst/>
              <a:gdLst/>
              <a:ahLst/>
              <a:cxnLst/>
              <a:rect l="l" t="t" r="r" b="b"/>
              <a:pathLst>
                <a:path w="584" h="531" extrusionOk="0">
                  <a:moveTo>
                    <a:pt x="287" y="0"/>
                  </a:moveTo>
                  <a:cubicBezTo>
                    <a:pt x="220" y="0"/>
                    <a:pt x="155" y="27"/>
                    <a:pt x="107" y="81"/>
                  </a:cubicBezTo>
                  <a:cubicBezTo>
                    <a:pt x="0" y="188"/>
                    <a:pt x="0" y="355"/>
                    <a:pt x="107" y="450"/>
                  </a:cubicBezTo>
                  <a:cubicBezTo>
                    <a:pt x="155" y="503"/>
                    <a:pt x="220" y="530"/>
                    <a:pt x="287" y="530"/>
                  </a:cubicBezTo>
                  <a:cubicBezTo>
                    <a:pt x="354" y="530"/>
                    <a:pt x="423" y="503"/>
                    <a:pt x="476" y="450"/>
                  </a:cubicBezTo>
                  <a:cubicBezTo>
                    <a:pt x="584" y="355"/>
                    <a:pt x="584" y="188"/>
                    <a:pt x="476" y="81"/>
                  </a:cubicBezTo>
                  <a:cubicBezTo>
                    <a:pt x="423" y="27"/>
                    <a:pt x="354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542;p60">
              <a:extLst>
                <a:ext uri="{FF2B5EF4-FFF2-40B4-BE49-F238E27FC236}">
                  <a16:creationId xmlns:a16="http://schemas.microsoft.com/office/drawing/2014/main" id="{B377DDF5-3701-129F-3550-1B46C97CAEBC}"/>
                </a:ext>
              </a:extLst>
            </p:cNvPr>
            <p:cNvSpPr/>
            <p:nvPr/>
          </p:nvSpPr>
          <p:spPr>
            <a:xfrm>
              <a:off x="3692349" y="3523981"/>
              <a:ext cx="97636" cy="31869"/>
            </a:xfrm>
            <a:custGeom>
              <a:avLst/>
              <a:gdLst/>
              <a:ahLst/>
              <a:cxnLst/>
              <a:rect l="l" t="t" r="r" b="b"/>
              <a:pathLst>
                <a:path w="3514" h="1147" extrusionOk="0">
                  <a:moveTo>
                    <a:pt x="1758" y="1"/>
                  </a:moveTo>
                  <a:cubicBezTo>
                    <a:pt x="1159" y="1"/>
                    <a:pt x="560" y="233"/>
                    <a:pt x="108" y="697"/>
                  </a:cubicBezTo>
                  <a:cubicBezTo>
                    <a:pt x="1" y="792"/>
                    <a:pt x="1" y="959"/>
                    <a:pt x="108" y="1066"/>
                  </a:cubicBezTo>
                  <a:cubicBezTo>
                    <a:pt x="161" y="1120"/>
                    <a:pt x="230" y="1147"/>
                    <a:pt x="297" y="1147"/>
                  </a:cubicBezTo>
                  <a:cubicBezTo>
                    <a:pt x="364" y="1147"/>
                    <a:pt x="429" y="1120"/>
                    <a:pt x="477" y="1066"/>
                  </a:cubicBezTo>
                  <a:cubicBezTo>
                    <a:pt x="834" y="709"/>
                    <a:pt x="1302" y="530"/>
                    <a:pt x="1769" y="530"/>
                  </a:cubicBezTo>
                  <a:cubicBezTo>
                    <a:pt x="2236" y="530"/>
                    <a:pt x="2703" y="709"/>
                    <a:pt x="3061" y="1066"/>
                  </a:cubicBezTo>
                  <a:cubicBezTo>
                    <a:pt x="3096" y="1114"/>
                    <a:pt x="3180" y="1138"/>
                    <a:pt x="3239" y="1138"/>
                  </a:cubicBezTo>
                  <a:cubicBezTo>
                    <a:pt x="3299" y="1138"/>
                    <a:pt x="3370" y="1114"/>
                    <a:pt x="3418" y="1066"/>
                  </a:cubicBezTo>
                  <a:cubicBezTo>
                    <a:pt x="3513" y="959"/>
                    <a:pt x="3513" y="792"/>
                    <a:pt x="3418" y="697"/>
                  </a:cubicBezTo>
                  <a:cubicBezTo>
                    <a:pt x="2959" y="233"/>
                    <a:pt x="2358" y="1"/>
                    <a:pt x="1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543;p60">
              <a:extLst>
                <a:ext uri="{FF2B5EF4-FFF2-40B4-BE49-F238E27FC236}">
                  <a16:creationId xmlns:a16="http://schemas.microsoft.com/office/drawing/2014/main" id="{6F13601A-B93D-5933-C07E-4058C856B957}"/>
                </a:ext>
              </a:extLst>
            </p:cNvPr>
            <p:cNvSpPr/>
            <p:nvPr/>
          </p:nvSpPr>
          <p:spPr>
            <a:xfrm>
              <a:off x="3712854" y="3552849"/>
              <a:ext cx="56598" cy="23173"/>
            </a:xfrm>
            <a:custGeom>
              <a:avLst/>
              <a:gdLst/>
              <a:ahLst/>
              <a:cxnLst/>
              <a:rect l="l" t="t" r="r" b="b"/>
              <a:pathLst>
                <a:path w="2037" h="834" extrusionOk="0">
                  <a:moveTo>
                    <a:pt x="1022" y="0"/>
                  </a:moveTo>
                  <a:cubicBezTo>
                    <a:pt x="689" y="0"/>
                    <a:pt x="352" y="128"/>
                    <a:pt x="96" y="384"/>
                  </a:cubicBezTo>
                  <a:cubicBezTo>
                    <a:pt x="1" y="492"/>
                    <a:pt x="1" y="646"/>
                    <a:pt x="96" y="754"/>
                  </a:cubicBezTo>
                  <a:cubicBezTo>
                    <a:pt x="150" y="807"/>
                    <a:pt x="218" y="834"/>
                    <a:pt x="287" y="834"/>
                  </a:cubicBezTo>
                  <a:cubicBezTo>
                    <a:pt x="355" y="834"/>
                    <a:pt x="424" y="807"/>
                    <a:pt x="477" y="754"/>
                  </a:cubicBezTo>
                  <a:cubicBezTo>
                    <a:pt x="626" y="605"/>
                    <a:pt x="825" y="530"/>
                    <a:pt x="1025" y="530"/>
                  </a:cubicBezTo>
                  <a:cubicBezTo>
                    <a:pt x="1224" y="530"/>
                    <a:pt x="1424" y="605"/>
                    <a:pt x="1573" y="754"/>
                  </a:cubicBezTo>
                  <a:cubicBezTo>
                    <a:pt x="1620" y="801"/>
                    <a:pt x="1692" y="825"/>
                    <a:pt x="1751" y="825"/>
                  </a:cubicBezTo>
                  <a:cubicBezTo>
                    <a:pt x="1811" y="825"/>
                    <a:pt x="1882" y="801"/>
                    <a:pt x="1930" y="754"/>
                  </a:cubicBezTo>
                  <a:cubicBezTo>
                    <a:pt x="2037" y="646"/>
                    <a:pt x="2037" y="492"/>
                    <a:pt x="1930" y="384"/>
                  </a:cubicBezTo>
                  <a:cubicBezTo>
                    <a:pt x="1686" y="128"/>
                    <a:pt x="1355" y="0"/>
                    <a:pt x="1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544;p60">
              <a:extLst>
                <a:ext uri="{FF2B5EF4-FFF2-40B4-BE49-F238E27FC236}">
                  <a16:creationId xmlns:a16="http://schemas.microsoft.com/office/drawing/2014/main" id="{7C7FD006-8F77-E88F-ED37-5E780539E888}"/>
                </a:ext>
              </a:extLst>
            </p:cNvPr>
            <p:cNvSpPr/>
            <p:nvPr/>
          </p:nvSpPr>
          <p:spPr>
            <a:xfrm>
              <a:off x="3595768" y="3325263"/>
              <a:ext cx="115808" cy="187326"/>
            </a:xfrm>
            <a:custGeom>
              <a:avLst/>
              <a:gdLst/>
              <a:ahLst/>
              <a:cxnLst/>
              <a:rect l="l" t="t" r="r" b="b"/>
              <a:pathLst>
                <a:path w="4168" h="6742" extrusionOk="0">
                  <a:moveTo>
                    <a:pt x="2560" y="1122"/>
                  </a:moveTo>
                  <a:lnTo>
                    <a:pt x="2131" y="2646"/>
                  </a:lnTo>
                  <a:cubicBezTo>
                    <a:pt x="2096" y="2753"/>
                    <a:pt x="2143" y="2872"/>
                    <a:pt x="2239" y="2944"/>
                  </a:cubicBezTo>
                  <a:cubicBezTo>
                    <a:pt x="2286" y="2980"/>
                    <a:pt x="2334" y="2980"/>
                    <a:pt x="2381" y="2980"/>
                  </a:cubicBezTo>
                  <a:lnTo>
                    <a:pt x="3489" y="2980"/>
                  </a:lnTo>
                  <a:lnTo>
                    <a:pt x="1572" y="5647"/>
                  </a:lnTo>
                  <a:lnTo>
                    <a:pt x="2000" y="4111"/>
                  </a:lnTo>
                  <a:cubicBezTo>
                    <a:pt x="2036" y="4003"/>
                    <a:pt x="1988" y="3884"/>
                    <a:pt x="1893" y="3813"/>
                  </a:cubicBezTo>
                  <a:cubicBezTo>
                    <a:pt x="1846" y="3777"/>
                    <a:pt x="1798" y="3777"/>
                    <a:pt x="1750" y="3777"/>
                  </a:cubicBezTo>
                  <a:lnTo>
                    <a:pt x="643" y="3777"/>
                  </a:lnTo>
                  <a:lnTo>
                    <a:pt x="2560" y="1122"/>
                  </a:lnTo>
                  <a:close/>
                  <a:moveTo>
                    <a:pt x="2941" y="1"/>
                  </a:moveTo>
                  <a:cubicBezTo>
                    <a:pt x="2915" y="1"/>
                    <a:pt x="2887" y="5"/>
                    <a:pt x="2858" y="15"/>
                  </a:cubicBezTo>
                  <a:cubicBezTo>
                    <a:pt x="2750" y="27"/>
                    <a:pt x="2667" y="86"/>
                    <a:pt x="2608" y="158"/>
                  </a:cubicBezTo>
                  <a:lnTo>
                    <a:pt x="72" y="3694"/>
                  </a:lnTo>
                  <a:cubicBezTo>
                    <a:pt x="24" y="3753"/>
                    <a:pt x="0" y="3837"/>
                    <a:pt x="0" y="3920"/>
                  </a:cubicBezTo>
                  <a:cubicBezTo>
                    <a:pt x="0" y="4123"/>
                    <a:pt x="167" y="4301"/>
                    <a:pt x="381" y="4301"/>
                  </a:cubicBezTo>
                  <a:lnTo>
                    <a:pt x="1429" y="4301"/>
                  </a:lnTo>
                  <a:lnTo>
                    <a:pt x="893" y="6254"/>
                  </a:lnTo>
                  <a:cubicBezTo>
                    <a:pt x="834" y="6397"/>
                    <a:pt x="893" y="6575"/>
                    <a:pt x="1024" y="6670"/>
                  </a:cubicBezTo>
                  <a:cubicBezTo>
                    <a:pt x="1084" y="6706"/>
                    <a:pt x="1179" y="6742"/>
                    <a:pt x="1250" y="6742"/>
                  </a:cubicBezTo>
                  <a:lnTo>
                    <a:pt x="1310" y="6742"/>
                  </a:lnTo>
                  <a:cubicBezTo>
                    <a:pt x="1417" y="6730"/>
                    <a:pt x="1500" y="6670"/>
                    <a:pt x="1560" y="6599"/>
                  </a:cubicBezTo>
                  <a:lnTo>
                    <a:pt x="4096" y="3063"/>
                  </a:lnTo>
                  <a:cubicBezTo>
                    <a:pt x="4132" y="3003"/>
                    <a:pt x="4167" y="2920"/>
                    <a:pt x="4167" y="2837"/>
                  </a:cubicBezTo>
                  <a:cubicBezTo>
                    <a:pt x="4167" y="2634"/>
                    <a:pt x="4001" y="2456"/>
                    <a:pt x="3774" y="2456"/>
                  </a:cubicBezTo>
                  <a:lnTo>
                    <a:pt x="2739" y="2456"/>
                  </a:lnTo>
                  <a:lnTo>
                    <a:pt x="3274" y="503"/>
                  </a:lnTo>
                  <a:cubicBezTo>
                    <a:pt x="3322" y="336"/>
                    <a:pt x="3274" y="182"/>
                    <a:pt x="3143" y="74"/>
                  </a:cubicBezTo>
                  <a:cubicBezTo>
                    <a:pt x="3074" y="31"/>
                    <a:pt x="3012" y="1"/>
                    <a:pt x="2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996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843C0F-9378-B575-0E84-47FC0983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Team Member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2A2A4E-FB54-A56F-A6AD-97A92696FBE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25123" y="1639331"/>
            <a:ext cx="2885700" cy="558900"/>
          </a:xfrm>
        </p:spPr>
        <p:txBody>
          <a:bodyPr/>
          <a:lstStyle/>
          <a:p>
            <a:r>
              <a:rPr lang="vi-VN" dirty="0"/>
              <a:t>Supervisor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D9FFB02-4593-D349-2D8F-DBD2D532712B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733173" y="1639331"/>
            <a:ext cx="2885700" cy="558900"/>
          </a:xfrm>
        </p:spPr>
        <p:txBody>
          <a:bodyPr/>
          <a:lstStyle/>
          <a:p>
            <a:r>
              <a:rPr lang="vi-VN" dirty="0"/>
              <a:t>Member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70BC6B1-92D5-A5F2-F73B-C254F7236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3173" y="2246811"/>
            <a:ext cx="2885700" cy="1709158"/>
          </a:xfrm>
        </p:spPr>
        <p:txBody>
          <a:bodyPr/>
          <a:lstStyle/>
          <a:p>
            <a:r>
              <a:rPr lang="vi-VN" dirty="0"/>
              <a:t>Hoang Le Duy ( FE )</a:t>
            </a:r>
          </a:p>
          <a:p>
            <a:r>
              <a:rPr lang="vi-VN" dirty="0"/>
              <a:t>Do Thanh Tu ( Mobile )</a:t>
            </a:r>
          </a:p>
          <a:p>
            <a:r>
              <a:rPr lang="vi-VN" dirty="0"/>
              <a:t>Truong Thanh Trung ( BE )</a:t>
            </a:r>
          </a:p>
          <a:p>
            <a:r>
              <a:rPr lang="vi-VN" dirty="0"/>
              <a:t>Nguyen Tuan Tu ( BE )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2325F44-730F-DEDE-BCCB-24AEC0CC4D9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25123" y="2246811"/>
            <a:ext cx="2885700" cy="1709158"/>
          </a:xfrm>
        </p:spPr>
        <p:txBody>
          <a:bodyPr/>
          <a:lstStyle/>
          <a:p>
            <a:r>
              <a:rPr lang="vi-VN" dirty="0"/>
              <a:t>Mr.</a:t>
            </a:r>
            <a:r>
              <a:rPr lang="vi-VN" b="1" i="1" dirty="0"/>
              <a:t>Nguyễn Trí Thông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6349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F23A-D86E-377A-3C51-A048937E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Staff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2C5DFE-784E-B725-E7B0-436976C7CFD9}"/>
              </a:ext>
            </a:extLst>
          </p:cNvPr>
          <p:cNvSpPr/>
          <p:nvPr/>
        </p:nvSpPr>
        <p:spPr>
          <a:xfrm>
            <a:off x="1247502" y="1182189"/>
            <a:ext cx="6880497" cy="329183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3200" dirty="0">
                <a:solidFill>
                  <a:srgbClr val="92D050"/>
                </a:solidFill>
              </a:rPr>
              <a:t>Manage Contract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3200" dirty="0">
                <a:solidFill>
                  <a:srgbClr val="92D050"/>
                </a:solidFill>
              </a:rPr>
              <a:t>View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3200" dirty="0">
                <a:solidFill>
                  <a:srgbClr val="92D050"/>
                </a:solidFill>
              </a:rPr>
              <a:t>Manage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3200" dirty="0">
                <a:solidFill>
                  <a:srgbClr val="92D050"/>
                </a:solidFill>
              </a:rPr>
              <a:t>Manage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3200" dirty="0">
                <a:solidFill>
                  <a:srgbClr val="92D050"/>
                </a:solidFill>
              </a:rPr>
              <a:t>View Promotion / Device / Package</a:t>
            </a:r>
            <a:endParaRPr lang="en-US" sz="3200" dirty="0">
              <a:solidFill>
                <a:srgbClr val="92D050"/>
              </a:solidFill>
            </a:endParaRPr>
          </a:p>
        </p:txBody>
      </p:sp>
      <p:grpSp>
        <p:nvGrpSpPr>
          <p:cNvPr id="7" name="Google Shape;14660;p76">
            <a:extLst>
              <a:ext uri="{FF2B5EF4-FFF2-40B4-BE49-F238E27FC236}">
                <a16:creationId xmlns:a16="http://schemas.microsoft.com/office/drawing/2014/main" id="{85E76261-568B-B24B-F30D-D4D8E2B92C02}"/>
              </a:ext>
            </a:extLst>
          </p:cNvPr>
          <p:cNvGrpSpPr/>
          <p:nvPr/>
        </p:nvGrpSpPr>
        <p:grpSpPr>
          <a:xfrm>
            <a:off x="3071042" y="316396"/>
            <a:ext cx="647518" cy="706152"/>
            <a:chOff x="-64401400" y="1914475"/>
            <a:chExt cx="319000" cy="317275"/>
          </a:xfrm>
        </p:grpSpPr>
        <p:sp>
          <p:nvSpPr>
            <p:cNvPr id="8" name="Google Shape;14661;p76">
              <a:extLst>
                <a:ext uri="{FF2B5EF4-FFF2-40B4-BE49-F238E27FC236}">
                  <a16:creationId xmlns:a16="http://schemas.microsoft.com/office/drawing/2014/main" id="{9FB5C464-AB19-9C2A-0718-068682CE5F90}"/>
                </a:ext>
              </a:extLst>
            </p:cNvPr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4662;p76">
              <a:extLst>
                <a:ext uri="{FF2B5EF4-FFF2-40B4-BE49-F238E27FC236}">
                  <a16:creationId xmlns:a16="http://schemas.microsoft.com/office/drawing/2014/main" id="{0FFC4E2B-D2FD-C6D6-0FB6-D16FB7B8B5CC}"/>
                </a:ext>
              </a:extLst>
            </p:cNvPr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63;p76">
              <a:extLst>
                <a:ext uri="{FF2B5EF4-FFF2-40B4-BE49-F238E27FC236}">
                  <a16:creationId xmlns:a16="http://schemas.microsoft.com/office/drawing/2014/main" id="{1C0F1C06-F310-6329-1689-19625F6605F8}"/>
                </a:ext>
              </a:extLst>
            </p:cNvPr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16776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1D6E-94E5-D449-FCB7-F3371864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2000" dirty="0"/>
              <a:t>Staff – View Request – Update Contract – Send Report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11B1F-9FC0-F805-3F21-F5BEC9FA4BBB}"/>
              </a:ext>
            </a:extLst>
          </p:cNvPr>
          <p:cNvSpPr txBox="1"/>
          <p:nvPr/>
        </p:nvSpPr>
        <p:spPr>
          <a:xfrm>
            <a:off x="607423" y="2011680"/>
            <a:ext cx="88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srgbClr val="92D050"/>
                </a:solidFill>
              </a:rPr>
              <a:t>Staff</a:t>
            </a:r>
            <a:endParaRPr lang="en-US" sz="1200" dirty="0">
              <a:solidFill>
                <a:srgbClr val="92D05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C19209-C1D2-1019-A42F-0A672232C5B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489166" y="2150180"/>
            <a:ext cx="505096" cy="0"/>
          </a:xfrm>
          <a:prstGeom prst="straightConnector1">
            <a:avLst/>
          </a:prstGeom>
          <a:ln>
            <a:solidFill>
              <a:srgbClr val="E5A2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909EF7-E952-4D51-A8FE-D31CB111A0F8}"/>
              </a:ext>
            </a:extLst>
          </p:cNvPr>
          <p:cNvSpPr txBox="1"/>
          <p:nvPr/>
        </p:nvSpPr>
        <p:spPr>
          <a:xfrm>
            <a:off x="2072735" y="1980902"/>
            <a:ext cx="731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92D050"/>
                </a:solidFill>
              </a:rPr>
              <a:t>Mobile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39E9CF-CA74-5610-E17C-E8143FD1A367}"/>
              </a:ext>
            </a:extLst>
          </p:cNvPr>
          <p:cNvCxnSpPr>
            <a:cxnSpLocks/>
          </p:cNvCxnSpPr>
          <p:nvPr/>
        </p:nvCxnSpPr>
        <p:spPr>
          <a:xfrm>
            <a:off x="2804160" y="2134790"/>
            <a:ext cx="631190" cy="0"/>
          </a:xfrm>
          <a:prstGeom prst="straightConnector1">
            <a:avLst/>
          </a:prstGeom>
          <a:ln>
            <a:solidFill>
              <a:srgbClr val="E5A2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64110B-6DD7-0152-DF00-87C0196E71D7}"/>
              </a:ext>
            </a:extLst>
          </p:cNvPr>
          <p:cNvSpPr txBox="1"/>
          <p:nvPr/>
        </p:nvSpPr>
        <p:spPr>
          <a:xfrm>
            <a:off x="3414031" y="1980902"/>
            <a:ext cx="138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srgbClr val="92D050"/>
                </a:solidFill>
              </a:rPr>
              <a:t>View request list</a:t>
            </a:r>
            <a:endParaRPr lang="en-US" sz="1200" dirty="0">
              <a:solidFill>
                <a:srgbClr val="92D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203FD-7F34-3798-EC3B-AE9A3ABE6A03}"/>
              </a:ext>
            </a:extLst>
          </p:cNvPr>
          <p:cNvSpPr txBox="1"/>
          <p:nvPr/>
        </p:nvSpPr>
        <p:spPr>
          <a:xfrm>
            <a:off x="1480048" y="1896124"/>
            <a:ext cx="600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2F047E-0DA2-0C9C-C106-A9C801923F22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4801778" y="2119402"/>
            <a:ext cx="435059" cy="8592"/>
          </a:xfrm>
          <a:prstGeom prst="straightConnector1">
            <a:avLst/>
          </a:prstGeom>
          <a:ln>
            <a:solidFill>
              <a:srgbClr val="E5A2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53C70-7CF9-6885-347E-9A1789210FF6}"/>
              </a:ext>
            </a:extLst>
          </p:cNvPr>
          <p:cNvSpPr txBox="1"/>
          <p:nvPr/>
        </p:nvSpPr>
        <p:spPr>
          <a:xfrm>
            <a:off x="5236837" y="1989494"/>
            <a:ext cx="1048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srgbClr val="92D050"/>
                </a:solidFill>
              </a:rPr>
              <a:t>Send report</a:t>
            </a:r>
            <a:endParaRPr lang="en-US" sz="1200" dirty="0">
              <a:solidFill>
                <a:srgbClr val="92D05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FDEFC6-0CA1-BF14-3BFC-D420E475BA26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285653" y="2119402"/>
            <a:ext cx="712500" cy="8592"/>
          </a:xfrm>
          <a:prstGeom prst="straightConnector1">
            <a:avLst/>
          </a:prstGeom>
          <a:ln>
            <a:solidFill>
              <a:srgbClr val="E5A2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oogle Shape;14282;p74">
            <a:extLst>
              <a:ext uri="{FF2B5EF4-FFF2-40B4-BE49-F238E27FC236}">
                <a16:creationId xmlns:a16="http://schemas.microsoft.com/office/drawing/2014/main" id="{F1D4A136-891C-995F-EB92-11BA975AF87E}"/>
              </a:ext>
            </a:extLst>
          </p:cNvPr>
          <p:cNvGrpSpPr/>
          <p:nvPr/>
        </p:nvGrpSpPr>
        <p:grpSpPr>
          <a:xfrm>
            <a:off x="7384641" y="2791906"/>
            <a:ext cx="484615" cy="473883"/>
            <a:chOff x="1487200" y="4993750"/>
            <a:chExt cx="483125" cy="483125"/>
          </a:xfrm>
          <a:solidFill>
            <a:srgbClr val="00B050"/>
          </a:solidFill>
        </p:grpSpPr>
        <p:sp>
          <p:nvSpPr>
            <p:cNvPr id="7" name="Google Shape;14283;p74">
              <a:extLst>
                <a:ext uri="{FF2B5EF4-FFF2-40B4-BE49-F238E27FC236}">
                  <a16:creationId xmlns:a16="http://schemas.microsoft.com/office/drawing/2014/main" id="{8346FEC8-BB16-2F27-35F4-A25D0BC171A6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14284;p74">
              <a:extLst>
                <a:ext uri="{FF2B5EF4-FFF2-40B4-BE49-F238E27FC236}">
                  <a16:creationId xmlns:a16="http://schemas.microsoft.com/office/drawing/2014/main" id="{A79E775D-0C4B-8B8C-B9E1-C96739EC2D7F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0950525-E832-FB41-63AE-285BBC1ED9D3}"/>
              </a:ext>
            </a:extLst>
          </p:cNvPr>
          <p:cNvSpPr txBox="1"/>
          <p:nvPr/>
        </p:nvSpPr>
        <p:spPr>
          <a:xfrm>
            <a:off x="6998152" y="1977161"/>
            <a:ext cx="125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srgbClr val="92D050"/>
                </a:solidFill>
              </a:rPr>
              <a:t>Update contract</a:t>
            </a:r>
            <a:endParaRPr lang="en-US" sz="1200" dirty="0">
              <a:solidFill>
                <a:srgbClr val="92D05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C02EA2-DDBB-D021-2725-E1791506455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7626950" y="2254160"/>
            <a:ext cx="0" cy="537746"/>
          </a:xfrm>
          <a:prstGeom prst="straightConnector1">
            <a:avLst/>
          </a:prstGeom>
          <a:ln>
            <a:solidFill>
              <a:srgbClr val="E5A2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983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44E5-39FB-9C4A-3D57-9CBDF94C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Demo</a:t>
            </a:r>
            <a:endParaRPr lang="en-US" dirty="0"/>
          </a:p>
        </p:txBody>
      </p:sp>
      <p:sp>
        <p:nvSpPr>
          <p:cNvPr id="3" name="Google Shape;14164;p74">
            <a:extLst>
              <a:ext uri="{FF2B5EF4-FFF2-40B4-BE49-F238E27FC236}">
                <a16:creationId xmlns:a16="http://schemas.microsoft.com/office/drawing/2014/main" id="{50842B8A-E154-7B8B-ED95-D7DF693E7DB3}"/>
              </a:ext>
            </a:extLst>
          </p:cNvPr>
          <p:cNvSpPr/>
          <p:nvPr/>
        </p:nvSpPr>
        <p:spPr>
          <a:xfrm>
            <a:off x="3508714" y="1637330"/>
            <a:ext cx="2126572" cy="198217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4" name="Google Shape;5401;p60">
            <a:extLst>
              <a:ext uri="{FF2B5EF4-FFF2-40B4-BE49-F238E27FC236}">
                <a16:creationId xmlns:a16="http://schemas.microsoft.com/office/drawing/2014/main" id="{5C09C5E1-678F-388B-C79C-3135E0AB87F7}"/>
              </a:ext>
            </a:extLst>
          </p:cNvPr>
          <p:cNvGrpSpPr/>
          <p:nvPr/>
        </p:nvGrpSpPr>
        <p:grpSpPr>
          <a:xfrm rot="1077442">
            <a:off x="1537784" y="891436"/>
            <a:ext cx="719170" cy="604183"/>
            <a:chOff x="3501799" y="2600852"/>
            <a:chExt cx="302718" cy="369541"/>
          </a:xfrm>
        </p:grpSpPr>
        <p:sp>
          <p:nvSpPr>
            <p:cNvPr id="5" name="Google Shape;5402;p60">
              <a:extLst>
                <a:ext uri="{FF2B5EF4-FFF2-40B4-BE49-F238E27FC236}">
                  <a16:creationId xmlns:a16="http://schemas.microsoft.com/office/drawing/2014/main" id="{3CE3D856-4A55-4458-965C-4520D074E655}"/>
                </a:ext>
              </a:extLst>
            </p:cNvPr>
            <p:cNvSpPr/>
            <p:nvPr/>
          </p:nvSpPr>
          <p:spPr>
            <a:xfrm>
              <a:off x="3545144" y="2729858"/>
              <a:ext cx="173045" cy="64545"/>
            </a:xfrm>
            <a:custGeom>
              <a:avLst/>
              <a:gdLst/>
              <a:ahLst/>
              <a:cxnLst/>
              <a:rect l="l" t="t" r="r" b="b"/>
              <a:pathLst>
                <a:path w="6228" h="2323" extrusionOk="0">
                  <a:moveTo>
                    <a:pt x="5454" y="513"/>
                  </a:moveTo>
                  <a:cubicBezTo>
                    <a:pt x="5596" y="513"/>
                    <a:pt x="5704" y="632"/>
                    <a:pt x="5704" y="775"/>
                  </a:cubicBezTo>
                  <a:lnTo>
                    <a:pt x="5704" y="1549"/>
                  </a:lnTo>
                  <a:cubicBezTo>
                    <a:pt x="5704" y="1691"/>
                    <a:pt x="5585" y="1799"/>
                    <a:pt x="5454" y="1799"/>
                  </a:cubicBezTo>
                  <a:lnTo>
                    <a:pt x="774" y="1799"/>
                  </a:lnTo>
                  <a:cubicBezTo>
                    <a:pt x="632" y="1799"/>
                    <a:pt x="524" y="1680"/>
                    <a:pt x="524" y="1549"/>
                  </a:cubicBezTo>
                  <a:lnTo>
                    <a:pt x="524" y="775"/>
                  </a:lnTo>
                  <a:cubicBezTo>
                    <a:pt x="524" y="620"/>
                    <a:pt x="643" y="513"/>
                    <a:pt x="774" y="513"/>
                  </a:cubicBezTo>
                  <a:close/>
                  <a:moveTo>
                    <a:pt x="774" y="1"/>
                  </a:moveTo>
                  <a:cubicBezTo>
                    <a:pt x="346" y="1"/>
                    <a:pt x="0" y="334"/>
                    <a:pt x="0" y="775"/>
                  </a:cubicBezTo>
                  <a:lnTo>
                    <a:pt x="0" y="1549"/>
                  </a:lnTo>
                  <a:cubicBezTo>
                    <a:pt x="0" y="1977"/>
                    <a:pt x="346" y="2322"/>
                    <a:pt x="774" y="2322"/>
                  </a:cubicBezTo>
                  <a:lnTo>
                    <a:pt x="5454" y="2322"/>
                  </a:lnTo>
                  <a:cubicBezTo>
                    <a:pt x="5882" y="2322"/>
                    <a:pt x="6227" y="1977"/>
                    <a:pt x="6227" y="1549"/>
                  </a:cubicBezTo>
                  <a:lnTo>
                    <a:pt x="6227" y="775"/>
                  </a:lnTo>
                  <a:cubicBezTo>
                    <a:pt x="6227" y="334"/>
                    <a:pt x="5882" y="1"/>
                    <a:pt x="5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403;p60">
              <a:extLst>
                <a:ext uri="{FF2B5EF4-FFF2-40B4-BE49-F238E27FC236}">
                  <a16:creationId xmlns:a16="http://schemas.microsoft.com/office/drawing/2014/main" id="{D9A00CD8-9C13-F47B-5FFB-60B33BCC7F49}"/>
                </a:ext>
              </a:extLst>
            </p:cNvPr>
            <p:cNvSpPr/>
            <p:nvPr/>
          </p:nvSpPr>
          <p:spPr>
            <a:xfrm>
              <a:off x="3651671" y="2758310"/>
              <a:ext cx="45345" cy="14587"/>
            </a:xfrm>
            <a:custGeom>
              <a:avLst/>
              <a:gdLst/>
              <a:ahLst/>
              <a:cxnLst/>
              <a:rect l="l" t="t" r="r" b="b"/>
              <a:pathLst>
                <a:path w="1632" h="525" extrusionOk="0">
                  <a:moveTo>
                    <a:pt x="298" y="1"/>
                  </a:moveTo>
                  <a:cubicBezTo>
                    <a:pt x="155" y="1"/>
                    <a:pt x="36" y="96"/>
                    <a:pt x="24" y="227"/>
                  </a:cubicBezTo>
                  <a:cubicBezTo>
                    <a:pt x="0" y="394"/>
                    <a:pt x="131" y="525"/>
                    <a:pt x="274" y="525"/>
                  </a:cubicBezTo>
                  <a:lnTo>
                    <a:pt x="1334" y="525"/>
                  </a:lnTo>
                  <a:cubicBezTo>
                    <a:pt x="1465" y="525"/>
                    <a:pt x="1584" y="429"/>
                    <a:pt x="1608" y="298"/>
                  </a:cubicBezTo>
                  <a:cubicBezTo>
                    <a:pt x="1631" y="132"/>
                    <a:pt x="1512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404;p60">
              <a:extLst>
                <a:ext uri="{FF2B5EF4-FFF2-40B4-BE49-F238E27FC236}">
                  <a16:creationId xmlns:a16="http://schemas.microsoft.com/office/drawing/2014/main" id="{BAB154D2-F239-29C0-BF7F-7780CA39AD0E}"/>
                </a:ext>
              </a:extLst>
            </p:cNvPr>
            <p:cNvSpPr/>
            <p:nvPr/>
          </p:nvSpPr>
          <p:spPr>
            <a:xfrm>
              <a:off x="3630499" y="2758310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1"/>
                  </a:moveTo>
                  <a:cubicBezTo>
                    <a:pt x="191" y="1"/>
                    <a:pt x="84" y="72"/>
                    <a:pt x="60" y="179"/>
                  </a:cubicBezTo>
                  <a:cubicBezTo>
                    <a:pt x="0" y="358"/>
                    <a:pt x="131" y="525"/>
                    <a:pt x="310" y="525"/>
                  </a:cubicBezTo>
                  <a:cubicBezTo>
                    <a:pt x="429" y="525"/>
                    <a:pt x="524" y="453"/>
                    <a:pt x="560" y="346"/>
                  </a:cubicBezTo>
                  <a:cubicBezTo>
                    <a:pt x="608" y="167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405;p60">
              <a:extLst>
                <a:ext uri="{FF2B5EF4-FFF2-40B4-BE49-F238E27FC236}">
                  <a16:creationId xmlns:a16="http://schemas.microsoft.com/office/drawing/2014/main" id="{B67B7D72-B87C-46D2-2592-88E0D2594216}"/>
                </a:ext>
              </a:extLst>
            </p:cNvPr>
            <p:cNvSpPr/>
            <p:nvPr/>
          </p:nvSpPr>
          <p:spPr>
            <a:xfrm>
              <a:off x="3558036" y="2600852"/>
              <a:ext cx="17560" cy="14587"/>
            </a:xfrm>
            <a:custGeom>
              <a:avLst/>
              <a:gdLst/>
              <a:ahLst/>
              <a:cxnLst/>
              <a:rect l="l" t="t" r="r" b="b"/>
              <a:pathLst>
                <a:path w="632" h="525" extrusionOk="0">
                  <a:moveTo>
                    <a:pt x="310" y="0"/>
                  </a:moveTo>
                  <a:cubicBezTo>
                    <a:pt x="191" y="0"/>
                    <a:pt x="108" y="72"/>
                    <a:pt x="60" y="179"/>
                  </a:cubicBezTo>
                  <a:cubicBezTo>
                    <a:pt x="1" y="358"/>
                    <a:pt x="132" y="524"/>
                    <a:pt x="310" y="524"/>
                  </a:cubicBezTo>
                  <a:cubicBezTo>
                    <a:pt x="429" y="524"/>
                    <a:pt x="537" y="441"/>
                    <a:pt x="572" y="346"/>
                  </a:cubicBezTo>
                  <a:cubicBezTo>
                    <a:pt x="632" y="167"/>
                    <a:pt x="489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06;p60">
              <a:extLst>
                <a:ext uri="{FF2B5EF4-FFF2-40B4-BE49-F238E27FC236}">
                  <a16:creationId xmlns:a16="http://schemas.microsoft.com/office/drawing/2014/main" id="{C85C0478-A5AC-D9E0-ECBA-3E889681A002}"/>
                </a:ext>
              </a:extLst>
            </p:cNvPr>
            <p:cNvSpPr/>
            <p:nvPr/>
          </p:nvSpPr>
          <p:spPr>
            <a:xfrm>
              <a:off x="3594768" y="2808712"/>
              <a:ext cx="73130" cy="115363"/>
            </a:xfrm>
            <a:custGeom>
              <a:avLst/>
              <a:gdLst/>
              <a:ahLst/>
              <a:cxnLst/>
              <a:rect l="l" t="t" r="r" b="b"/>
              <a:pathLst>
                <a:path w="2632" h="4152" extrusionOk="0">
                  <a:moveTo>
                    <a:pt x="1346" y="1294"/>
                  </a:moveTo>
                  <a:lnTo>
                    <a:pt x="1251" y="1616"/>
                  </a:lnTo>
                  <a:cubicBezTo>
                    <a:pt x="1227" y="1711"/>
                    <a:pt x="1274" y="1854"/>
                    <a:pt x="1370" y="1913"/>
                  </a:cubicBezTo>
                  <a:cubicBezTo>
                    <a:pt x="1417" y="1937"/>
                    <a:pt x="1465" y="1949"/>
                    <a:pt x="1501" y="1949"/>
                  </a:cubicBezTo>
                  <a:lnTo>
                    <a:pt x="1953" y="1949"/>
                  </a:lnTo>
                  <a:lnTo>
                    <a:pt x="1298" y="2854"/>
                  </a:lnTo>
                  <a:lnTo>
                    <a:pt x="1382" y="2544"/>
                  </a:lnTo>
                  <a:cubicBezTo>
                    <a:pt x="1417" y="2425"/>
                    <a:pt x="1370" y="2306"/>
                    <a:pt x="1251" y="2235"/>
                  </a:cubicBezTo>
                  <a:cubicBezTo>
                    <a:pt x="1215" y="2223"/>
                    <a:pt x="1179" y="2199"/>
                    <a:pt x="1132" y="2199"/>
                  </a:cubicBezTo>
                  <a:lnTo>
                    <a:pt x="699" y="2199"/>
                  </a:lnTo>
                  <a:lnTo>
                    <a:pt x="1346" y="1294"/>
                  </a:lnTo>
                  <a:close/>
                  <a:moveTo>
                    <a:pt x="1800" y="1"/>
                  </a:moveTo>
                  <a:cubicBezTo>
                    <a:pt x="1780" y="1"/>
                    <a:pt x="1760" y="3"/>
                    <a:pt x="1739" y="8"/>
                  </a:cubicBezTo>
                  <a:cubicBezTo>
                    <a:pt x="1655" y="20"/>
                    <a:pt x="1584" y="68"/>
                    <a:pt x="1536" y="139"/>
                  </a:cubicBezTo>
                  <a:lnTo>
                    <a:pt x="60" y="2211"/>
                  </a:lnTo>
                  <a:cubicBezTo>
                    <a:pt x="12" y="2259"/>
                    <a:pt x="0" y="2342"/>
                    <a:pt x="0" y="2401"/>
                  </a:cubicBezTo>
                  <a:cubicBezTo>
                    <a:pt x="0" y="2580"/>
                    <a:pt x="155" y="2723"/>
                    <a:pt x="334" y="2723"/>
                  </a:cubicBezTo>
                  <a:lnTo>
                    <a:pt x="810" y="2723"/>
                  </a:lnTo>
                  <a:lnTo>
                    <a:pt x="524" y="3723"/>
                  </a:lnTo>
                  <a:cubicBezTo>
                    <a:pt x="477" y="3854"/>
                    <a:pt x="524" y="4009"/>
                    <a:pt x="643" y="4092"/>
                  </a:cubicBezTo>
                  <a:cubicBezTo>
                    <a:pt x="703" y="4140"/>
                    <a:pt x="762" y="4152"/>
                    <a:pt x="834" y="4152"/>
                  </a:cubicBezTo>
                  <a:lnTo>
                    <a:pt x="893" y="4152"/>
                  </a:lnTo>
                  <a:cubicBezTo>
                    <a:pt x="989" y="4140"/>
                    <a:pt x="1060" y="4092"/>
                    <a:pt x="1108" y="4021"/>
                  </a:cubicBezTo>
                  <a:lnTo>
                    <a:pt x="2572" y="1949"/>
                  </a:lnTo>
                  <a:cubicBezTo>
                    <a:pt x="2620" y="1890"/>
                    <a:pt x="2632" y="1818"/>
                    <a:pt x="2632" y="1759"/>
                  </a:cubicBezTo>
                  <a:cubicBezTo>
                    <a:pt x="2632" y="1580"/>
                    <a:pt x="2489" y="1437"/>
                    <a:pt x="2310" y="1437"/>
                  </a:cubicBezTo>
                  <a:lnTo>
                    <a:pt x="1834" y="1437"/>
                  </a:lnTo>
                  <a:lnTo>
                    <a:pt x="2120" y="437"/>
                  </a:lnTo>
                  <a:cubicBezTo>
                    <a:pt x="2155" y="306"/>
                    <a:pt x="2120" y="151"/>
                    <a:pt x="2001" y="68"/>
                  </a:cubicBezTo>
                  <a:cubicBezTo>
                    <a:pt x="1936" y="31"/>
                    <a:pt x="1871" y="1"/>
                    <a:pt x="1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07;p60">
              <a:extLst>
                <a:ext uri="{FF2B5EF4-FFF2-40B4-BE49-F238E27FC236}">
                  <a16:creationId xmlns:a16="http://schemas.microsoft.com/office/drawing/2014/main" id="{B0DC712A-0450-5AC0-54BD-70B32B941A54}"/>
                </a:ext>
              </a:extLst>
            </p:cNvPr>
            <p:cNvSpPr/>
            <p:nvPr/>
          </p:nvSpPr>
          <p:spPr>
            <a:xfrm>
              <a:off x="3501799" y="2601519"/>
              <a:ext cx="302718" cy="368874"/>
            </a:xfrm>
            <a:custGeom>
              <a:avLst/>
              <a:gdLst/>
              <a:ahLst/>
              <a:cxnLst/>
              <a:rect l="l" t="t" r="r" b="b"/>
              <a:pathLst>
                <a:path w="10895" h="13276" extrusionOk="0">
                  <a:moveTo>
                    <a:pt x="10121" y="2786"/>
                  </a:moveTo>
                  <a:cubicBezTo>
                    <a:pt x="10276" y="2786"/>
                    <a:pt x="10371" y="2905"/>
                    <a:pt x="10371" y="3036"/>
                  </a:cubicBezTo>
                  <a:lnTo>
                    <a:pt x="10371" y="4858"/>
                  </a:lnTo>
                  <a:lnTo>
                    <a:pt x="10121" y="4858"/>
                  </a:lnTo>
                  <a:cubicBezTo>
                    <a:pt x="9978" y="4858"/>
                    <a:pt x="9871" y="4739"/>
                    <a:pt x="9871" y="4608"/>
                  </a:cubicBezTo>
                  <a:lnTo>
                    <a:pt x="9871" y="2786"/>
                  </a:lnTo>
                  <a:close/>
                  <a:moveTo>
                    <a:pt x="9359" y="2786"/>
                  </a:moveTo>
                  <a:lnTo>
                    <a:pt x="9359" y="4596"/>
                  </a:lnTo>
                  <a:cubicBezTo>
                    <a:pt x="9359" y="5036"/>
                    <a:pt x="9704" y="5370"/>
                    <a:pt x="10133" y="5370"/>
                  </a:cubicBezTo>
                  <a:lnTo>
                    <a:pt x="10395" y="5370"/>
                  </a:lnTo>
                  <a:lnTo>
                    <a:pt x="10395" y="8215"/>
                  </a:lnTo>
                  <a:cubicBezTo>
                    <a:pt x="10371" y="8358"/>
                    <a:pt x="10288" y="8477"/>
                    <a:pt x="10169" y="8489"/>
                  </a:cubicBezTo>
                  <a:cubicBezTo>
                    <a:pt x="10155" y="8491"/>
                    <a:pt x="10142" y="8492"/>
                    <a:pt x="10130" y="8492"/>
                  </a:cubicBezTo>
                  <a:cubicBezTo>
                    <a:pt x="9982" y="8492"/>
                    <a:pt x="9871" y="8370"/>
                    <a:pt x="9871" y="8227"/>
                  </a:cubicBezTo>
                  <a:lnTo>
                    <a:pt x="9871" y="7191"/>
                  </a:lnTo>
                  <a:cubicBezTo>
                    <a:pt x="9871" y="6763"/>
                    <a:pt x="9526" y="6418"/>
                    <a:pt x="9097" y="6418"/>
                  </a:cubicBezTo>
                  <a:lnTo>
                    <a:pt x="8847" y="6418"/>
                  </a:lnTo>
                  <a:lnTo>
                    <a:pt x="8847" y="2786"/>
                  </a:lnTo>
                  <a:close/>
                  <a:moveTo>
                    <a:pt x="8669" y="12466"/>
                  </a:moveTo>
                  <a:cubicBezTo>
                    <a:pt x="8752" y="12466"/>
                    <a:pt x="8811" y="12537"/>
                    <a:pt x="8811" y="12609"/>
                  </a:cubicBezTo>
                  <a:lnTo>
                    <a:pt x="8811" y="12764"/>
                  </a:lnTo>
                  <a:lnTo>
                    <a:pt x="525" y="12764"/>
                  </a:lnTo>
                  <a:lnTo>
                    <a:pt x="525" y="12609"/>
                  </a:lnTo>
                  <a:cubicBezTo>
                    <a:pt x="525" y="12525"/>
                    <a:pt x="596" y="12466"/>
                    <a:pt x="668" y="12466"/>
                  </a:cubicBezTo>
                  <a:close/>
                  <a:moveTo>
                    <a:pt x="1299" y="0"/>
                  </a:moveTo>
                  <a:cubicBezTo>
                    <a:pt x="870" y="0"/>
                    <a:pt x="525" y="345"/>
                    <a:pt x="525" y="774"/>
                  </a:cubicBezTo>
                  <a:lnTo>
                    <a:pt x="525" y="11954"/>
                  </a:lnTo>
                  <a:cubicBezTo>
                    <a:pt x="227" y="12025"/>
                    <a:pt x="1" y="12299"/>
                    <a:pt x="1" y="12609"/>
                  </a:cubicBezTo>
                  <a:lnTo>
                    <a:pt x="1" y="13026"/>
                  </a:lnTo>
                  <a:cubicBezTo>
                    <a:pt x="1" y="13168"/>
                    <a:pt x="120" y="13276"/>
                    <a:pt x="251" y="13276"/>
                  </a:cubicBezTo>
                  <a:lnTo>
                    <a:pt x="9085" y="13276"/>
                  </a:lnTo>
                  <a:cubicBezTo>
                    <a:pt x="9228" y="13276"/>
                    <a:pt x="9335" y="13157"/>
                    <a:pt x="9335" y="13026"/>
                  </a:cubicBezTo>
                  <a:lnTo>
                    <a:pt x="9335" y="12609"/>
                  </a:lnTo>
                  <a:cubicBezTo>
                    <a:pt x="9335" y="12299"/>
                    <a:pt x="9109" y="12025"/>
                    <a:pt x="8811" y="11954"/>
                  </a:cubicBezTo>
                  <a:lnTo>
                    <a:pt x="8811" y="6953"/>
                  </a:lnTo>
                  <a:lnTo>
                    <a:pt x="9169" y="6953"/>
                  </a:lnTo>
                  <a:cubicBezTo>
                    <a:pt x="9264" y="6953"/>
                    <a:pt x="9335" y="7025"/>
                    <a:pt x="9335" y="7120"/>
                  </a:cubicBezTo>
                  <a:lnTo>
                    <a:pt x="9335" y="8394"/>
                  </a:lnTo>
                  <a:cubicBezTo>
                    <a:pt x="9335" y="8549"/>
                    <a:pt x="9407" y="8692"/>
                    <a:pt x="9526" y="8799"/>
                  </a:cubicBezTo>
                  <a:cubicBezTo>
                    <a:pt x="9722" y="8959"/>
                    <a:pt x="9925" y="9026"/>
                    <a:pt x="10114" y="9026"/>
                  </a:cubicBezTo>
                  <a:cubicBezTo>
                    <a:pt x="10544" y="9026"/>
                    <a:pt x="10895" y="8673"/>
                    <a:pt x="10895" y="8251"/>
                  </a:cubicBezTo>
                  <a:lnTo>
                    <a:pt x="10895" y="5120"/>
                  </a:lnTo>
                  <a:lnTo>
                    <a:pt x="10895" y="3060"/>
                  </a:lnTo>
                  <a:cubicBezTo>
                    <a:pt x="10895" y="2620"/>
                    <a:pt x="10550" y="2286"/>
                    <a:pt x="10121" y="2286"/>
                  </a:cubicBezTo>
                  <a:lnTo>
                    <a:pt x="8823" y="2286"/>
                  </a:lnTo>
                  <a:lnTo>
                    <a:pt x="8823" y="274"/>
                  </a:lnTo>
                  <a:cubicBezTo>
                    <a:pt x="8823" y="119"/>
                    <a:pt x="8704" y="0"/>
                    <a:pt x="8561" y="0"/>
                  </a:cubicBezTo>
                  <a:lnTo>
                    <a:pt x="3287" y="0"/>
                  </a:lnTo>
                  <a:cubicBezTo>
                    <a:pt x="3263" y="0"/>
                    <a:pt x="3251" y="24"/>
                    <a:pt x="3215" y="36"/>
                  </a:cubicBezTo>
                  <a:cubicBezTo>
                    <a:pt x="2989" y="262"/>
                    <a:pt x="3156" y="524"/>
                    <a:pt x="3370" y="524"/>
                  </a:cubicBezTo>
                  <a:lnTo>
                    <a:pt x="8037" y="524"/>
                  </a:lnTo>
                  <a:cubicBezTo>
                    <a:pt x="8192" y="524"/>
                    <a:pt x="8288" y="643"/>
                    <a:pt x="8288" y="774"/>
                  </a:cubicBezTo>
                  <a:lnTo>
                    <a:pt x="8288" y="2548"/>
                  </a:lnTo>
                  <a:lnTo>
                    <a:pt x="8288" y="11942"/>
                  </a:lnTo>
                  <a:lnTo>
                    <a:pt x="1025" y="11942"/>
                  </a:lnTo>
                  <a:lnTo>
                    <a:pt x="1025" y="774"/>
                  </a:lnTo>
                  <a:cubicBezTo>
                    <a:pt x="1025" y="631"/>
                    <a:pt x="1144" y="524"/>
                    <a:pt x="1287" y="524"/>
                  </a:cubicBezTo>
                  <a:lnTo>
                    <a:pt x="1560" y="524"/>
                  </a:lnTo>
                  <a:cubicBezTo>
                    <a:pt x="1703" y="524"/>
                    <a:pt x="1822" y="429"/>
                    <a:pt x="1834" y="298"/>
                  </a:cubicBezTo>
                  <a:cubicBezTo>
                    <a:pt x="1858" y="131"/>
                    <a:pt x="1727" y="0"/>
                    <a:pt x="1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08;p60">
              <a:extLst>
                <a:ext uri="{FF2B5EF4-FFF2-40B4-BE49-F238E27FC236}">
                  <a16:creationId xmlns:a16="http://schemas.microsoft.com/office/drawing/2014/main" id="{50ED2819-3E95-E0B2-9671-355B84C41B21}"/>
                </a:ext>
              </a:extLst>
            </p:cNvPr>
            <p:cNvSpPr/>
            <p:nvPr/>
          </p:nvSpPr>
          <p:spPr>
            <a:xfrm>
              <a:off x="3623553" y="2694210"/>
              <a:ext cx="15893" cy="14754"/>
            </a:xfrm>
            <a:custGeom>
              <a:avLst/>
              <a:gdLst/>
              <a:ahLst/>
              <a:cxnLst/>
              <a:rect l="l" t="t" r="r" b="b"/>
              <a:pathLst>
                <a:path w="572" h="531" extrusionOk="0">
                  <a:moveTo>
                    <a:pt x="286" y="1"/>
                  </a:moveTo>
                  <a:cubicBezTo>
                    <a:pt x="218" y="1"/>
                    <a:pt x="149" y="28"/>
                    <a:pt x="96" y="81"/>
                  </a:cubicBezTo>
                  <a:cubicBezTo>
                    <a:pt x="0" y="176"/>
                    <a:pt x="0" y="343"/>
                    <a:pt x="96" y="450"/>
                  </a:cubicBezTo>
                  <a:cubicBezTo>
                    <a:pt x="149" y="504"/>
                    <a:pt x="218" y="531"/>
                    <a:pt x="286" y="531"/>
                  </a:cubicBezTo>
                  <a:cubicBezTo>
                    <a:pt x="354" y="531"/>
                    <a:pt x="423" y="504"/>
                    <a:pt x="477" y="450"/>
                  </a:cubicBezTo>
                  <a:cubicBezTo>
                    <a:pt x="572" y="343"/>
                    <a:pt x="572" y="176"/>
                    <a:pt x="477" y="81"/>
                  </a:cubicBezTo>
                  <a:cubicBezTo>
                    <a:pt x="423" y="28"/>
                    <a:pt x="354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09;p60">
              <a:extLst>
                <a:ext uri="{FF2B5EF4-FFF2-40B4-BE49-F238E27FC236}">
                  <a16:creationId xmlns:a16="http://schemas.microsoft.com/office/drawing/2014/main" id="{6F69EC35-2440-E8BE-2865-FA51C3DCD068}"/>
                </a:ext>
              </a:extLst>
            </p:cNvPr>
            <p:cNvSpPr/>
            <p:nvPr/>
          </p:nvSpPr>
          <p:spPr>
            <a:xfrm>
              <a:off x="3582848" y="2636584"/>
              <a:ext cx="97636" cy="31369"/>
            </a:xfrm>
            <a:custGeom>
              <a:avLst/>
              <a:gdLst/>
              <a:ahLst/>
              <a:cxnLst/>
              <a:rect l="l" t="t" r="r" b="b"/>
              <a:pathLst>
                <a:path w="3514" h="1129" extrusionOk="0">
                  <a:moveTo>
                    <a:pt x="1757" y="0"/>
                  </a:moveTo>
                  <a:cubicBezTo>
                    <a:pt x="1159" y="0"/>
                    <a:pt x="560" y="226"/>
                    <a:pt x="108" y="679"/>
                  </a:cubicBezTo>
                  <a:cubicBezTo>
                    <a:pt x="1" y="786"/>
                    <a:pt x="1" y="941"/>
                    <a:pt x="108" y="1048"/>
                  </a:cubicBezTo>
                  <a:cubicBezTo>
                    <a:pt x="162" y="1102"/>
                    <a:pt x="227" y="1128"/>
                    <a:pt x="292" y="1128"/>
                  </a:cubicBezTo>
                  <a:cubicBezTo>
                    <a:pt x="358" y="1128"/>
                    <a:pt x="423" y="1102"/>
                    <a:pt x="477" y="1048"/>
                  </a:cubicBezTo>
                  <a:cubicBezTo>
                    <a:pt x="834" y="691"/>
                    <a:pt x="1299" y="512"/>
                    <a:pt x="1763" y="512"/>
                  </a:cubicBezTo>
                  <a:cubicBezTo>
                    <a:pt x="2227" y="512"/>
                    <a:pt x="2692" y="691"/>
                    <a:pt x="3049" y="1048"/>
                  </a:cubicBezTo>
                  <a:cubicBezTo>
                    <a:pt x="3096" y="1096"/>
                    <a:pt x="3168" y="1119"/>
                    <a:pt x="3227" y="1119"/>
                  </a:cubicBezTo>
                  <a:cubicBezTo>
                    <a:pt x="3287" y="1119"/>
                    <a:pt x="3370" y="1096"/>
                    <a:pt x="3406" y="1048"/>
                  </a:cubicBezTo>
                  <a:cubicBezTo>
                    <a:pt x="3513" y="941"/>
                    <a:pt x="3513" y="786"/>
                    <a:pt x="3406" y="679"/>
                  </a:cubicBezTo>
                  <a:cubicBezTo>
                    <a:pt x="2954" y="226"/>
                    <a:pt x="2355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410;p60">
              <a:extLst>
                <a:ext uri="{FF2B5EF4-FFF2-40B4-BE49-F238E27FC236}">
                  <a16:creationId xmlns:a16="http://schemas.microsoft.com/office/drawing/2014/main" id="{B4776A02-1ABD-37CE-2CB0-61070D85972B}"/>
                </a:ext>
              </a:extLst>
            </p:cNvPr>
            <p:cNvSpPr/>
            <p:nvPr/>
          </p:nvSpPr>
          <p:spPr>
            <a:xfrm>
              <a:off x="3603048" y="2665202"/>
              <a:ext cx="56904" cy="23006"/>
            </a:xfrm>
            <a:custGeom>
              <a:avLst/>
              <a:gdLst/>
              <a:ahLst/>
              <a:cxnLst/>
              <a:rect l="l" t="t" r="r" b="b"/>
              <a:pathLst>
                <a:path w="2048" h="828" extrusionOk="0">
                  <a:moveTo>
                    <a:pt x="1024" y="0"/>
                  </a:moveTo>
                  <a:cubicBezTo>
                    <a:pt x="694" y="0"/>
                    <a:pt x="363" y="125"/>
                    <a:pt x="107" y="375"/>
                  </a:cubicBezTo>
                  <a:cubicBezTo>
                    <a:pt x="0" y="482"/>
                    <a:pt x="0" y="649"/>
                    <a:pt x="107" y="744"/>
                  </a:cubicBezTo>
                  <a:cubicBezTo>
                    <a:pt x="161" y="798"/>
                    <a:pt x="229" y="825"/>
                    <a:pt x="296" y="825"/>
                  </a:cubicBezTo>
                  <a:cubicBezTo>
                    <a:pt x="363" y="825"/>
                    <a:pt x="429" y="798"/>
                    <a:pt x="476" y="744"/>
                  </a:cubicBezTo>
                  <a:cubicBezTo>
                    <a:pt x="625" y="595"/>
                    <a:pt x="828" y="521"/>
                    <a:pt x="1030" y="521"/>
                  </a:cubicBezTo>
                  <a:cubicBezTo>
                    <a:pt x="1232" y="521"/>
                    <a:pt x="1435" y="595"/>
                    <a:pt x="1584" y="744"/>
                  </a:cubicBezTo>
                  <a:cubicBezTo>
                    <a:pt x="1631" y="804"/>
                    <a:pt x="1703" y="828"/>
                    <a:pt x="1762" y="828"/>
                  </a:cubicBezTo>
                  <a:cubicBezTo>
                    <a:pt x="1822" y="828"/>
                    <a:pt x="1893" y="792"/>
                    <a:pt x="1941" y="744"/>
                  </a:cubicBezTo>
                  <a:cubicBezTo>
                    <a:pt x="2048" y="649"/>
                    <a:pt x="2048" y="482"/>
                    <a:pt x="1941" y="375"/>
                  </a:cubicBezTo>
                  <a:cubicBezTo>
                    <a:pt x="1685" y="125"/>
                    <a:pt x="1354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5545;p60">
            <a:extLst>
              <a:ext uri="{FF2B5EF4-FFF2-40B4-BE49-F238E27FC236}">
                <a16:creationId xmlns:a16="http://schemas.microsoft.com/office/drawing/2014/main" id="{0932D440-20A5-A6FD-30C7-13C1D03D8758}"/>
              </a:ext>
            </a:extLst>
          </p:cNvPr>
          <p:cNvGrpSpPr/>
          <p:nvPr/>
        </p:nvGrpSpPr>
        <p:grpSpPr>
          <a:xfrm rot="19990021">
            <a:off x="1385475" y="2895693"/>
            <a:ext cx="687311" cy="715493"/>
            <a:chOff x="4146883" y="3259273"/>
            <a:chExt cx="368901" cy="368790"/>
          </a:xfrm>
        </p:grpSpPr>
        <p:sp>
          <p:nvSpPr>
            <p:cNvPr id="15" name="Google Shape;5546;p60">
              <a:extLst>
                <a:ext uri="{FF2B5EF4-FFF2-40B4-BE49-F238E27FC236}">
                  <a16:creationId xmlns:a16="http://schemas.microsoft.com/office/drawing/2014/main" id="{15BF5F2C-B122-0A65-29AC-05F96D863275}"/>
                </a:ext>
              </a:extLst>
            </p:cNvPr>
            <p:cNvSpPr/>
            <p:nvPr/>
          </p:nvSpPr>
          <p:spPr>
            <a:xfrm>
              <a:off x="4460521" y="3591304"/>
              <a:ext cx="13920" cy="13920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62" y="1"/>
                  </a:moveTo>
                  <a:cubicBezTo>
                    <a:pt x="119" y="1"/>
                    <a:pt x="0" y="108"/>
                    <a:pt x="0" y="251"/>
                  </a:cubicBezTo>
                  <a:cubicBezTo>
                    <a:pt x="0" y="382"/>
                    <a:pt x="119" y="501"/>
                    <a:pt x="250" y="501"/>
                  </a:cubicBezTo>
                  <a:cubicBezTo>
                    <a:pt x="393" y="501"/>
                    <a:pt x="500" y="382"/>
                    <a:pt x="500" y="251"/>
                  </a:cubicBezTo>
                  <a:cubicBezTo>
                    <a:pt x="500" y="108"/>
                    <a:pt x="417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547;p60">
              <a:extLst>
                <a:ext uri="{FF2B5EF4-FFF2-40B4-BE49-F238E27FC236}">
                  <a16:creationId xmlns:a16="http://schemas.microsoft.com/office/drawing/2014/main" id="{15FBC8A9-5707-3229-4320-47678BC9FD93}"/>
                </a:ext>
              </a:extLst>
            </p:cNvPr>
            <p:cNvSpPr/>
            <p:nvPr/>
          </p:nvSpPr>
          <p:spPr>
            <a:xfrm>
              <a:off x="4146883" y="3280918"/>
              <a:ext cx="368901" cy="347146"/>
            </a:xfrm>
            <a:custGeom>
              <a:avLst/>
              <a:gdLst/>
              <a:ahLst/>
              <a:cxnLst/>
              <a:rect l="l" t="t" r="r" b="b"/>
              <a:pathLst>
                <a:path w="13277" h="12494" extrusionOk="0">
                  <a:moveTo>
                    <a:pt x="6617" y="858"/>
                  </a:moveTo>
                  <a:cubicBezTo>
                    <a:pt x="6630" y="858"/>
                    <a:pt x="6643" y="859"/>
                    <a:pt x="6657" y="861"/>
                  </a:cubicBezTo>
                  <a:cubicBezTo>
                    <a:pt x="6788" y="885"/>
                    <a:pt x="6883" y="1004"/>
                    <a:pt x="6883" y="1135"/>
                  </a:cubicBezTo>
                  <a:lnTo>
                    <a:pt x="6883" y="1932"/>
                  </a:lnTo>
                  <a:lnTo>
                    <a:pt x="6359" y="1932"/>
                  </a:lnTo>
                  <a:lnTo>
                    <a:pt x="6359" y="1123"/>
                  </a:lnTo>
                  <a:cubicBezTo>
                    <a:pt x="6359" y="980"/>
                    <a:pt x="6470" y="858"/>
                    <a:pt x="6617" y="858"/>
                  </a:cubicBezTo>
                  <a:close/>
                  <a:moveTo>
                    <a:pt x="7419" y="2420"/>
                  </a:moveTo>
                  <a:lnTo>
                    <a:pt x="7419" y="2837"/>
                  </a:lnTo>
                  <a:lnTo>
                    <a:pt x="5847" y="2837"/>
                  </a:lnTo>
                  <a:lnTo>
                    <a:pt x="5847" y="2420"/>
                  </a:lnTo>
                  <a:close/>
                  <a:moveTo>
                    <a:pt x="7395" y="3349"/>
                  </a:moveTo>
                  <a:lnTo>
                    <a:pt x="7395" y="3766"/>
                  </a:lnTo>
                  <a:lnTo>
                    <a:pt x="5835" y="3766"/>
                  </a:lnTo>
                  <a:lnTo>
                    <a:pt x="5835" y="3349"/>
                  </a:lnTo>
                  <a:close/>
                  <a:moveTo>
                    <a:pt x="4811" y="5099"/>
                  </a:moveTo>
                  <a:lnTo>
                    <a:pt x="4811" y="5421"/>
                  </a:lnTo>
                  <a:cubicBezTo>
                    <a:pt x="3489" y="5885"/>
                    <a:pt x="2394" y="6826"/>
                    <a:pt x="1727" y="8040"/>
                  </a:cubicBezTo>
                  <a:cubicBezTo>
                    <a:pt x="1680" y="8028"/>
                    <a:pt x="1656" y="8028"/>
                    <a:pt x="1608" y="8028"/>
                  </a:cubicBezTo>
                  <a:cubicBezTo>
                    <a:pt x="1501" y="8028"/>
                    <a:pt x="1418" y="8076"/>
                    <a:pt x="1323" y="8135"/>
                  </a:cubicBezTo>
                  <a:cubicBezTo>
                    <a:pt x="2013" y="6719"/>
                    <a:pt x="3251" y="5599"/>
                    <a:pt x="4811" y="5099"/>
                  </a:cubicBezTo>
                  <a:close/>
                  <a:moveTo>
                    <a:pt x="4811" y="7814"/>
                  </a:moveTo>
                  <a:lnTo>
                    <a:pt x="4811" y="8159"/>
                  </a:lnTo>
                  <a:cubicBezTo>
                    <a:pt x="4704" y="8100"/>
                    <a:pt x="4585" y="8064"/>
                    <a:pt x="4466" y="8064"/>
                  </a:cubicBezTo>
                  <a:cubicBezTo>
                    <a:pt x="4573" y="7981"/>
                    <a:pt x="4692" y="7897"/>
                    <a:pt x="4811" y="7814"/>
                  </a:cubicBezTo>
                  <a:close/>
                  <a:moveTo>
                    <a:pt x="8442" y="7814"/>
                  </a:moveTo>
                  <a:cubicBezTo>
                    <a:pt x="8562" y="7897"/>
                    <a:pt x="8681" y="7981"/>
                    <a:pt x="8788" y="8076"/>
                  </a:cubicBezTo>
                  <a:cubicBezTo>
                    <a:pt x="8728" y="8076"/>
                    <a:pt x="8681" y="8088"/>
                    <a:pt x="8621" y="8100"/>
                  </a:cubicBezTo>
                  <a:cubicBezTo>
                    <a:pt x="8562" y="8112"/>
                    <a:pt x="8490" y="8147"/>
                    <a:pt x="8442" y="8171"/>
                  </a:cubicBezTo>
                  <a:lnTo>
                    <a:pt x="8442" y="7814"/>
                  </a:lnTo>
                  <a:close/>
                  <a:moveTo>
                    <a:pt x="4811" y="6862"/>
                  </a:moveTo>
                  <a:lnTo>
                    <a:pt x="4811" y="7219"/>
                  </a:lnTo>
                  <a:cubicBezTo>
                    <a:pt x="4418" y="7433"/>
                    <a:pt x="4061" y="7695"/>
                    <a:pt x="3763" y="8028"/>
                  </a:cubicBezTo>
                  <a:lnTo>
                    <a:pt x="3692" y="8028"/>
                  </a:lnTo>
                  <a:cubicBezTo>
                    <a:pt x="3513" y="8028"/>
                    <a:pt x="3370" y="8147"/>
                    <a:pt x="3275" y="8326"/>
                  </a:cubicBezTo>
                  <a:cubicBezTo>
                    <a:pt x="3275" y="8338"/>
                    <a:pt x="3263" y="8350"/>
                    <a:pt x="3263" y="8350"/>
                  </a:cubicBezTo>
                  <a:cubicBezTo>
                    <a:pt x="3204" y="8350"/>
                    <a:pt x="3156" y="8374"/>
                    <a:pt x="3097" y="8374"/>
                  </a:cubicBezTo>
                  <a:cubicBezTo>
                    <a:pt x="3513" y="7731"/>
                    <a:pt x="4109" y="7207"/>
                    <a:pt x="4811" y="6862"/>
                  </a:cubicBezTo>
                  <a:close/>
                  <a:moveTo>
                    <a:pt x="8454" y="6885"/>
                  </a:moveTo>
                  <a:cubicBezTo>
                    <a:pt x="9157" y="7207"/>
                    <a:pt x="9740" y="7743"/>
                    <a:pt x="10169" y="8386"/>
                  </a:cubicBezTo>
                  <a:cubicBezTo>
                    <a:pt x="10097" y="8374"/>
                    <a:pt x="10038" y="8374"/>
                    <a:pt x="9990" y="8350"/>
                  </a:cubicBezTo>
                  <a:cubicBezTo>
                    <a:pt x="9895" y="8147"/>
                    <a:pt x="9740" y="8028"/>
                    <a:pt x="9562" y="8028"/>
                  </a:cubicBezTo>
                  <a:lnTo>
                    <a:pt x="9502" y="8028"/>
                  </a:lnTo>
                  <a:cubicBezTo>
                    <a:pt x="9204" y="7695"/>
                    <a:pt x="8847" y="7433"/>
                    <a:pt x="8454" y="7219"/>
                  </a:cubicBezTo>
                  <a:lnTo>
                    <a:pt x="8454" y="6885"/>
                  </a:lnTo>
                  <a:close/>
                  <a:moveTo>
                    <a:pt x="4811" y="5957"/>
                  </a:moveTo>
                  <a:lnTo>
                    <a:pt x="4811" y="6302"/>
                  </a:lnTo>
                  <a:cubicBezTo>
                    <a:pt x="3644" y="6790"/>
                    <a:pt x="2727" y="7731"/>
                    <a:pt x="2251" y="8874"/>
                  </a:cubicBezTo>
                  <a:cubicBezTo>
                    <a:pt x="2204" y="8731"/>
                    <a:pt x="2144" y="8576"/>
                    <a:pt x="2096" y="8445"/>
                  </a:cubicBezTo>
                  <a:cubicBezTo>
                    <a:pt x="2656" y="7302"/>
                    <a:pt x="3632" y="6409"/>
                    <a:pt x="4811" y="5957"/>
                  </a:cubicBezTo>
                  <a:close/>
                  <a:moveTo>
                    <a:pt x="8442" y="5957"/>
                  </a:moveTo>
                  <a:cubicBezTo>
                    <a:pt x="9859" y="6504"/>
                    <a:pt x="10943" y="7659"/>
                    <a:pt x="11419" y="9100"/>
                  </a:cubicBezTo>
                  <a:cubicBezTo>
                    <a:pt x="11360" y="9094"/>
                    <a:pt x="11303" y="9091"/>
                    <a:pt x="11248" y="9091"/>
                  </a:cubicBezTo>
                  <a:cubicBezTo>
                    <a:pt x="11193" y="9091"/>
                    <a:pt x="11139" y="9094"/>
                    <a:pt x="11086" y="9100"/>
                  </a:cubicBezTo>
                  <a:cubicBezTo>
                    <a:pt x="10645" y="7838"/>
                    <a:pt x="9681" y="6826"/>
                    <a:pt x="8442" y="6302"/>
                  </a:cubicBezTo>
                  <a:lnTo>
                    <a:pt x="8442" y="5957"/>
                  </a:lnTo>
                  <a:close/>
                  <a:moveTo>
                    <a:pt x="8431" y="5076"/>
                  </a:moveTo>
                  <a:cubicBezTo>
                    <a:pt x="10609" y="5790"/>
                    <a:pt x="12181" y="7719"/>
                    <a:pt x="12443" y="9957"/>
                  </a:cubicBezTo>
                  <a:cubicBezTo>
                    <a:pt x="12383" y="9933"/>
                    <a:pt x="12312" y="9898"/>
                    <a:pt x="12241" y="9886"/>
                  </a:cubicBezTo>
                  <a:cubicBezTo>
                    <a:pt x="12205" y="9743"/>
                    <a:pt x="12133" y="9600"/>
                    <a:pt x="12038" y="9481"/>
                  </a:cubicBezTo>
                  <a:cubicBezTo>
                    <a:pt x="11621" y="7576"/>
                    <a:pt x="10252" y="6052"/>
                    <a:pt x="8431" y="5409"/>
                  </a:cubicBezTo>
                  <a:lnTo>
                    <a:pt x="8431" y="5076"/>
                  </a:lnTo>
                  <a:close/>
                  <a:moveTo>
                    <a:pt x="1608" y="8647"/>
                  </a:moveTo>
                  <a:cubicBezTo>
                    <a:pt x="1715" y="8886"/>
                    <a:pt x="1787" y="9171"/>
                    <a:pt x="1846" y="9409"/>
                  </a:cubicBezTo>
                  <a:cubicBezTo>
                    <a:pt x="1906" y="9636"/>
                    <a:pt x="1942" y="9814"/>
                    <a:pt x="1942" y="9886"/>
                  </a:cubicBezTo>
                  <a:cubicBezTo>
                    <a:pt x="1942" y="10076"/>
                    <a:pt x="1787" y="10231"/>
                    <a:pt x="1596" y="10231"/>
                  </a:cubicBezTo>
                  <a:cubicBezTo>
                    <a:pt x="1418" y="10231"/>
                    <a:pt x="1251" y="10076"/>
                    <a:pt x="1251" y="9886"/>
                  </a:cubicBezTo>
                  <a:cubicBezTo>
                    <a:pt x="1287" y="9707"/>
                    <a:pt x="1430" y="9100"/>
                    <a:pt x="1608" y="8647"/>
                  </a:cubicBezTo>
                  <a:close/>
                  <a:moveTo>
                    <a:pt x="3680" y="8647"/>
                  </a:moveTo>
                  <a:cubicBezTo>
                    <a:pt x="3859" y="9112"/>
                    <a:pt x="4025" y="9719"/>
                    <a:pt x="4025" y="9898"/>
                  </a:cubicBezTo>
                  <a:cubicBezTo>
                    <a:pt x="4025" y="10100"/>
                    <a:pt x="3870" y="10243"/>
                    <a:pt x="3692" y="10243"/>
                  </a:cubicBezTo>
                  <a:cubicBezTo>
                    <a:pt x="3513" y="10243"/>
                    <a:pt x="3347" y="10100"/>
                    <a:pt x="3347" y="9898"/>
                  </a:cubicBezTo>
                  <a:cubicBezTo>
                    <a:pt x="3347" y="9707"/>
                    <a:pt x="3513" y="9088"/>
                    <a:pt x="3680" y="8647"/>
                  </a:cubicBezTo>
                  <a:close/>
                  <a:moveTo>
                    <a:pt x="9526" y="8647"/>
                  </a:moveTo>
                  <a:cubicBezTo>
                    <a:pt x="9526" y="8671"/>
                    <a:pt x="9538" y="8683"/>
                    <a:pt x="9538" y="8695"/>
                  </a:cubicBezTo>
                  <a:lnTo>
                    <a:pt x="9538" y="8707"/>
                  </a:lnTo>
                  <a:cubicBezTo>
                    <a:pt x="9716" y="9171"/>
                    <a:pt x="9859" y="9743"/>
                    <a:pt x="9859" y="9898"/>
                  </a:cubicBezTo>
                  <a:cubicBezTo>
                    <a:pt x="9883" y="10100"/>
                    <a:pt x="9740" y="10243"/>
                    <a:pt x="9538" y="10243"/>
                  </a:cubicBezTo>
                  <a:cubicBezTo>
                    <a:pt x="9359" y="10243"/>
                    <a:pt x="9204" y="10100"/>
                    <a:pt x="9204" y="9898"/>
                  </a:cubicBezTo>
                  <a:cubicBezTo>
                    <a:pt x="9204" y="9707"/>
                    <a:pt x="9359" y="9088"/>
                    <a:pt x="9526" y="8647"/>
                  </a:cubicBezTo>
                  <a:close/>
                  <a:moveTo>
                    <a:pt x="7657" y="4290"/>
                  </a:moveTo>
                  <a:cubicBezTo>
                    <a:pt x="7800" y="4290"/>
                    <a:pt x="7907" y="4409"/>
                    <a:pt x="7907" y="4540"/>
                  </a:cubicBezTo>
                  <a:lnTo>
                    <a:pt x="7907" y="5599"/>
                  </a:lnTo>
                  <a:lnTo>
                    <a:pt x="7907" y="11148"/>
                  </a:lnTo>
                  <a:lnTo>
                    <a:pt x="5311" y="11148"/>
                  </a:lnTo>
                  <a:lnTo>
                    <a:pt x="5311" y="5599"/>
                  </a:lnTo>
                  <a:lnTo>
                    <a:pt x="5311" y="4540"/>
                  </a:lnTo>
                  <a:cubicBezTo>
                    <a:pt x="5335" y="4409"/>
                    <a:pt x="5454" y="4290"/>
                    <a:pt x="5585" y="4290"/>
                  </a:cubicBezTo>
                  <a:close/>
                  <a:moveTo>
                    <a:pt x="4334" y="8577"/>
                  </a:moveTo>
                  <a:cubicBezTo>
                    <a:pt x="4425" y="8577"/>
                    <a:pt x="4514" y="8598"/>
                    <a:pt x="4597" y="8647"/>
                  </a:cubicBezTo>
                  <a:cubicBezTo>
                    <a:pt x="4680" y="8695"/>
                    <a:pt x="4752" y="8755"/>
                    <a:pt x="4787" y="8850"/>
                  </a:cubicBezTo>
                  <a:lnTo>
                    <a:pt x="4787" y="11172"/>
                  </a:lnTo>
                  <a:lnTo>
                    <a:pt x="3930" y="11172"/>
                  </a:lnTo>
                  <a:lnTo>
                    <a:pt x="3930" y="10719"/>
                  </a:lnTo>
                  <a:lnTo>
                    <a:pt x="3942" y="10719"/>
                  </a:lnTo>
                  <a:cubicBezTo>
                    <a:pt x="4287" y="10612"/>
                    <a:pt x="4537" y="10291"/>
                    <a:pt x="4537" y="9898"/>
                  </a:cubicBezTo>
                  <a:cubicBezTo>
                    <a:pt x="4537" y="9636"/>
                    <a:pt x="4382" y="9040"/>
                    <a:pt x="4216" y="8588"/>
                  </a:cubicBezTo>
                  <a:cubicBezTo>
                    <a:pt x="4255" y="8581"/>
                    <a:pt x="4295" y="8577"/>
                    <a:pt x="4334" y="8577"/>
                  </a:cubicBezTo>
                  <a:close/>
                  <a:moveTo>
                    <a:pt x="953" y="10469"/>
                  </a:moveTo>
                  <a:cubicBezTo>
                    <a:pt x="1061" y="10588"/>
                    <a:pt x="1192" y="10671"/>
                    <a:pt x="1346" y="10731"/>
                  </a:cubicBezTo>
                  <a:lnTo>
                    <a:pt x="1346" y="11183"/>
                  </a:lnTo>
                  <a:lnTo>
                    <a:pt x="775" y="11183"/>
                  </a:lnTo>
                  <a:lnTo>
                    <a:pt x="775" y="11172"/>
                  </a:lnTo>
                  <a:cubicBezTo>
                    <a:pt x="703" y="11052"/>
                    <a:pt x="692" y="10886"/>
                    <a:pt x="727" y="10755"/>
                  </a:cubicBezTo>
                  <a:cubicBezTo>
                    <a:pt x="775" y="10636"/>
                    <a:pt x="846" y="10529"/>
                    <a:pt x="953" y="10469"/>
                  </a:cubicBezTo>
                  <a:close/>
                  <a:moveTo>
                    <a:pt x="3049" y="8945"/>
                  </a:moveTo>
                  <a:cubicBezTo>
                    <a:pt x="2930" y="9314"/>
                    <a:pt x="2847" y="9719"/>
                    <a:pt x="2847" y="9910"/>
                  </a:cubicBezTo>
                  <a:cubicBezTo>
                    <a:pt x="2847" y="10302"/>
                    <a:pt x="3097" y="10612"/>
                    <a:pt x="3442" y="10731"/>
                  </a:cubicBezTo>
                  <a:lnTo>
                    <a:pt x="3442" y="11183"/>
                  </a:lnTo>
                  <a:lnTo>
                    <a:pt x="1882" y="11183"/>
                  </a:lnTo>
                  <a:lnTo>
                    <a:pt x="1882" y="10719"/>
                  </a:lnTo>
                  <a:cubicBezTo>
                    <a:pt x="2216" y="10612"/>
                    <a:pt x="2477" y="10291"/>
                    <a:pt x="2477" y="9898"/>
                  </a:cubicBezTo>
                  <a:lnTo>
                    <a:pt x="2477" y="9790"/>
                  </a:lnTo>
                  <a:cubicBezTo>
                    <a:pt x="2489" y="9790"/>
                    <a:pt x="2513" y="9814"/>
                    <a:pt x="2549" y="9814"/>
                  </a:cubicBezTo>
                  <a:cubicBezTo>
                    <a:pt x="2608" y="9814"/>
                    <a:pt x="2680" y="9779"/>
                    <a:pt x="2727" y="9743"/>
                  </a:cubicBezTo>
                  <a:cubicBezTo>
                    <a:pt x="2787" y="9683"/>
                    <a:pt x="2811" y="9588"/>
                    <a:pt x="2799" y="9493"/>
                  </a:cubicBezTo>
                  <a:cubicBezTo>
                    <a:pt x="2775" y="9338"/>
                    <a:pt x="2811" y="9159"/>
                    <a:pt x="2930" y="9040"/>
                  </a:cubicBezTo>
                  <a:cubicBezTo>
                    <a:pt x="2978" y="8993"/>
                    <a:pt x="3013" y="8957"/>
                    <a:pt x="3049" y="8945"/>
                  </a:cubicBezTo>
                  <a:close/>
                  <a:moveTo>
                    <a:pt x="8889" y="8582"/>
                  </a:moveTo>
                  <a:cubicBezTo>
                    <a:pt x="8934" y="8582"/>
                    <a:pt x="8978" y="8588"/>
                    <a:pt x="9026" y="8600"/>
                  </a:cubicBezTo>
                  <a:cubicBezTo>
                    <a:pt x="8859" y="9052"/>
                    <a:pt x="8693" y="9648"/>
                    <a:pt x="8693" y="9910"/>
                  </a:cubicBezTo>
                  <a:cubicBezTo>
                    <a:pt x="8693" y="10302"/>
                    <a:pt x="8943" y="10612"/>
                    <a:pt x="9288" y="10731"/>
                  </a:cubicBezTo>
                  <a:lnTo>
                    <a:pt x="9288" y="11183"/>
                  </a:lnTo>
                  <a:lnTo>
                    <a:pt x="8442" y="11183"/>
                  </a:lnTo>
                  <a:lnTo>
                    <a:pt x="8442" y="11172"/>
                  </a:lnTo>
                  <a:lnTo>
                    <a:pt x="8442" y="8850"/>
                  </a:lnTo>
                  <a:cubicBezTo>
                    <a:pt x="8514" y="8731"/>
                    <a:pt x="8621" y="8636"/>
                    <a:pt x="8752" y="8600"/>
                  </a:cubicBezTo>
                  <a:cubicBezTo>
                    <a:pt x="8800" y="8588"/>
                    <a:pt x="8844" y="8582"/>
                    <a:pt x="8889" y="8582"/>
                  </a:cubicBezTo>
                  <a:close/>
                  <a:moveTo>
                    <a:pt x="10193" y="8921"/>
                  </a:moveTo>
                  <a:lnTo>
                    <a:pt x="10193" y="8921"/>
                  </a:lnTo>
                  <a:cubicBezTo>
                    <a:pt x="10240" y="8945"/>
                    <a:pt x="10288" y="8981"/>
                    <a:pt x="10312" y="9005"/>
                  </a:cubicBezTo>
                  <a:cubicBezTo>
                    <a:pt x="10431" y="9148"/>
                    <a:pt x="10490" y="9302"/>
                    <a:pt x="10443" y="9481"/>
                  </a:cubicBezTo>
                  <a:cubicBezTo>
                    <a:pt x="10431" y="9540"/>
                    <a:pt x="10443" y="9600"/>
                    <a:pt x="10478" y="9659"/>
                  </a:cubicBezTo>
                  <a:cubicBezTo>
                    <a:pt x="10533" y="9747"/>
                    <a:pt x="10618" y="9789"/>
                    <a:pt x="10703" y="9789"/>
                  </a:cubicBezTo>
                  <a:cubicBezTo>
                    <a:pt x="10767" y="9789"/>
                    <a:pt x="10832" y="9765"/>
                    <a:pt x="10883" y="9719"/>
                  </a:cubicBezTo>
                  <a:cubicBezTo>
                    <a:pt x="10988" y="9628"/>
                    <a:pt x="11114" y="9595"/>
                    <a:pt x="11228" y="9595"/>
                  </a:cubicBezTo>
                  <a:cubicBezTo>
                    <a:pt x="11309" y="9595"/>
                    <a:pt x="11384" y="9611"/>
                    <a:pt x="11443" y="9636"/>
                  </a:cubicBezTo>
                  <a:cubicBezTo>
                    <a:pt x="11502" y="9659"/>
                    <a:pt x="11562" y="9707"/>
                    <a:pt x="11610" y="9755"/>
                  </a:cubicBezTo>
                  <a:cubicBezTo>
                    <a:pt x="11610" y="9767"/>
                    <a:pt x="11621" y="9767"/>
                    <a:pt x="11621" y="9779"/>
                  </a:cubicBezTo>
                  <a:cubicBezTo>
                    <a:pt x="11705" y="9874"/>
                    <a:pt x="11741" y="9993"/>
                    <a:pt x="11741" y="10124"/>
                  </a:cubicBezTo>
                  <a:cubicBezTo>
                    <a:pt x="11741" y="10249"/>
                    <a:pt x="11838" y="10363"/>
                    <a:pt x="11961" y="10363"/>
                  </a:cubicBezTo>
                  <a:cubicBezTo>
                    <a:pt x="11967" y="10363"/>
                    <a:pt x="11973" y="10362"/>
                    <a:pt x="11979" y="10362"/>
                  </a:cubicBezTo>
                  <a:cubicBezTo>
                    <a:pt x="12217" y="10362"/>
                    <a:pt x="12419" y="10493"/>
                    <a:pt x="12491" y="10707"/>
                  </a:cubicBezTo>
                  <a:cubicBezTo>
                    <a:pt x="12491" y="10719"/>
                    <a:pt x="12491" y="10719"/>
                    <a:pt x="12503" y="10731"/>
                  </a:cubicBezTo>
                  <a:cubicBezTo>
                    <a:pt x="12514" y="10779"/>
                    <a:pt x="12514" y="10826"/>
                    <a:pt x="12514" y="10886"/>
                  </a:cubicBezTo>
                  <a:cubicBezTo>
                    <a:pt x="12514" y="10969"/>
                    <a:pt x="12491" y="11064"/>
                    <a:pt x="12443" y="11136"/>
                  </a:cubicBezTo>
                  <a:lnTo>
                    <a:pt x="12276" y="11136"/>
                  </a:lnTo>
                  <a:cubicBezTo>
                    <a:pt x="12193" y="11136"/>
                    <a:pt x="12122" y="11183"/>
                    <a:pt x="12074" y="11255"/>
                  </a:cubicBezTo>
                  <a:cubicBezTo>
                    <a:pt x="11967" y="11445"/>
                    <a:pt x="12098" y="11660"/>
                    <a:pt x="12300" y="11660"/>
                  </a:cubicBezTo>
                  <a:lnTo>
                    <a:pt x="12574" y="11660"/>
                  </a:lnTo>
                  <a:cubicBezTo>
                    <a:pt x="12669" y="11660"/>
                    <a:pt x="12729" y="11731"/>
                    <a:pt x="12729" y="11803"/>
                  </a:cubicBezTo>
                  <a:lnTo>
                    <a:pt x="12741" y="12005"/>
                  </a:lnTo>
                  <a:lnTo>
                    <a:pt x="489" y="12005"/>
                  </a:lnTo>
                  <a:lnTo>
                    <a:pt x="489" y="11826"/>
                  </a:lnTo>
                  <a:cubicBezTo>
                    <a:pt x="489" y="11743"/>
                    <a:pt x="549" y="11684"/>
                    <a:pt x="632" y="11684"/>
                  </a:cubicBezTo>
                  <a:lnTo>
                    <a:pt x="10526" y="11684"/>
                  </a:lnTo>
                  <a:cubicBezTo>
                    <a:pt x="10609" y="11684"/>
                    <a:pt x="10705" y="11648"/>
                    <a:pt x="10728" y="11553"/>
                  </a:cubicBezTo>
                  <a:cubicBezTo>
                    <a:pt x="10824" y="11362"/>
                    <a:pt x="10693" y="11172"/>
                    <a:pt x="10514" y="11172"/>
                  </a:cubicBezTo>
                  <a:lnTo>
                    <a:pt x="9812" y="11172"/>
                  </a:lnTo>
                  <a:lnTo>
                    <a:pt x="9812" y="10719"/>
                  </a:lnTo>
                  <a:cubicBezTo>
                    <a:pt x="10145" y="10612"/>
                    <a:pt x="10407" y="10291"/>
                    <a:pt x="10407" y="9898"/>
                  </a:cubicBezTo>
                  <a:cubicBezTo>
                    <a:pt x="10407" y="9695"/>
                    <a:pt x="10312" y="9302"/>
                    <a:pt x="10193" y="8921"/>
                  </a:cubicBezTo>
                  <a:close/>
                  <a:moveTo>
                    <a:pt x="6629" y="1"/>
                  </a:moveTo>
                  <a:cubicBezTo>
                    <a:pt x="6482" y="1"/>
                    <a:pt x="6371" y="122"/>
                    <a:pt x="6371" y="254"/>
                  </a:cubicBezTo>
                  <a:lnTo>
                    <a:pt x="6371" y="408"/>
                  </a:lnTo>
                  <a:cubicBezTo>
                    <a:pt x="6073" y="515"/>
                    <a:pt x="5847" y="813"/>
                    <a:pt x="5847" y="1135"/>
                  </a:cubicBezTo>
                  <a:lnTo>
                    <a:pt x="5847" y="1944"/>
                  </a:lnTo>
                  <a:lnTo>
                    <a:pt x="5597" y="1944"/>
                  </a:lnTo>
                  <a:cubicBezTo>
                    <a:pt x="5442" y="1944"/>
                    <a:pt x="5347" y="2063"/>
                    <a:pt x="5347" y="2194"/>
                  </a:cubicBezTo>
                  <a:lnTo>
                    <a:pt x="5347" y="2861"/>
                  </a:lnTo>
                  <a:cubicBezTo>
                    <a:pt x="5192" y="2861"/>
                    <a:pt x="5085" y="2980"/>
                    <a:pt x="5085" y="3111"/>
                  </a:cubicBezTo>
                  <a:cubicBezTo>
                    <a:pt x="5085" y="3254"/>
                    <a:pt x="5204" y="3373"/>
                    <a:pt x="5347" y="3373"/>
                  </a:cubicBezTo>
                  <a:lnTo>
                    <a:pt x="5347" y="3814"/>
                  </a:lnTo>
                  <a:cubicBezTo>
                    <a:pt x="5049" y="3921"/>
                    <a:pt x="4823" y="4218"/>
                    <a:pt x="4823" y="4540"/>
                  </a:cubicBezTo>
                  <a:lnTo>
                    <a:pt x="4823" y="4528"/>
                  </a:lnTo>
                  <a:cubicBezTo>
                    <a:pt x="2132" y="5314"/>
                    <a:pt x="263" y="7790"/>
                    <a:pt x="251" y="10612"/>
                  </a:cubicBezTo>
                  <a:cubicBezTo>
                    <a:pt x="191" y="10838"/>
                    <a:pt x="203" y="11064"/>
                    <a:pt x="287" y="11267"/>
                  </a:cubicBezTo>
                  <a:cubicBezTo>
                    <a:pt x="108" y="11386"/>
                    <a:pt x="1" y="11600"/>
                    <a:pt x="1" y="11826"/>
                  </a:cubicBezTo>
                  <a:lnTo>
                    <a:pt x="1" y="12243"/>
                  </a:lnTo>
                  <a:cubicBezTo>
                    <a:pt x="1" y="12386"/>
                    <a:pt x="120" y="12493"/>
                    <a:pt x="251" y="12493"/>
                  </a:cubicBezTo>
                  <a:lnTo>
                    <a:pt x="13026" y="12493"/>
                  </a:lnTo>
                  <a:cubicBezTo>
                    <a:pt x="13169" y="12493"/>
                    <a:pt x="13276" y="12374"/>
                    <a:pt x="13276" y="12243"/>
                  </a:cubicBezTo>
                  <a:lnTo>
                    <a:pt x="13276" y="11826"/>
                  </a:lnTo>
                  <a:cubicBezTo>
                    <a:pt x="13265" y="11612"/>
                    <a:pt x="13157" y="11410"/>
                    <a:pt x="12979" y="11291"/>
                  </a:cubicBezTo>
                  <a:cubicBezTo>
                    <a:pt x="13026" y="11172"/>
                    <a:pt x="13050" y="11029"/>
                    <a:pt x="13050" y="10898"/>
                  </a:cubicBezTo>
                  <a:cubicBezTo>
                    <a:pt x="13050" y="10791"/>
                    <a:pt x="13038" y="10707"/>
                    <a:pt x="13014" y="10612"/>
                  </a:cubicBezTo>
                  <a:cubicBezTo>
                    <a:pt x="12991" y="7802"/>
                    <a:pt x="11121" y="5338"/>
                    <a:pt x="8442" y="4528"/>
                  </a:cubicBezTo>
                  <a:lnTo>
                    <a:pt x="8442" y="4540"/>
                  </a:lnTo>
                  <a:cubicBezTo>
                    <a:pt x="8442" y="4206"/>
                    <a:pt x="8216" y="3921"/>
                    <a:pt x="7919" y="3814"/>
                  </a:cubicBezTo>
                  <a:lnTo>
                    <a:pt x="7919" y="3373"/>
                  </a:lnTo>
                  <a:cubicBezTo>
                    <a:pt x="8073" y="3373"/>
                    <a:pt x="8169" y="3254"/>
                    <a:pt x="8169" y="3111"/>
                  </a:cubicBezTo>
                  <a:cubicBezTo>
                    <a:pt x="8169" y="2980"/>
                    <a:pt x="8050" y="2861"/>
                    <a:pt x="7919" y="2861"/>
                  </a:cubicBezTo>
                  <a:lnTo>
                    <a:pt x="7919" y="2194"/>
                  </a:lnTo>
                  <a:cubicBezTo>
                    <a:pt x="7919" y="2039"/>
                    <a:pt x="7800" y="1944"/>
                    <a:pt x="7669" y="1944"/>
                  </a:cubicBezTo>
                  <a:lnTo>
                    <a:pt x="7407" y="1944"/>
                  </a:lnTo>
                  <a:lnTo>
                    <a:pt x="7407" y="1135"/>
                  </a:lnTo>
                  <a:cubicBezTo>
                    <a:pt x="7407" y="789"/>
                    <a:pt x="7192" y="504"/>
                    <a:pt x="6895" y="408"/>
                  </a:cubicBezTo>
                  <a:lnTo>
                    <a:pt x="6895" y="277"/>
                  </a:lnTo>
                  <a:cubicBezTo>
                    <a:pt x="6895" y="134"/>
                    <a:pt x="6799" y="15"/>
                    <a:pt x="6668" y="4"/>
                  </a:cubicBezTo>
                  <a:cubicBezTo>
                    <a:pt x="6655" y="2"/>
                    <a:pt x="6642" y="1"/>
                    <a:pt x="6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548;p60">
              <a:extLst>
                <a:ext uri="{FF2B5EF4-FFF2-40B4-BE49-F238E27FC236}">
                  <a16:creationId xmlns:a16="http://schemas.microsoft.com/office/drawing/2014/main" id="{35F14CAF-7FEC-2180-6035-AE3E07E69A32}"/>
                </a:ext>
              </a:extLst>
            </p:cNvPr>
            <p:cNvSpPr/>
            <p:nvPr/>
          </p:nvSpPr>
          <p:spPr>
            <a:xfrm>
              <a:off x="4302702" y="3512895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7" y="227"/>
                  </a:cubicBezTo>
                  <a:cubicBezTo>
                    <a:pt x="1" y="394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41"/>
                    <a:pt x="2001" y="298"/>
                  </a:cubicBezTo>
                  <a:cubicBezTo>
                    <a:pt x="2025" y="144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549;p60">
              <a:extLst>
                <a:ext uri="{FF2B5EF4-FFF2-40B4-BE49-F238E27FC236}">
                  <a16:creationId xmlns:a16="http://schemas.microsoft.com/office/drawing/2014/main" id="{A43019AE-E518-14B0-C765-698641679F1F}"/>
                </a:ext>
              </a:extLst>
            </p:cNvPr>
            <p:cNvSpPr/>
            <p:nvPr/>
          </p:nvSpPr>
          <p:spPr>
            <a:xfrm>
              <a:off x="4302702" y="348774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7" y="227"/>
                  </a:cubicBezTo>
                  <a:cubicBezTo>
                    <a:pt x="1" y="394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30"/>
                    <a:pt x="2001" y="299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550;p60">
              <a:extLst>
                <a:ext uri="{FF2B5EF4-FFF2-40B4-BE49-F238E27FC236}">
                  <a16:creationId xmlns:a16="http://schemas.microsoft.com/office/drawing/2014/main" id="{5A274B2B-4A48-DE61-3E5C-0153310B2461}"/>
                </a:ext>
              </a:extLst>
            </p:cNvPr>
            <p:cNvSpPr/>
            <p:nvPr/>
          </p:nvSpPr>
          <p:spPr>
            <a:xfrm>
              <a:off x="4302702" y="3462298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0"/>
                  </a:moveTo>
                  <a:cubicBezTo>
                    <a:pt x="167" y="0"/>
                    <a:pt x="48" y="83"/>
                    <a:pt x="37" y="214"/>
                  </a:cubicBezTo>
                  <a:cubicBezTo>
                    <a:pt x="1" y="369"/>
                    <a:pt x="120" y="512"/>
                    <a:pt x="287" y="512"/>
                  </a:cubicBezTo>
                  <a:lnTo>
                    <a:pt x="1727" y="512"/>
                  </a:lnTo>
                  <a:cubicBezTo>
                    <a:pt x="1870" y="512"/>
                    <a:pt x="1989" y="429"/>
                    <a:pt x="2001" y="298"/>
                  </a:cubicBezTo>
                  <a:cubicBezTo>
                    <a:pt x="2025" y="131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51;p60">
              <a:extLst>
                <a:ext uri="{FF2B5EF4-FFF2-40B4-BE49-F238E27FC236}">
                  <a16:creationId xmlns:a16="http://schemas.microsoft.com/office/drawing/2014/main" id="{A41A3F10-0023-FC25-8A02-30ED84EB7FDF}"/>
                </a:ext>
              </a:extLst>
            </p:cNvPr>
            <p:cNvSpPr/>
            <p:nvPr/>
          </p:nvSpPr>
          <p:spPr>
            <a:xfrm>
              <a:off x="4302702" y="343681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67" y="0"/>
                    <a:pt x="48" y="96"/>
                    <a:pt x="37" y="227"/>
                  </a:cubicBezTo>
                  <a:cubicBezTo>
                    <a:pt x="1" y="381"/>
                    <a:pt x="120" y="524"/>
                    <a:pt x="287" y="524"/>
                  </a:cubicBezTo>
                  <a:lnTo>
                    <a:pt x="1727" y="524"/>
                  </a:lnTo>
                  <a:cubicBezTo>
                    <a:pt x="1870" y="524"/>
                    <a:pt x="1989" y="441"/>
                    <a:pt x="2001" y="298"/>
                  </a:cubicBezTo>
                  <a:cubicBezTo>
                    <a:pt x="2025" y="143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552;p60">
              <a:extLst>
                <a:ext uri="{FF2B5EF4-FFF2-40B4-BE49-F238E27FC236}">
                  <a16:creationId xmlns:a16="http://schemas.microsoft.com/office/drawing/2014/main" id="{1320FF5B-E09B-7FB5-8987-AD5AAC274C95}"/>
                </a:ext>
              </a:extLst>
            </p:cNvPr>
            <p:cNvSpPr/>
            <p:nvPr/>
          </p:nvSpPr>
          <p:spPr>
            <a:xfrm>
              <a:off x="4302702" y="3411007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1"/>
                  </a:moveTo>
                  <a:cubicBezTo>
                    <a:pt x="167" y="1"/>
                    <a:pt x="48" y="84"/>
                    <a:pt x="37" y="215"/>
                  </a:cubicBezTo>
                  <a:cubicBezTo>
                    <a:pt x="1" y="382"/>
                    <a:pt x="120" y="513"/>
                    <a:pt x="287" y="513"/>
                  </a:cubicBezTo>
                  <a:lnTo>
                    <a:pt x="1727" y="513"/>
                  </a:lnTo>
                  <a:cubicBezTo>
                    <a:pt x="1870" y="513"/>
                    <a:pt x="1989" y="429"/>
                    <a:pt x="2001" y="298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553;p60">
              <a:extLst>
                <a:ext uri="{FF2B5EF4-FFF2-40B4-BE49-F238E27FC236}">
                  <a16:creationId xmlns:a16="http://schemas.microsoft.com/office/drawing/2014/main" id="{939A5FC5-2F13-3648-4DBB-0EBDC84BEA9D}"/>
                </a:ext>
              </a:extLst>
            </p:cNvPr>
            <p:cNvSpPr/>
            <p:nvPr/>
          </p:nvSpPr>
          <p:spPr>
            <a:xfrm>
              <a:off x="4302702" y="3565158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84"/>
                    <a:pt x="37" y="227"/>
                  </a:cubicBezTo>
                  <a:cubicBezTo>
                    <a:pt x="1" y="382"/>
                    <a:pt x="120" y="525"/>
                    <a:pt x="287" y="525"/>
                  </a:cubicBezTo>
                  <a:lnTo>
                    <a:pt x="1727" y="525"/>
                  </a:lnTo>
                  <a:cubicBezTo>
                    <a:pt x="1870" y="525"/>
                    <a:pt x="1989" y="430"/>
                    <a:pt x="2001" y="299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54;p60">
              <a:extLst>
                <a:ext uri="{FF2B5EF4-FFF2-40B4-BE49-F238E27FC236}">
                  <a16:creationId xmlns:a16="http://schemas.microsoft.com/office/drawing/2014/main" id="{F2F8747F-D83F-0C2E-B947-B51A4746B745}"/>
                </a:ext>
              </a:extLst>
            </p:cNvPr>
            <p:cNvSpPr/>
            <p:nvPr/>
          </p:nvSpPr>
          <p:spPr>
            <a:xfrm>
              <a:off x="4303369" y="3539374"/>
              <a:ext cx="54959" cy="14254"/>
            </a:xfrm>
            <a:custGeom>
              <a:avLst/>
              <a:gdLst/>
              <a:ahLst/>
              <a:cxnLst/>
              <a:rect l="l" t="t" r="r" b="b"/>
              <a:pathLst>
                <a:path w="1978" h="513" extrusionOk="0">
                  <a:moveTo>
                    <a:pt x="263" y="0"/>
                  </a:moveTo>
                  <a:cubicBezTo>
                    <a:pt x="120" y="0"/>
                    <a:pt x="13" y="119"/>
                    <a:pt x="13" y="262"/>
                  </a:cubicBezTo>
                  <a:cubicBezTo>
                    <a:pt x="1" y="393"/>
                    <a:pt x="120" y="512"/>
                    <a:pt x="263" y="512"/>
                  </a:cubicBezTo>
                  <a:lnTo>
                    <a:pt x="1727" y="512"/>
                  </a:lnTo>
                  <a:cubicBezTo>
                    <a:pt x="1870" y="512"/>
                    <a:pt x="1977" y="393"/>
                    <a:pt x="1977" y="262"/>
                  </a:cubicBezTo>
                  <a:cubicBezTo>
                    <a:pt x="1977" y="107"/>
                    <a:pt x="1858" y="0"/>
                    <a:pt x="1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555;p60">
              <a:extLst>
                <a:ext uri="{FF2B5EF4-FFF2-40B4-BE49-F238E27FC236}">
                  <a16:creationId xmlns:a16="http://schemas.microsoft.com/office/drawing/2014/main" id="{E87965D5-27DE-D188-B1E4-1E860EEDDE5C}"/>
                </a:ext>
              </a:extLst>
            </p:cNvPr>
            <p:cNvSpPr/>
            <p:nvPr/>
          </p:nvSpPr>
          <p:spPr>
            <a:xfrm>
              <a:off x="4323541" y="3259273"/>
              <a:ext cx="14587" cy="14559"/>
            </a:xfrm>
            <a:custGeom>
              <a:avLst/>
              <a:gdLst/>
              <a:ahLst/>
              <a:cxnLst/>
              <a:rect l="l" t="t" r="r" b="b"/>
              <a:pathLst>
                <a:path w="525" h="524" extrusionOk="0">
                  <a:moveTo>
                    <a:pt x="257" y="1"/>
                  </a:moveTo>
                  <a:cubicBezTo>
                    <a:pt x="118" y="1"/>
                    <a:pt x="1" y="114"/>
                    <a:pt x="1" y="259"/>
                  </a:cubicBezTo>
                  <a:cubicBezTo>
                    <a:pt x="1" y="401"/>
                    <a:pt x="112" y="523"/>
                    <a:pt x="259" y="523"/>
                  </a:cubicBezTo>
                  <a:cubicBezTo>
                    <a:pt x="272" y="523"/>
                    <a:pt x="285" y="522"/>
                    <a:pt x="299" y="521"/>
                  </a:cubicBezTo>
                  <a:cubicBezTo>
                    <a:pt x="430" y="521"/>
                    <a:pt x="525" y="402"/>
                    <a:pt x="525" y="259"/>
                  </a:cubicBezTo>
                  <a:cubicBezTo>
                    <a:pt x="525" y="151"/>
                    <a:pt x="465" y="56"/>
                    <a:pt x="358" y="21"/>
                  </a:cubicBezTo>
                  <a:cubicBezTo>
                    <a:pt x="324" y="7"/>
                    <a:pt x="290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5661;p60">
            <a:extLst>
              <a:ext uri="{FF2B5EF4-FFF2-40B4-BE49-F238E27FC236}">
                <a16:creationId xmlns:a16="http://schemas.microsoft.com/office/drawing/2014/main" id="{7DE59276-6A60-47E4-1844-3C06290F4BA1}"/>
              </a:ext>
            </a:extLst>
          </p:cNvPr>
          <p:cNvGrpSpPr/>
          <p:nvPr/>
        </p:nvGrpSpPr>
        <p:grpSpPr>
          <a:xfrm>
            <a:off x="4414014" y="2038350"/>
            <a:ext cx="443736" cy="486364"/>
            <a:chOff x="4769156" y="3921390"/>
            <a:chExt cx="315971" cy="368624"/>
          </a:xfrm>
        </p:grpSpPr>
        <p:sp>
          <p:nvSpPr>
            <p:cNvPr id="26" name="Google Shape;5662;p60">
              <a:extLst>
                <a:ext uri="{FF2B5EF4-FFF2-40B4-BE49-F238E27FC236}">
                  <a16:creationId xmlns:a16="http://schemas.microsoft.com/office/drawing/2014/main" id="{B6090367-8644-0278-F34E-E1F605C6A462}"/>
                </a:ext>
              </a:extLst>
            </p:cNvPr>
            <p:cNvSpPr/>
            <p:nvPr/>
          </p:nvSpPr>
          <p:spPr>
            <a:xfrm>
              <a:off x="4854512" y="4005495"/>
              <a:ext cx="16226" cy="14893"/>
            </a:xfrm>
            <a:custGeom>
              <a:avLst/>
              <a:gdLst/>
              <a:ahLst/>
              <a:cxnLst/>
              <a:rect l="l" t="t" r="r" b="b"/>
              <a:pathLst>
                <a:path w="584" h="536" extrusionOk="0">
                  <a:moveTo>
                    <a:pt x="286" y="0"/>
                  </a:moveTo>
                  <a:cubicBezTo>
                    <a:pt x="218" y="0"/>
                    <a:pt x="149" y="24"/>
                    <a:pt x="96" y="72"/>
                  </a:cubicBezTo>
                  <a:cubicBezTo>
                    <a:pt x="0" y="179"/>
                    <a:pt x="0" y="334"/>
                    <a:pt x="84" y="429"/>
                  </a:cubicBezTo>
                  <a:cubicBezTo>
                    <a:pt x="143" y="512"/>
                    <a:pt x="203" y="536"/>
                    <a:pt x="286" y="536"/>
                  </a:cubicBezTo>
                  <a:cubicBezTo>
                    <a:pt x="346" y="536"/>
                    <a:pt x="393" y="512"/>
                    <a:pt x="465" y="464"/>
                  </a:cubicBezTo>
                  <a:lnTo>
                    <a:pt x="477" y="453"/>
                  </a:lnTo>
                  <a:cubicBezTo>
                    <a:pt x="584" y="345"/>
                    <a:pt x="584" y="179"/>
                    <a:pt x="477" y="72"/>
                  </a:cubicBezTo>
                  <a:cubicBezTo>
                    <a:pt x="423" y="24"/>
                    <a:pt x="355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663;p60">
              <a:extLst>
                <a:ext uri="{FF2B5EF4-FFF2-40B4-BE49-F238E27FC236}">
                  <a16:creationId xmlns:a16="http://schemas.microsoft.com/office/drawing/2014/main" id="{F6FC2F9A-5D32-0867-1D41-E764318CE9BB}"/>
                </a:ext>
              </a:extLst>
            </p:cNvPr>
            <p:cNvSpPr/>
            <p:nvPr/>
          </p:nvSpPr>
          <p:spPr>
            <a:xfrm>
              <a:off x="4828033" y="3979016"/>
              <a:ext cx="199191" cy="310998"/>
            </a:xfrm>
            <a:custGeom>
              <a:avLst/>
              <a:gdLst/>
              <a:ahLst/>
              <a:cxnLst/>
              <a:rect l="l" t="t" r="r" b="b"/>
              <a:pathLst>
                <a:path w="7169" h="11193" extrusionOk="0">
                  <a:moveTo>
                    <a:pt x="4823" y="8823"/>
                  </a:moveTo>
                  <a:cubicBezTo>
                    <a:pt x="4871" y="8823"/>
                    <a:pt x="4882" y="8859"/>
                    <a:pt x="4882" y="8871"/>
                  </a:cubicBezTo>
                  <a:lnTo>
                    <a:pt x="4882" y="9085"/>
                  </a:lnTo>
                  <a:lnTo>
                    <a:pt x="4073" y="9085"/>
                  </a:lnTo>
                  <a:cubicBezTo>
                    <a:pt x="3942" y="9085"/>
                    <a:pt x="3823" y="9168"/>
                    <a:pt x="3811" y="9299"/>
                  </a:cubicBezTo>
                  <a:cubicBezTo>
                    <a:pt x="3775" y="9466"/>
                    <a:pt x="3918" y="9597"/>
                    <a:pt x="4061" y="9597"/>
                  </a:cubicBezTo>
                  <a:lnTo>
                    <a:pt x="4871" y="9597"/>
                  </a:lnTo>
                  <a:lnTo>
                    <a:pt x="4871" y="9811"/>
                  </a:lnTo>
                  <a:cubicBezTo>
                    <a:pt x="4871" y="9835"/>
                    <a:pt x="4835" y="9859"/>
                    <a:pt x="4823" y="9859"/>
                  </a:cubicBezTo>
                  <a:lnTo>
                    <a:pt x="2335" y="9859"/>
                  </a:lnTo>
                  <a:cubicBezTo>
                    <a:pt x="2311" y="9859"/>
                    <a:pt x="2287" y="9823"/>
                    <a:pt x="2287" y="9811"/>
                  </a:cubicBezTo>
                  <a:lnTo>
                    <a:pt x="2287" y="8871"/>
                  </a:lnTo>
                  <a:cubicBezTo>
                    <a:pt x="2287" y="8847"/>
                    <a:pt x="2323" y="8823"/>
                    <a:pt x="2335" y="8823"/>
                  </a:cubicBezTo>
                  <a:close/>
                  <a:moveTo>
                    <a:pt x="4585" y="10407"/>
                  </a:moveTo>
                  <a:lnTo>
                    <a:pt x="4585" y="10550"/>
                  </a:lnTo>
                  <a:cubicBezTo>
                    <a:pt x="4585" y="10633"/>
                    <a:pt x="4513" y="10704"/>
                    <a:pt x="4418" y="10704"/>
                  </a:cubicBezTo>
                  <a:lnTo>
                    <a:pt x="2751" y="10704"/>
                  </a:lnTo>
                  <a:cubicBezTo>
                    <a:pt x="2668" y="10704"/>
                    <a:pt x="2608" y="10633"/>
                    <a:pt x="2608" y="10550"/>
                  </a:cubicBezTo>
                  <a:lnTo>
                    <a:pt x="2608" y="10407"/>
                  </a:lnTo>
                  <a:close/>
                  <a:moveTo>
                    <a:pt x="3585" y="1"/>
                  </a:moveTo>
                  <a:cubicBezTo>
                    <a:pt x="3025" y="1"/>
                    <a:pt x="2454" y="132"/>
                    <a:pt x="1942" y="394"/>
                  </a:cubicBezTo>
                  <a:cubicBezTo>
                    <a:pt x="1811" y="453"/>
                    <a:pt x="1763" y="608"/>
                    <a:pt x="1834" y="727"/>
                  </a:cubicBezTo>
                  <a:cubicBezTo>
                    <a:pt x="1878" y="814"/>
                    <a:pt x="1973" y="869"/>
                    <a:pt x="2067" y="869"/>
                  </a:cubicBezTo>
                  <a:cubicBezTo>
                    <a:pt x="2101" y="869"/>
                    <a:pt x="2136" y="862"/>
                    <a:pt x="2168" y="846"/>
                  </a:cubicBezTo>
                  <a:cubicBezTo>
                    <a:pt x="2608" y="632"/>
                    <a:pt x="3073" y="513"/>
                    <a:pt x="3573" y="513"/>
                  </a:cubicBezTo>
                  <a:cubicBezTo>
                    <a:pt x="5252" y="513"/>
                    <a:pt x="6633" y="1882"/>
                    <a:pt x="6633" y="3573"/>
                  </a:cubicBezTo>
                  <a:cubicBezTo>
                    <a:pt x="6633" y="4204"/>
                    <a:pt x="6442" y="4799"/>
                    <a:pt x="6097" y="5299"/>
                  </a:cubicBezTo>
                  <a:cubicBezTo>
                    <a:pt x="6037" y="5370"/>
                    <a:pt x="6002" y="5466"/>
                    <a:pt x="5942" y="5537"/>
                  </a:cubicBezTo>
                  <a:cubicBezTo>
                    <a:pt x="5347" y="6382"/>
                    <a:pt x="4692" y="7335"/>
                    <a:pt x="4585" y="8287"/>
                  </a:cubicBezTo>
                  <a:lnTo>
                    <a:pt x="2573" y="8287"/>
                  </a:lnTo>
                  <a:cubicBezTo>
                    <a:pt x="2466" y="7335"/>
                    <a:pt x="1799" y="6382"/>
                    <a:pt x="1215" y="5537"/>
                  </a:cubicBezTo>
                  <a:cubicBezTo>
                    <a:pt x="1156" y="5466"/>
                    <a:pt x="1096" y="5370"/>
                    <a:pt x="1061" y="5299"/>
                  </a:cubicBezTo>
                  <a:cubicBezTo>
                    <a:pt x="703" y="4799"/>
                    <a:pt x="525" y="4180"/>
                    <a:pt x="525" y="3573"/>
                  </a:cubicBezTo>
                  <a:cubicBezTo>
                    <a:pt x="525" y="3013"/>
                    <a:pt x="680" y="2441"/>
                    <a:pt x="977" y="1965"/>
                  </a:cubicBezTo>
                  <a:cubicBezTo>
                    <a:pt x="1061" y="1846"/>
                    <a:pt x="1025" y="1679"/>
                    <a:pt x="894" y="1608"/>
                  </a:cubicBezTo>
                  <a:cubicBezTo>
                    <a:pt x="851" y="1582"/>
                    <a:pt x="802" y="1569"/>
                    <a:pt x="754" y="1569"/>
                  </a:cubicBezTo>
                  <a:cubicBezTo>
                    <a:pt x="667" y="1569"/>
                    <a:pt x="582" y="1612"/>
                    <a:pt x="537" y="1703"/>
                  </a:cubicBezTo>
                  <a:cubicBezTo>
                    <a:pt x="191" y="2263"/>
                    <a:pt x="1" y="2918"/>
                    <a:pt x="1" y="3573"/>
                  </a:cubicBezTo>
                  <a:cubicBezTo>
                    <a:pt x="1" y="4299"/>
                    <a:pt x="227" y="5001"/>
                    <a:pt x="620" y="5597"/>
                  </a:cubicBezTo>
                  <a:cubicBezTo>
                    <a:pt x="680" y="5668"/>
                    <a:pt x="739" y="5763"/>
                    <a:pt x="787" y="5835"/>
                  </a:cubicBezTo>
                  <a:cubicBezTo>
                    <a:pt x="1334" y="6644"/>
                    <a:pt x="1965" y="7537"/>
                    <a:pt x="2049" y="8347"/>
                  </a:cubicBezTo>
                  <a:cubicBezTo>
                    <a:pt x="1870" y="8442"/>
                    <a:pt x="1751" y="8633"/>
                    <a:pt x="1751" y="8859"/>
                  </a:cubicBezTo>
                  <a:lnTo>
                    <a:pt x="1751" y="9799"/>
                  </a:lnTo>
                  <a:cubicBezTo>
                    <a:pt x="1751" y="10014"/>
                    <a:pt x="1894" y="10216"/>
                    <a:pt x="2073" y="10300"/>
                  </a:cubicBezTo>
                  <a:lnTo>
                    <a:pt x="2073" y="10526"/>
                  </a:lnTo>
                  <a:cubicBezTo>
                    <a:pt x="2073" y="10895"/>
                    <a:pt x="2370" y="11193"/>
                    <a:pt x="2739" y="11193"/>
                  </a:cubicBezTo>
                  <a:lnTo>
                    <a:pt x="4406" y="11193"/>
                  </a:lnTo>
                  <a:cubicBezTo>
                    <a:pt x="4775" y="11193"/>
                    <a:pt x="5073" y="10895"/>
                    <a:pt x="5073" y="10526"/>
                  </a:cubicBezTo>
                  <a:lnTo>
                    <a:pt x="5073" y="10300"/>
                  </a:lnTo>
                  <a:cubicBezTo>
                    <a:pt x="5252" y="10216"/>
                    <a:pt x="5383" y="10014"/>
                    <a:pt x="5383" y="9799"/>
                  </a:cubicBezTo>
                  <a:lnTo>
                    <a:pt x="5383" y="8859"/>
                  </a:lnTo>
                  <a:cubicBezTo>
                    <a:pt x="5383" y="8633"/>
                    <a:pt x="5263" y="8454"/>
                    <a:pt x="5085" y="8347"/>
                  </a:cubicBezTo>
                  <a:cubicBezTo>
                    <a:pt x="5180" y="7537"/>
                    <a:pt x="5799" y="6621"/>
                    <a:pt x="6359" y="5835"/>
                  </a:cubicBezTo>
                  <a:cubicBezTo>
                    <a:pt x="6418" y="5751"/>
                    <a:pt x="6478" y="5668"/>
                    <a:pt x="6514" y="5597"/>
                  </a:cubicBezTo>
                  <a:cubicBezTo>
                    <a:pt x="6930" y="5001"/>
                    <a:pt x="7145" y="4299"/>
                    <a:pt x="7145" y="3573"/>
                  </a:cubicBezTo>
                  <a:cubicBezTo>
                    <a:pt x="7168" y="1608"/>
                    <a:pt x="5561" y="1"/>
                    <a:pt x="3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664;p60">
              <a:extLst>
                <a:ext uri="{FF2B5EF4-FFF2-40B4-BE49-F238E27FC236}">
                  <a16:creationId xmlns:a16="http://schemas.microsoft.com/office/drawing/2014/main" id="{89D5A67E-15A8-1706-C48B-FEA8509C9E15}"/>
                </a:ext>
              </a:extLst>
            </p:cNvPr>
            <p:cNvSpPr/>
            <p:nvPr/>
          </p:nvSpPr>
          <p:spPr>
            <a:xfrm>
              <a:off x="4920668" y="3921390"/>
              <a:ext cx="14587" cy="37232"/>
            </a:xfrm>
            <a:custGeom>
              <a:avLst/>
              <a:gdLst/>
              <a:ahLst/>
              <a:cxnLst/>
              <a:rect l="l" t="t" r="r" b="b"/>
              <a:pathLst>
                <a:path w="525" h="1340" extrusionOk="0">
                  <a:moveTo>
                    <a:pt x="259" y="0"/>
                  </a:moveTo>
                  <a:cubicBezTo>
                    <a:pt x="112" y="0"/>
                    <a:pt x="1" y="122"/>
                    <a:pt x="1" y="265"/>
                  </a:cubicBezTo>
                  <a:lnTo>
                    <a:pt x="1" y="1075"/>
                  </a:lnTo>
                  <a:cubicBezTo>
                    <a:pt x="1" y="1217"/>
                    <a:pt x="112" y="1339"/>
                    <a:pt x="259" y="1339"/>
                  </a:cubicBezTo>
                  <a:cubicBezTo>
                    <a:pt x="272" y="1339"/>
                    <a:pt x="285" y="1338"/>
                    <a:pt x="298" y="1336"/>
                  </a:cubicBezTo>
                  <a:cubicBezTo>
                    <a:pt x="429" y="1313"/>
                    <a:pt x="525" y="1217"/>
                    <a:pt x="525" y="1075"/>
                  </a:cubicBezTo>
                  <a:lnTo>
                    <a:pt x="525" y="277"/>
                  </a:lnTo>
                  <a:cubicBezTo>
                    <a:pt x="525" y="146"/>
                    <a:pt x="429" y="27"/>
                    <a:pt x="298" y="3"/>
                  </a:cubicBezTo>
                  <a:cubicBezTo>
                    <a:pt x="285" y="1"/>
                    <a:pt x="272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665;p60">
              <a:extLst>
                <a:ext uri="{FF2B5EF4-FFF2-40B4-BE49-F238E27FC236}">
                  <a16:creationId xmlns:a16="http://schemas.microsoft.com/office/drawing/2014/main" id="{B4F70F04-CBB3-5343-5623-E52EF1B7BFAC}"/>
                </a:ext>
              </a:extLst>
            </p:cNvPr>
            <p:cNvSpPr/>
            <p:nvPr/>
          </p:nvSpPr>
          <p:spPr>
            <a:xfrm>
              <a:off x="4813168" y="3965207"/>
              <a:ext cx="32119" cy="30702"/>
            </a:xfrm>
            <a:custGeom>
              <a:avLst/>
              <a:gdLst/>
              <a:ahLst/>
              <a:cxnLst/>
              <a:rect l="l" t="t" r="r" b="b"/>
              <a:pathLst>
                <a:path w="1156" h="1105" extrusionOk="0">
                  <a:moveTo>
                    <a:pt x="287" y="1"/>
                  </a:moveTo>
                  <a:cubicBezTo>
                    <a:pt x="220" y="1"/>
                    <a:pt x="155" y="27"/>
                    <a:pt x="107" y="81"/>
                  </a:cubicBezTo>
                  <a:cubicBezTo>
                    <a:pt x="0" y="188"/>
                    <a:pt x="0" y="355"/>
                    <a:pt x="107" y="450"/>
                  </a:cubicBezTo>
                  <a:lnTo>
                    <a:pt x="703" y="1033"/>
                  </a:lnTo>
                  <a:cubicBezTo>
                    <a:pt x="738" y="1081"/>
                    <a:pt x="822" y="1105"/>
                    <a:pt x="881" y="1105"/>
                  </a:cubicBezTo>
                  <a:cubicBezTo>
                    <a:pt x="941" y="1105"/>
                    <a:pt x="1012" y="1081"/>
                    <a:pt x="1060" y="1033"/>
                  </a:cubicBezTo>
                  <a:cubicBezTo>
                    <a:pt x="1155" y="926"/>
                    <a:pt x="1155" y="771"/>
                    <a:pt x="1060" y="664"/>
                  </a:cubicBezTo>
                  <a:lnTo>
                    <a:pt x="476" y="81"/>
                  </a:lnTo>
                  <a:cubicBezTo>
                    <a:pt x="423" y="27"/>
                    <a:pt x="354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666;p60">
              <a:extLst>
                <a:ext uri="{FF2B5EF4-FFF2-40B4-BE49-F238E27FC236}">
                  <a16:creationId xmlns:a16="http://schemas.microsoft.com/office/drawing/2014/main" id="{C61D9208-7150-EA4C-C351-E5C424D75DE3}"/>
                </a:ext>
              </a:extLst>
            </p:cNvPr>
            <p:cNvSpPr/>
            <p:nvPr/>
          </p:nvSpPr>
          <p:spPr>
            <a:xfrm>
              <a:off x="4769156" y="4071318"/>
              <a:ext cx="39066" cy="14587"/>
            </a:xfrm>
            <a:custGeom>
              <a:avLst/>
              <a:gdLst/>
              <a:ahLst/>
              <a:cxnLst/>
              <a:rect l="l" t="t" r="r" b="b"/>
              <a:pathLst>
                <a:path w="1406" h="525" extrusionOk="0">
                  <a:moveTo>
                    <a:pt x="298" y="0"/>
                  </a:moveTo>
                  <a:cubicBezTo>
                    <a:pt x="167" y="0"/>
                    <a:pt x="48" y="84"/>
                    <a:pt x="36" y="227"/>
                  </a:cubicBezTo>
                  <a:cubicBezTo>
                    <a:pt x="1" y="381"/>
                    <a:pt x="143" y="524"/>
                    <a:pt x="286" y="524"/>
                  </a:cubicBezTo>
                  <a:lnTo>
                    <a:pt x="1108" y="524"/>
                  </a:lnTo>
                  <a:cubicBezTo>
                    <a:pt x="1239" y="524"/>
                    <a:pt x="1358" y="429"/>
                    <a:pt x="1370" y="298"/>
                  </a:cubicBezTo>
                  <a:cubicBezTo>
                    <a:pt x="1406" y="143"/>
                    <a:pt x="1286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667;p60">
              <a:extLst>
                <a:ext uri="{FF2B5EF4-FFF2-40B4-BE49-F238E27FC236}">
                  <a16:creationId xmlns:a16="http://schemas.microsoft.com/office/drawing/2014/main" id="{483A80C9-4F80-A6A4-6D7F-FBEFD7C9761C}"/>
                </a:ext>
              </a:extLst>
            </p:cNvPr>
            <p:cNvSpPr/>
            <p:nvPr/>
          </p:nvSpPr>
          <p:spPr>
            <a:xfrm>
              <a:off x="4813501" y="4161369"/>
              <a:ext cx="31786" cy="30730"/>
            </a:xfrm>
            <a:custGeom>
              <a:avLst/>
              <a:gdLst/>
              <a:ahLst/>
              <a:cxnLst/>
              <a:rect l="l" t="t" r="r" b="b"/>
              <a:pathLst>
                <a:path w="1144" h="1106" extrusionOk="0">
                  <a:moveTo>
                    <a:pt x="869" y="1"/>
                  </a:moveTo>
                  <a:cubicBezTo>
                    <a:pt x="804" y="1"/>
                    <a:pt x="738" y="28"/>
                    <a:pt x="691" y="81"/>
                  </a:cubicBezTo>
                  <a:lnTo>
                    <a:pt x="107" y="653"/>
                  </a:lnTo>
                  <a:cubicBezTo>
                    <a:pt x="0" y="760"/>
                    <a:pt x="0" y="927"/>
                    <a:pt x="107" y="1034"/>
                  </a:cubicBezTo>
                  <a:cubicBezTo>
                    <a:pt x="155" y="1070"/>
                    <a:pt x="226" y="1105"/>
                    <a:pt x="286" y="1105"/>
                  </a:cubicBezTo>
                  <a:cubicBezTo>
                    <a:pt x="345" y="1105"/>
                    <a:pt x="417" y="1070"/>
                    <a:pt x="464" y="1034"/>
                  </a:cubicBezTo>
                  <a:lnTo>
                    <a:pt x="1048" y="450"/>
                  </a:lnTo>
                  <a:cubicBezTo>
                    <a:pt x="1143" y="343"/>
                    <a:pt x="1143" y="177"/>
                    <a:pt x="1048" y="81"/>
                  </a:cubicBezTo>
                  <a:cubicBezTo>
                    <a:pt x="1000" y="28"/>
                    <a:pt x="935" y="1"/>
                    <a:pt x="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668;p60">
              <a:extLst>
                <a:ext uri="{FF2B5EF4-FFF2-40B4-BE49-F238E27FC236}">
                  <a16:creationId xmlns:a16="http://schemas.microsoft.com/office/drawing/2014/main" id="{FB17D198-2A58-DF3D-9B96-5BDA8208A56A}"/>
                </a:ext>
              </a:extLst>
            </p:cNvPr>
            <p:cNvSpPr/>
            <p:nvPr/>
          </p:nvSpPr>
          <p:spPr>
            <a:xfrm>
              <a:off x="5009330" y="4161369"/>
              <a:ext cx="32119" cy="30730"/>
            </a:xfrm>
            <a:custGeom>
              <a:avLst/>
              <a:gdLst/>
              <a:ahLst/>
              <a:cxnLst/>
              <a:rect l="l" t="t" r="r" b="b"/>
              <a:pathLst>
                <a:path w="1156" h="1106" extrusionOk="0">
                  <a:moveTo>
                    <a:pt x="297" y="1"/>
                  </a:moveTo>
                  <a:cubicBezTo>
                    <a:pt x="230" y="1"/>
                    <a:pt x="161" y="28"/>
                    <a:pt x="108" y="81"/>
                  </a:cubicBezTo>
                  <a:cubicBezTo>
                    <a:pt x="1" y="177"/>
                    <a:pt x="1" y="343"/>
                    <a:pt x="108" y="450"/>
                  </a:cubicBezTo>
                  <a:lnTo>
                    <a:pt x="691" y="1034"/>
                  </a:lnTo>
                  <a:cubicBezTo>
                    <a:pt x="739" y="1070"/>
                    <a:pt x="810" y="1105"/>
                    <a:pt x="870" y="1105"/>
                  </a:cubicBezTo>
                  <a:cubicBezTo>
                    <a:pt x="929" y="1105"/>
                    <a:pt x="1001" y="1070"/>
                    <a:pt x="1048" y="1034"/>
                  </a:cubicBezTo>
                  <a:cubicBezTo>
                    <a:pt x="1155" y="927"/>
                    <a:pt x="1155" y="760"/>
                    <a:pt x="1048" y="653"/>
                  </a:cubicBezTo>
                  <a:lnTo>
                    <a:pt x="477" y="81"/>
                  </a:lnTo>
                  <a:cubicBezTo>
                    <a:pt x="429" y="28"/>
                    <a:pt x="36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669;p60">
              <a:extLst>
                <a:ext uri="{FF2B5EF4-FFF2-40B4-BE49-F238E27FC236}">
                  <a16:creationId xmlns:a16="http://schemas.microsoft.com/office/drawing/2014/main" id="{DF6785CA-711B-7E17-B2E9-D0BCA9F0EEC7}"/>
                </a:ext>
              </a:extLst>
            </p:cNvPr>
            <p:cNvSpPr/>
            <p:nvPr/>
          </p:nvSpPr>
          <p:spPr>
            <a:xfrm>
              <a:off x="5046701" y="4071318"/>
              <a:ext cx="38427" cy="14587"/>
            </a:xfrm>
            <a:custGeom>
              <a:avLst/>
              <a:gdLst/>
              <a:ahLst/>
              <a:cxnLst/>
              <a:rect l="l" t="t" r="r" b="b"/>
              <a:pathLst>
                <a:path w="1383" h="525" extrusionOk="0">
                  <a:moveTo>
                    <a:pt x="299" y="0"/>
                  </a:moveTo>
                  <a:cubicBezTo>
                    <a:pt x="168" y="0"/>
                    <a:pt x="49" y="84"/>
                    <a:pt x="37" y="227"/>
                  </a:cubicBezTo>
                  <a:cubicBezTo>
                    <a:pt x="1" y="381"/>
                    <a:pt x="132" y="524"/>
                    <a:pt x="287" y="524"/>
                  </a:cubicBezTo>
                  <a:lnTo>
                    <a:pt x="1108" y="524"/>
                  </a:lnTo>
                  <a:cubicBezTo>
                    <a:pt x="1239" y="524"/>
                    <a:pt x="1358" y="429"/>
                    <a:pt x="1370" y="298"/>
                  </a:cubicBezTo>
                  <a:cubicBezTo>
                    <a:pt x="1382" y="143"/>
                    <a:pt x="1263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670;p60">
              <a:extLst>
                <a:ext uri="{FF2B5EF4-FFF2-40B4-BE49-F238E27FC236}">
                  <a16:creationId xmlns:a16="http://schemas.microsoft.com/office/drawing/2014/main" id="{039A8003-8C4A-C820-CA76-BF327AFDFED8}"/>
                </a:ext>
              </a:extLst>
            </p:cNvPr>
            <p:cNvSpPr/>
            <p:nvPr/>
          </p:nvSpPr>
          <p:spPr>
            <a:xfrm>
              <a:off x="5009330" y="3965207"/>
              <a:ext cx="32119" cy="30702"/>
            </a:xfrm>
            <a:custGeom>
              <a:avLst/>
              <a:gdLst/>
              <a:ahLst/>
              <a:cxnLst/>
              <a:rect l="l" t="t" r="r" b="b"/>
              <a:pathLst>
                <a:path w="1156" h="1105" extrusionOk="0">
                  <a:moveTo>
                    <a:pt x="879" y="1"/>
                  </a:moveTo>
                  <a:cubicBezTo>
                    <a:pt x="813" y="1"/>
                    <a:pt x="745" y="27"/>
                    <a:pt x="691" y="81"/>
                  </a:cubicBezTo>
                  <a:lnTo>
                    <a:pt x="108" y="664"/>
                  </a:lnTo>
                  <a:cubicBezTo>
                    <a:pt x="1" y="771"/>
                    <a:pt x="1" y="926"/>
                    <a:pt x="108" y="1033"/>
                  </a:cubicBezTo>
                  <a:cubicBezTo>
                    <a:pt x="155" y="1081"/>
                    <a:pt x="227" y="1105"/>
                    <a:pt x="286" y="1105"/>
                  </a:cubicBezTo>
                  <a:cubicBezTo>
                    <a:pt x="346" y="1105"/>
                    <a:pt x="429" y="1081"/>
                    <a:pt x="465" y="1033"/>
                  </a:cubicBezTo>
                  <a:lnTo>
                    <a:pt x="1048" y="450"/>
                  </a:lnTo>
                  <a:cubicBezTo>
                    <a:pt x="1155" y="343"/>
                    <a:pt x="1155" y="188"/>
                    <a:pt x="1048" y="81"/>
                  </a:cubicBezTo>
                  <a:cubicBezTo>
                    <a:pt x="1007" y="27"/>
                    <a:pt x="944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71;p60">
              <a:extLst>
                <a:ext uri="{FF2B5EF4-FFF2-40B4-BE49-F238E27FC236}">
                  <a16:creationId xmlns:a16="http://schemas.microsoft.com/office/drawing/2014/main" id="{DC0ADB64-AC66-0AC9-594E-9C391A771BDD}"/>
                </a:ext>
              </a:extLst>
            </p:cNvPr>
            <p:cNvSpPr/>
            <p:nvPr/>
          </p:nvSpPr>
          <p:spPr>
            <a:xfrm>
              <a:off x="4913055" y="4231776"/>
              <a:ext cx="14587" cy="13920"/>
            </a:xfrm>
            <a:custGeom>
              <a:avLst/>
              <a:gdLst/>
              <a:ahLst/>
              <a:cxnLst/>
              <a:rect l="l" t="t" r="r" b="b"/>
              <a:pathLst>
                <a:path w="525" h="501" extrusionOk="0">
                  <a:moveTo>
                    <a:pt x="275" y="0"/>
                  </a:moveTo>
                  <a:cubicBezTo>
                    <a:pt x="120" y="0"/>
                    <a:pt x="13" y="119"/>
                    <a:pt x="13" y="250"/>
                  </a:cubicBezTo>
                  <a:cubicBezTo>
                    <a:pt x="1" y="405"/>
                    <a:pt x="120" y="500"/>
                    <a:pt x="263" y="500"/>
                  </a:cubicBezTo>
                  <a:cubicBezTo>
                    <a:pt x="406" y="500"/>
                    <a:pt x="525" y="381"/>
                    <a:pt x="525" y="250"/>
                  </a:cubicBezTo>
                  <a:cubicBezTo>
                    <a:pt x="525" y="107"/>
                    <a:pt x="406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72;p60">
              <a:extLst>
                <a:ext uri="{FF2B5EF4-FFF2-40B4-BE49-F238E27FC236}">
                  <a16:creationId xmlns:a16="http://schemas.microsoft.com/office/drawing/2014/main" id="{3C85FCE5-102E-6505-8E50-4988F6DB966E}"/>
                </a:ext>
              </a:extLst>
            </p:cNvPr>
            <p:cNvSpPr/>
            <p:nvPr/>
          </p:nvSpPr>
          <p:spPr>
            <a:xfrm>
              <a:off x="4919362" y="4119608"/>
              <a:ext cx="16226" cy="14587"/>
            </a:xfrm>
            <a:custGeom>
              <a:avLst/>
              <a:gdLst/>
              <a:ahLst/>
              <a:cxnLst/>
              <a:rect l="l" t="t" r="r" b="b"/>
              <a:pathLst>
                <a:path w="584" h="525" extrusionOk="0">
                  <a:moveTo>
                    <a:pt x="292" y="1"/>
                  </a:moveTo>
                  <a:cubicBezTo>
                    <a:pt x="226" y="1"/>
                    <a:pt x="161" y="25"/>
                    <a:pt x="107" y="72"/>
                  </a:cubicBezTo>
                  <a:cubicBezTo>
                    <a:pt x="0" y="179"/>
                    <a:pt x="0" y="346"/>
                    <a:pt x="107" y="453"/>
                  </a:cubicBezTo>
                  <a:cubicBezTo>
                    <a:pt x="161" y="501"/>
                    <a:pt x="226" y="525"/>
                    <a:pt x="292" y="525"/>
                  </a:cubicBezTo>
                  <a:cubicBezTo>
                    <a:pt x="357" y="525"/>
                    <a:pt x="423" y="501"/>
                    <a:pt x="476" y="453"/>
                  </a:cubicBezTo>
                  <a:cubicBezTo>
                    <a:pt x="583" y="346"/>
                    <a:pt x="583" y="179"/>
                    <a:pt x="476" y="72"/>
                  </a:cubicBezTo>
                  <a:cubicBezTo>
                    <a:pt x="423" y="25"/>
                    <a:pt x="357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73;p60">
              <a:extLst>
                <a:ext uri="{FF2B5EF4-FFF2-40B4-BE49-F238E27FC236}">
                  <a16:creationId xmlns:a16="http://schemas.microsoft.com/office/drawing/2014/main" id="{0F12DD5F-0119-2056-DAE7-7DA04A46E08C}"/>
                </a:ext>
              </a:extLst>
            </p:cNvPr>
            <p:cNvSpPr/>
            <p:nvPr/>
          </p:nvSpPr>
          <p:spPr>
            <a:xfrm>
              <a:off x="4878990" y="4061815"/>
              <a:ext cx="97609" cy="31619"/>
            </a:xfrm>
            <a:custGeom>
              <a:avLst/>
              <a:gdLst/>
              <a:ahLst/>
              <a:cxnLst/>
              <a:rect l="l" t="t" r="r" b="b"/>
              <a:pathLst>
                <a:path w="3513" h="1138" extrusionOk="0">
                  <a:moveTo>
                    <a:pt x="1755" y="0"/>
                  </a:moveTo>
                  <a:cubicBezTo>
                    <a:pt x="1155" y="0"/>
                    <a:pt x="554" y="229"/>
                    <a:pt x="96" y="688"/>
                  </a:cubicBezTo>
                  <a:cubicBezTo>
                    <a:pt x="0" y="783"/>
                    <a:pt x="0" y="950"/>
                    <a:pt x="96" y="1057"/>
                  </a:cubicBezTo>
                  <a:cubicBezTo>
                    <a:pt x="149" y="1110"/>
                    <a:pt x="218" y="1137"/>
                    <a:pt x="286" y="1137"/>
                  </a:cubicBezTo>
                  <a:cubicBezTo>
                    <a:pt x="355" y="1137"/>
                    <a:pt x="423" y="1110"/>
                    <a:pt x="477" y="1057"/>
                  </a:cubicBezTo>
                  <a:cubicBezTo>
                    <a:pt x="834" y="700"/>
                    <a:pt x="1298" y="521"/>
                    <a:pt x="1763" y="521"/>
                  </a:cubicBezTo>
                  <a:cubicBezTo>
                    <a:pt x="2227" y="521"/>
                    <a:pt x="2691" y="700"/>
                    <a:pt x="3048" y="1057"/>
                  </a:cubicBezTo>
                  <a:cubicBezTo>
                    <a:pt x="3084" y="1116"/>
                    <a:pt x="3156" y="1128"/>
                    <a:pt x="3227" y="1128"/>
                  </a:cubicBezTo>
                  <a:cubicBezTo>
                    <a:pt x="3287" y="1128"/>
                    <a:pt x="3358" y="1104"/>
                    <a:pt x="3406" y="1057"/>
                  </a:cubicBezTo>
                  <a:cubicBezTo>
                    <a:pt x="3513" y="950"/>
                    <a:pt x="3513" y="783"/>
                    <a:pt x="3406" y="688"/>
                  </a:cubicBezTo>
                  <a:cubicBezTo>
                    <a:pt x="2953" y="229"/>
                    <a:pt x="2355" y="0"/>
                    <a:pt x="1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74;p60">
              <a:extLst>
                <a:ext uri="{FF2B5EF4-FFF2-40B4-BE49-F238E27FC236}">
                  <a16:creationId xmlns:a16="http://schemas.microsoft.com/office/drawing/2014/main" id="{8D938D7F-2742-7B0C-AF72-CE79A4DBBD30}"/>
                </a:ext>
              </a:extLst>
            </p:cNvPr>
            <p:cNvSpPr/>
            <p:nvPr/>
          </p:nvSpPr>
          <p:spPr>
            <a:xfrm>
              <a:off x="4899162" y="4090989"/>
              <a:ext cx="56598" cy="23034"/>
            </a:xfrm>
            <a:custGeom>
              <a:avLst/>
              <a:gdLst/>
              <a:ahLst/>
              <a:cxnLst/>
              <a:rect l="l" t="t" r="r" b="b"/>
              <a:pathLst>
                <a:path w="2037" h="829" extrusionOk="0">
                  <a:moveTo>
                    <a:pt x="1019" y="1"/>
                  </a:moveTo>
                  <a:cubicBezTo>
                    <a:pt x="688" y="1"/>
                    <a:pt x="358" y="126"/>
                    <a:pt x="108" y="376"/>
                  </a:cubicBezTo>
                  <a:cubicBezTo>
                    <a:pt x="1" y="483"/>
                    <a:pt x="1" y="650"/>
                    <a:pt x="108" y="745"/>
                  </a:cubicBezTo>
                  <a:cubicBezTo>
                    <a:pt x="156" y="799"/>
                    <a:pt x="221" y="825"/>
                    <a:pt x="288" y="825"/>
                  </a:cubicBezTo>
                  <a:cubicBezTo>
                    <a:pt x="355" y="825"/>
                    <a:pt x="423" y="799"/>
                    <a:pt x="477" y="745"/>
                  </a:cubicBezTo>
                  <a:cubicBezTo>
                    <a:pt x="626" y="596"/>
                    <a:pt x="825" y="522"/>
                    <a:pt x="1025" y="522"/>
                  </a:cubicBezTo>
                  <a:cubicBezTo>
                    <a:pt x="1224" y="522"/>
                    <a:pt x="1424" y="596"/>
                    <a:pt x="1572" y="745"/>
                  </a:cubicBezTo>
                  <a:cubicBezTo>
                    <a:pt x="1620" y="793"/>
                    <a:pt x="1691" y="828"/>
                    <a:pt x="1751" y="828"/>
                  </a:cubicBezTo>
                  <a:cubicBezTo>
                    <a:pt x="1811" y="828"/>
                    <a:pt x="1894" y="793"/>
                    <a:pt x="1930" y="745"/>
                  </a:cubicBezTo>
                  <a:cubicBezTo>
                    <a:pt x="2037" y="650"/>
                    <a:pt x="2037" y="483"/>
                    <a:pt x="1930" y="376"/>
                  </a:cubicBezTo>
                  <a:cubicBezTo>
                    <a:pt x="1680" y="126"/>
                    <a:pt x="1349" y="1"/>
                    <a:pt x="1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5474;p60">
            <a:extLst>
              <a:ext uri="{FF2B5EF4-FFF2-40B4-BE49-F238E27FC236}">
                <a16:creationId xmlns:a16="http://schemas.microsoft.com/office/drawing/2014/main" id="{774C04A5-0D44-6839-463E-3729639F9E08}"/>
              </a:ext>
            </a:extLst>
          </p:cNvPr>
          <p:cNvGrpSpPr/>
          <p:nvPr/>
        </p:nvGrpSpPr>
        <p:grpSpPr>
          <a:xfrm rot="944633">
            <a:off x="7092373" y="909765"/>
            <a:ext cx="599014" cy="658652"/>
            <a:chOff x="7364414" y="2601158"/>
            <a:chExt cx="370541" cy="366956"/>
          </a:xfrm>
        </p:grpSpPr>
        <p:sp>
          <p:nvSpPr>
            <p:cNvPr id="40" name="Google Shape;5475;p60">
              <a:extLst>
                <a:ext uri="{FF2B5EF4-FFF2-40B4-BE49-F238E27FC236}">
                  <a16:creationId xmlns:a16="http://schemas.microsoft.com/office/drawing/2014/main" id="{FA8BCEA3-40DB-E888-B53C-5ACF14749C59}"/>
                </a:ext>
              </a:extLst>
            </p:cNvPr>
            <p:cNvSpPr/>
            <p:nvPr/>
          </p:nvSpPr>
          <p:spPr>
            <a:xfrm>
              <a:off x="7472915" y="2708019"/>
              <a:ext cx="155513" cy="154874"/>
            </a:xfrm>
            <a:custGeom>
              <a:avLst/>
              <a:gdLst/>
              <a:ahLst/>
              <a:cxnLst/>
              <a:rect l="l" t="t" r="r" b="b"/>
              <a:pathLst>
                <a:path w="5597" h="5574" extrusionOk="0">
                  <a:moveTo>
                    <a:pt x="2763" y="1"/>
                  </a:moveTo>
                  <a:cubicBezTo>
                    <a:pt x="2513" y="1"/>
                    <a:pt x="2251" y="25"/>
                    <a:pt x="2013" y="96"/>
                  </a:cubicBezTo>
                  <a:cubicBezTo>
                    <a:pt x="1870" y="144"/>
                    <a:pt x="1786" y="275"/>
                    <a:pt x="1834" y="430"/>
                  </a:cubicBezTo>
                  <a:cubicBezTo>
                    <a:pt x="1863" y="537"/>
                    <a:pt x="1965" y="621"/>
                    <a:pt x="2079" y="621"/>
                  </a:cubicBezTo>
                  <a:cubicBezTo>
                    <a:pt x="2104" y="621"/>
                    <a:pt x="2130" y="617"/>
                    <a:pt x="2155" y="608"/>
                  </a:cubicBezTo>
                  <a:cubicBezTo>
                    <a:pt x="2370" y="549"/>
                    <a:pt x="2572" y="513"/>
                    <a:pt x="2786" y="513"/>
                  </a:cubicBezTo>
                  <a:cubicBezTo>
                    <a:pt x="4049" y="513"/>
                    <a:pt x="5061" y="1537"/>
                    <a:pt x="5061" y="2787"/>
                  </a:cubicBezTo>
                  <a:cubicBezTo>
                    <a:pt x="5061" y="4037"/>
                    <a:pt x="4037" y="5073"/>
                    <a:pt x="2786" y="5073"/>
                  </a:cubicBezTo>
                  <a:cubicBezTo>
                    <a:pt x="1536" y="5073"/>
                    <a:pt x="500" y="4037"/>
                    <a:pt x="500" y="2787"/>
                  </a:cubicBezTo>
                  <a:cubicBezTo>
                    <a:pt x="500" y="2394"/>
                    <a:pt x="608" y="2001"/>
                    <a:pt x="822" y="1644"/>
                  </a:cubicBezTo>
                  <a:cubicBezTo>
                    <a:pt x="893" y="1525"/>
                    <a:pt x="846" y="1358"/>
                    <a:pt x="727" y="1287"/>
                  </a:cubicBezTo>
                  <a:cubicBezTo>
                    <a:pt x="688" y="1264"/>
                    <a:pt x="645" y="1253"/>
                    <a:pt x="602" y="1253"/>
                  </a:cubicBezTo>
                  <a:cubicBezTo>
                    <a:pt x="511" y="1253"/>
                    <a:pt x="418" y="1301"/>
                    <a:pt x="369" y="1382"/>
                  </a:cubicBezTo>
                  <a:cubicBezTo>
                    <a:pt x="119" y="1811"/>
                    <a:pt x="0" y="2287"/>
                    <a:pt x="0" y="2775"/>
                  </a:cubicBezTo>
                  <a:cubicBezTo>
                    <a:pt x="0" y="4323"/>
                    <a:pt x="1251" y="5573"/>
                    <a:pt x="2798" y="5573"/>
                  </a:cubicBezTo>
                  <a:cubicBezTo>
                    <a:pt x="4346" y="5573"/>
                    <a:pt x="5596" y="4323"/>
                    <a:pt x="5596" y="2775"/>
                  </a:cubicBezTo>
                  <a:cubicBezTo>
                    <a:pt x="5561" y="1251"/>
                    <a:pt x="4310" y="1"/>
                    <a:pt x="2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476;p60">
              <a:extLst>
                <a:ext uri="{FF2B5EF4-FFF2-40B4-BE49-F238E27FC236}">
                  <a16:creationId xmlns:a16="http://schemas.microsoft.com/office/drawing/2014/main" id="{4E61FAE9-3766-9BB3-8877-CA5C73827A29}"/>
                </a:ext>
              </a:extLst>
            </p:cNvPr>
            <p:cNvSpPr/>
            <p:nvPr/>
          </p:nvSpPr>
          <p:spPr>
            <a:xfrm>
              <a:off x="7364414" y="2601158"/>
              <a:ext cx="370541" cy="366956"/>
            </a:xfrm>
            <a:custGeom>
              <a:avLst/>
              <a:gdLst/>
              <a:ahLst/>
              <a:cxnLst/>
              <a:rect l="l" t="t" r="r" b="b"/>
              <a:pathLst>
                <a:path w="13336" h="13207" extrusionOk="0">
                  <a:moveTo>
                    <a:pt x="7965" y="513"/>
                  </a:moveTo>
                  <a:cubicBezTo>
                    <a:pt x="8132" y="513"/>
                    <a:pt x="8263" y="668"/>
                    <a:pt x="8215" y="847"/>
                  </a:cubicBezTo>
                  <a:cubicBezTo>
                    <a:pt x="8192" y="954"/>
                    <a:pt x="8084" y="1025"/>
                    <a:pt x="7965" y="1025"/>
                  </a:cubicBezTo>
                  <a:cubicBezTo>
                    <a:pt x="7858" y="1025"/>
                    <a:pt x="7763" y="954"/>
                    <a:pt x="7715" y="847"/>
                  </a:cubicBezTo>
                  <a:cubicBezTo>
                    <a:pt x="7668" y="692"/>
                    <a:pt x="7799" y="513"/>
                    <a:pt x="7965" y="513"/>
                  </a:cubicBezTo>
                  <a:close/>
                  <a:moveTo>
                    <a:pt x="3727" y="1085"/>
                  </a:moveTo>
                  <a:cubicBezTo>
                    <a:pt x="3870" y="1085"/>
                    <a:pt x="3989" y="1204"/>
                    <a:pt x="3989" y="1347"/>
                  </a:cubicBezTo>
                  <a:cubicBezTo>
                    <a:pt x="3989" y="1466"/>
                    <a:pt x="3929" y="1561"/>
                    <a:pt x="3834" y="1597"/>
                  </a:cubicBezTo>
                  <a:cubicBezTo>
                    <a:pt x="3804" y="1607"/>
                    <a:pt x="3774" y="1611"/>
                    <a:pt x="3745" y="1611"/>
                  </a:cubicBezTo>
                  <a:cubicBezTo>
                    <a:pt x="3597" y="1611"/>
                    <a:pt x="3465" y="1495"/>
                    <a:pt x="3465" y="1347"/>
                  </a:cubicBezTo>
                  <a:cubicBezTo>
                    <a:pt x="3465" y="1204"/>
                    <a:pt x="3584" y="1109"/>
                    <a:pt x="3727" y="1085"/>
                  </a:cubicBezTo>
                  <a:close/>
                  <a:moveTo>
                    <a:pt x="10978" y="1728"/>
                  </a:moveTo>
                  <a:cubicBezTo>
                    <a:pt x="11121" y="1728"/>
                    <a:pt x="11228" y="1847"/>
                    <a:pt x="11228" y="1978"/>
                  </a:cubicBezTo>
                  <a:cubicBezTo>
                    <a:pt x="11228" y="2132"/>
                    <a:pt x="11109" y="2240"/>
                    <a:pt x="10978" y="2240"/>
                  </a:cubicBezTo>
                  <a:cubicBezTo>
                    <a:pt x="10823" y="2240"/>
                    <a:pt x="10716" y="2121"/>
                    <a:pt x="10716" y="1978"/>
                  </a:cubicBezTo>
                  <a:cubicBezTo>
                    <a:pt x="10716" y="1847"/>
                    <a:pt x="10835" y="1728"/>
                    <a:pt x="10978" y="1728"/>
                  </a:cubicBezTo>
                  <a:close/>
                  <a:moveTo>
                    <a:pt x="1715" y="3168"/>
                  </a:moveTo>
                  <a:cubicBezTo>
                    <a:pt x="1869" y="3168"/>
                    <a:pt x="1965" y="3287"/>
                    <a:pt x="1965" y="3430"/>
                  </a:cubicBezTo>
                  <a:cubicBezTo>
                    <a:pt x="1965" y="3573"/>
                    <a:pt x="1846" y="3680"/>
                    <a:pt x="1715" y="3680"/>
                  </a:cubicBezTo>
                  <a:cubicBezTo>
                    <a:pt x="1572" y="3680"/>
                    <a:pt x="1465" y="3561"/>
                    <a:pt x="1465" y="3430"/>
                  </a:cubicBezTo>
                  <a:cubicBezTo>
                    <a:pt x="1453" y="3287"/>
                    <a:pt x="1572" y="3168"/>
                    <a:pt x="1715" y="3168"/>
                  </a:cubicBezTo>
                  <a:close/>
                  <a:moveTo>
                    <a:pt x="12537" y="4323"/>
                  </a:moveTo>
                  <a:cubicBezTo>
                    <a:pt x="12680" y="4323"/>
                    <a:pt x="12787" y="4442"/>
                    <a:pt x="12787" y="4573"/>
                  </a:cubicBezTo>
                  <a:cubicBezTo>
                    <a:pt x="12787" y="4716"/>
                    <a:pt x="12668" y="4823"/>
                    <a:pt x="12537" y="4823"/>
                  </a:cubicBezTo>
                  <a:cubicBezTo>
                    <a:pt x="12383" y="4823"/>
                    <a:pt x="12287" y="4704"/>
                    <a:pt x="12287" y="4573"/>
                  </a:cubicBezTo>
                  <a:cubicBezTo>
                    <a:pt x="12287" y="4442"/>
                    <a:pt x="12383" y="4323"/>
                    <a:pt x="12537" y="4323"/>
                  </a:cubicBezTo>
                  <a:close/>
                  <a:moveTo>
                    <a:pt x="12019" y="8357"/>
                  </a:moveTo>
                  <a:cubicBezTo>
                    <a:pt x="12163" y="8357"/>
                    <a:pt x="12287" y="8473"/>
                    <a:pt x="12287" y="8621"/>
                  </a:cubicBezTo>
                  <a:cubicBezTo>
                    <a:pt x="12287" y="8752"/>
                    <a:pt x="12168" y="8859"/>
                    <a:pt x="12025" y="8871"/>
                  </a:cubicBezTo>
                  <a:cubicBezTo>
                    <a:pt x="11883" y="8871"/>
                    <a:pt x="11764" y="8752"/>
                    <a:pt x="11764" y="8621"/>
                  </a:cubicBezTo>
                  <a:cubicBezTo>
                    <a:pt x="11764" y="8502"/>
                    <a:pt x="11823" y="8395"/>
                    <a:pt x="11930" y="8371"/>
                  </a:cubicBezTo>
                  <a:cubicBezTo>
                    <a:pt x="11960" y="8361"/>
                    <a:pt x="11990" y="8357"/>
                    <a:pt x="12019" y="8357"/>
                  </a:cubicBezTo>
                  <a:close/>
                  <a:moveTo>
                    <a:pt x="9216" y="3525"/>
                  </a:moveTo>
                  <a:cubicBezTo>
                    <a:pt x="9525" y="3525"/>
                    <a:pt x="9787" y="3787"/>
                    <a:pt x="9787" y="4097"/>
                  </a:cubicBezTo>
                  <a:lnTo>
                    <a:pt x="9787" y="9181"/>
                  </a:lnTo>
                  <a:cubicBezTo>
                    <a:pt x="9787" y="9502"/>
                    <a:pt x="9525" y="9752"/>
                    <a:pt x="9216" y="9752"/>
                  </a:cubicBezTo>
                  <a:lnTo>
                    <a:pt x="4132" y="9752"/>
                  </a:lnTo>
                  <a:cubicBezTo>
                    <a:pt x="3810" y="9752"/>
                    <a:pt x="3560" y="9490"/>
                    <a:pt x="3560" y="9181"/>
                  </a:cubicBezTo>
                  <a:lnTo>
                    <a:pt x="3560" y="4097"/>
                  </a:lnTo>
                  <a:cubicBezTo>
                    <a:pt x="3560" y="3787"/>
                    <a:pt x="3810" y="3525"/>
                    <a:pt x="4132" y="3525"/>
                  </a:cubicBezTo>
                  <a:close/>
                  <a:moveTo>
                    <a:pt x="810" y="9467"/>
                  </a:moveTo>
                  <a:cubicBezTo>
                    <a:pt x="917" y="9467"/>
                    <a:pt x="1012" y="9538"/>
                    <a:pt x="1048" y="9645"/>
                  </a:cubicBezTo>
                  <a:cubicBezTo>
                    <a:pt x="1107" y="9824"/>
                    <a:pt x="976" y="9991"/>
                    <a:pt x="810" y="9991"/>
                  </a:cubicBezTo>
                  <a:cubicBezTo>
                    <a:pt x="643" y="9991"/>
                    <a:pt x="512" y="9824"/>
                    <a:pt x="560" y="9645"/>
                  </a:cubicBezTo>
                  <a:cubicBezTo>
                    <a:pt x="584" y="9538"/>
                    <a:pt x="691" y="9467"/>
                    <a:pt x="810" y="9467"/>
                  </a:cubicBezTo>
                  <a:close/>
                  <a:moveTo>
                    <a:pt x="2620" y="11288"/>
                  </a:moveTo>
                  <a:cubicBezTo>
                    <a:pt x="2727" y="11288"/>
                    <a:pt x="2834" y="11360"/>
                    <a:pt x="2858" y="11467"/>
                  </a:cubicBezTo>
                  <a:cubicBezTo>
                    <a:pt x="2917" y="11646"/>
                    <a:pt x="2786" y="11800"/>
                    <a:pt x="2620" y="11800"/>
                  </a:cubicBezTo>
                  <a:cubicBezTo>
                    <a:pt x="2465" y="11800"/>
                    <a:pt x="2322" y="11646"/>
                    <a:pt x="2369" y="11467"/>
                  </a:cubicBezTo>
                  <a:cubicBezTo>
                    <a:pt x="2405" y="11360"/>
                    <a:pt x="2500" y="11288"/>
                    <a:pt x="2620" y="11288"/>
                  </a:cubicBezTo>
                  <a:close/>
                  <a:moveTo>
                    <a:pt x="5382" y="12253"/>
                  </a:moveTo>
                  <a:cubicBezTo>
                    <a:pt x="5477" y="12253"/>
                    <a:pt x="5584" y="12324"/>
                    <a:pt x="5632" y="12431"/>
                  </a:cubicBezTo>
                  <a:cubicBezTo>
                    <a:pt x="5679" y="12598"/>
                    <a:pt x="5537" y="12777"/>
                    <a:pt x="5382" y="12777"/>
                  </a:cubicBezTo>
                  <a:cubicBezTo>
                    <a:pt x="5215" y="12777"/>
                    <a:pt x="5084" y="12610"/>
                    <a:pt x="5120" y="12431"/>
                  </a:cubicBezTo>
                  <a:cubicBezTo>
                    <a:pt x="5156" y="12324"/>
                    <a:pt x="5263" y="12253"/>
                    <a:pt x="5382" y="12253"/>
                  </a:cubicBezTo>
                  <a:close/>
                  <a:moveTo>
                    <a:pt x="7958" y="0"/>
                  </a:moveTo>
                  <a:cubicBezTo>
                    <a:pt x="7525" y="0"/>
                    <a:pt x="7168" y="349"/>
                    <a:pt x="7168" y="775"/>
                  </a:cubicBezTo>
                  <a:cubicBezTo>
                    <a:pt x="7168" y="1120"/>
                    <a:pt x="7382" y="1406"/>
                    <a:pt x="7680" y="1501"/>
                  </a:cubicBezTo>
                  <a:lnTo>
                    <a:pt x="7680" y="1954"/>
                  </a:lnTo>
                  <a:lnTo>
                    <a:pt x="6644" y="1954"/>
                  </a:lnTo>
                  <a:cubicBezTo>
                    <a:pt x="6489" y="1954"/>
                    <a:pt x="6394" y="2073"/>
                    <a:pt x="6394" y="2204"/>
                  </a:cubicBezTo>
                  <a:lnTo>
                    <a:pt x="6394" y="2978"/>
                  </a:lnTo>
                  <a:lnTo>
                    <a:pt x="5298" y="2978"/>
                  </a:lnTo>
                  <a:lnTo>
                    <a:pt x="5298" y="1311"/>
                  </a:lnTo>
                  <a:cubicBezTo>
                    <a:pt x="5298" y="1168"/>
                    <a:pt x="5179" y="1061"/>
                    <a:pt x="5048" y="1061"/>
                  </a:cubicBezTo>
                  <a:lnTo>
                    <a:pt x="4465" y="1061"/>
                  </a:lnTo>
                  <a:cubicBezTo>
                    <a:pt x="4351" y="766"/>
                    <a:pt x="4065" y="535"/>
                    <a:pt x="3728" y="535"/>
                  </a:cubicBezTo>
                  <a:cubicBezTo>
                    <a:pt x="3712" y="535"/>
                    <a:pt x="3696" y="536"/>
                    <a:pt x="3679" y="537"/>
                  </a:cubicBezTo>
                  <a:cubicBezTo>
                    <a:pt x="3298" y="573"/>
                    <a:pt x="2977" y="882"/>
                    <a:pt x="2965" y="1263"/>
                  </a:cubicBezTo>
                  <a:cubicBezTo>
                    <a:pt x="2941" y="1716"/>
                    <a:pt x="3298" y="2097"/>
                    <a:pt x="3739" y="2097"/>
                  </a:cubicBezTo>
                  <a:cubicBezTo>
                    <a:pt x="4084" y="2097"/>
                    <a:pt x="4370" y="1882"/>
                    <a:pt x="4465" y="1585"/>
                  </a:cubicBezTo>
                  <a:lnTo>
                    <a:pt x="4798" y="1585"/>
                  </a:lnTo>
                  <a:lnTo>
                    <a:pt x="4798" y="2978"/>
                  </a:lnTo>
                  <a:lnTo>
                    <a:pt x="4132" y="2978"/>
                  </a:lnTo>
                  <a:cubicBezTo>
                    <a:pt x="3536" y="2978"/>
                    <a:pt x="3036" y="3466"/>
                    <a:pt x="3036" y="4061"/>
                  </a:cubicBezTo>
                  <a:lnTo>
                    <a:pt x="3036" y="6300"/>
                  </a:lnTo>
                  <a:lnTo>
                    <a:pt x="1988" y="6300"/>
                  </a:lnTo>
                  <a:lnTo>
                    <a:pt x="1988" y="4145"/>
                  </a:lnTo>
                  <a:cubicBezTo>
                    <a:pt x="2298" y="4026"/>
                    <a:pt x="2536" y="3704"/>
                    <a:pt x="2500" y="3347"/>
                  </a:cubicBezTo>
                  <a:cubicBezTo>
                    <a:pt x="2477" y="2966"/>
                    <a:pt x="2167" y="2656"/>
                    <a:pt x="1774" y="2633"/>
                  </a:cubicBezTo>
                  <a:cubicBezTo>
                    <a:pt x="1760" y="2632"/>
                    <a:pt x="1746" y="2631"/>
                    <a:pt x="1733" y="2631"/>
                  </a:cubicBezTo>
                  <a:cubicBezTo>
                    <a:pt x="1309" y="2631"/>
                    <a:pt x="941" y="2980"/>
                    <a:pt x="941" y="3406"/>
                  </a:cubicBezTo>
                  <a:cubicBezTo>
                    <a:pt x="941" y="3752"/>
                    <a:pt x="1167" y="4037"/>
                    <a:pt x="1465" y="4145"/>
                  </a:cubicBezTo>
                  <a:lnTo>
                    <a:pt x="1465" y="6550"/>
                  </a:lnTo>
                  <a:cubicBezTo>
                    <a:pt x="1465" y="6704"/>
                    <a:pt x="1584" y="6800"/>
                    <a:pt x="1715" y="6800"/>
                  </a:cubicBezTo>
                  <a:lnTo>
                    <a:pt x="3036" y="6800"/>
                  </a:lnTo>
                  <a:lnTo>
                    <a:pt x="3036" y="7371"/>
                  </a:lnTo>
                  <a:lnTo>
                    <a:pt x="810" y="7371"/>
                  </a:lnTo>
                  <a:cubicBezTo>
                    <a:pt x="655" y="7371"/>
                    <a:pt x="560" y="7490"/>
                    <a:pt x="560" y="7621"/>
                  </a:cubicBezTo>
                  <a:lnTo>
                    <a:pt x="560" y="8943"/>
                  </a:lnTo>
                  <a:cubicBezTo>
                    <a:pt x="226" y="9062"/>
                    <a:pt x="0" y="9395"/>
                    <a:pt x="36" y="9776"/>
                  </a:cubicBezTo>
                  <a:cubicBezTo>
                    <a:pt x="83" y="10133"/>
                    <a:pt x="357" y="10419"/>
                    <a:pt x="715" y="10467"/>
                  </a:cubicBezTo>
                  <a:cubicBezTo>
                    <a:pt x="749" y="10471"/>
                    <a:pt x="782" y="10473"/>
                    <a:pt x="815" y="10473"/>
                  </a:cubicBezTo>
                  <a:cubicBezTo>
                    <a:pt x="1245" y="10473"/>
                    <a:pt x="1584" y="10124"/>
                    <a:pt x="1584" y="9693"/>
                  </a:cubicBezTo>
                  <a:cubicBezTo>
                    <a:pt x="1584" y="9348"/>
                    <a:pt x="1357" y="9062"/>
                    <a:pt x="1060" y="8967"/>
                  </a:cubicBezTo>
                  <a:lnTo>
                    <a:pt x="1060" y="7895"/>
                  </a:lnTo>
                  <a:lnTo>
                    <a:pt x="3036" y="7895"/>
                  </a:lnTo>
                  <a:lnTo>
                    <a:pt x="3036" y="8669"/>
                  </a:lnTo>
                  <a:lnTo>
                    <a:pt x="2620" y="8669"/>
                  </a:lnTo>
                  <a:cubicBezTo>
                    <a:pt x="2477" y="8669"/>
                    <a:pt x="2369" y="8788"/>
                    <a:pt x="2369" y="8919"/>
                  </a:cubicBezTo>
                  <a:lnTo>
                    <a:pt x="2369" y="10764"/>
                  </a:lnTo>
                  <a:cubicBezTo>
                    <a:pt x="2048" y="10884"/>
                    <a:pt x="1822" y="11205"/>
                    <a:pt x="1846" y="11586"/>
                  </a:cubicBezTo>
                  <a:cubicBezTo>
                    <a:pt x="1893" y="11943"/>
                    <a:pt x="2179" y="12217"/>
                    <a:pt x="2536" y="12253"/>
                  </a:cubicBezTo>
                  <a:cubicBezTo>
                    <a:pt x="2570" y="12257"/>
                    <a:pt x="2604" y="12259"/>
                    <a:pt x="2637" y="12259"/>
                  </a:cubicBezTo>
                  <a:cubicBezTo>
                    <a:pt x="3068" y="12259"/>
                    <a:pt x="3417" y="11910"/>
                    <a:pt x="3417" y="11479"/>
                  </a:cubicBezTo>
                  <a:cubicBezTo>
                    <a:pt x="3417" y="11134"/>
                    <a:pt x="3191" y="10848"/>
                    <a:pt x="2893" y="10753"/>
                  </a:cubicBezTo>
                  <a:lnTo>
                    <a:pt x="2893" y="9169"/>
                  </a:lnTo>
                  <a:lnTo>
                    <a:pt x="3036" y="9169"/>
                  </a:lnTo>
                  <a:cubicBezTo>
                    <a:pt x="3072" y="9752"/>
                    <a:pt x="3548" y="10217"/>
                    <a:pt x="4132" y="10217"/>
                  </a:cubicBezTo>
                  <a:lnTo>
                    <a:pt x="6406" y="10217"/>
                  </a:lnTo>
                  <a:lnTo>
                    <a:pt x="6406" y="10729"/>
                  </a:lnTo>
                  <a:lnTo>
                    <a:pt x="5358" y="10729"/>
                  </a:lnTo>
                  <a:cubicBezTo>
                    <a:pt x="5215" y="10729"/>
                    <a:pt x="5108" y="10848"/>
                    <a:pt x="5108" y="10991"/>
                  </a:cubicBezTo>
                  <a:lnTo>
                    <a:pt x="5108" y="11705"/>
                  </a:lnTo>
                  <a:cubicBezTo>
                    <a:pt x="4798" y="11812"/>
                    <a:pt x="4560" y="12134"/>
                    <a:pt x="4584" y="12491"/>
                  </a:cubicBezTo>
                  <a:cubicBezTo>
                    <a:pt x="4620" y="12872"/>
                    <a:pt x="4929" y="13193"/>
                    <a:pt x="5322" y="13205"/>
                  </a:cubicBezTo>
                  <a:cubicBezTo>
                    <a:pt x="5336" y="13206"/>
                    <a:pt x="5350" y="13206"/>
                    <a:pt x="5364" y="13206"/>
                  </a:cubicBezTo>
                  <a:cubicBezTo>
                    <a:pt x="5787" y="13206"/>
                    <a:pt x="6156" y="12858"/>
                    <a:pt x="6156" y="12431"/>
                  </a:cubicBezTo>
                  <a:cubicBezTo>
                    <a:pt x="6156" y="12086"/>
                    <a:pt x="5929" y="11800"/>
                    <a:pt x="5632" y="11693"/>
                  </a:cubicBezTo>
                  <a:lnTo>
                    <a:pt x="5632" y="11253"/>
                  </a:lnTo>
                  <a:lnTo>
                    <a:pt x="6668" y="11253"/>
                  </a:lnTo>
                  <a:cubicBezTo>
                    <a:pt x="6822" y="11253"/>
                    <a:pt x="6930" y="11134"/>
                    <a:pt x="6930" y="11003"/>
                  </a:cubicBezTo>
                  <a:lnTo>
                    <a:pt x="6930" y="10229"/>
                  </a:lnTo>
                  <a:lnTo>
                    <a:pt x="8275" y="10229"/>
                  </a:lnTo>
                  <a:lnTo>
                    <a:pt x="8275" y="10860"/>
                  </a:lnTo>
                  <a:cubicBezTo>
                    <a:pt x="8275" y="11003"/>
                    <a:pt x="8370" y="11122"/>
                    <a:pt x="8501" y="11134"/>
                  </a:cubicBezTo>
                  <a:cubicBezTo>
                    <a:pt x="8515" y="11135"/>
                    <a:pt x="8528" y="11136"/>
                    <a:pt x="8540" y="11136"/>
                  </a:cubicBezTo>
                  <a:cubicBezTo>
                    <a:pt x="8688" y="11136"/>
                    <a:pt x="8799" y="11015"/>
                    <a:pt x="8799" y="10884"/>
                  </a:cubicBezTo>
                  <a:lnTo>
                    <a:pt x="8799" y="10229"/>
                  </a:lnTo>
                  <a:lnTo>
                    <a:pt x="9216" y="10229"/>
                  </a:lnTo>
                  <a:cubicBezTo>
                    <a:pt x="9811" y="10229"/>
                    <a:pt x="10299" y="9729"/>
                    <a:pt x="10299" y="9133"/>
                  </a:cubicBezTo>
                  <a:lnTo>
                    <a:pt x="10299" y="8871"/>
                  </a:lnTo>
                  <a:lnTo>
                    <a:pt x="11287" y="8871"/>
                  </a:lnTo>
                  <a:cubicBezTo>
                    <a:pt x="11401" y="9167"/>
                    <a:pt x="11688" y="9397"/>
                    <a:pt x="12024" y="9397"/>
                  </a:cubicBezTo>
                  <a:cubicBezTo>
                    <a:pt x="12040" y="9397"/>
                    <a:pt x="12057" y="9396"/>
                    <a:pt x="12073" y="9395"/>
                  </a:cubicBezTo>
                  <a:cubicBezTo>
                    <a:pt x="12466" y="9360"/>
                    <a:pt x="12776" y="9050"/>
                    <a:pt x="12787" y="8669"/>
                  </a:cubicBezTo>
                  <a:cubicBezTo>
                    <a:pt x="12823" y="8217"/>
                    <a:pt x="12466" y="7836"/>
                    <a:pt x="12014" y="7836"/>
                  </a:cubicBezTo>
                  <a:cubicBezTo>
                    <a:pt x="11668" y="7836"/>
                    <a:pt x="11394" y="8050"/>
                    <a:pt x="11287" y="8347"/>
                  </a:cubicBezTo>
                  <a:lnTo>
                    <a:pt x="10299" y="8347"/>
                  </a:lnTo>
                  <a:lnTo>
                    <a:pt x="10299" y="6895"/>
                  </a:lnTo>
                  <a:lnTo>
                    <a:pt x="12537" y="6895"/>
                  </a:lnTo>
                  <a:cubicBezTo>
                    <a:pt x="12680" y="6895"/>
                    <a:pt x="12787" y="6776"/>
                    <a:pt x="12787" y="6645"/>
                  </a:cubicBezTo>
                  <a:lnTo>
                    <a:pt x="12787" y="5311"/>
                  </a:lnTo>
                  <a:cubicBezTo>
                    <a:pt x="13121" y="5192"/>
                    <a:pt x="13335" y="4871"/>
                    <a:pt x="13311" y="4478"/>
                  </a:cubicBezTo>
                  <a:cubicBezTo>
                    <a:pt x="13264" y="4121"/>
                    <a:pt x="12978" y="3847"/>
                    <a:pt x="12621" y="3799"/>
                  </a:cubicBezTo>
                  <a:cubicBezTo>
                    <a:pt x="12587" y="3795"/>
                    <a:pt x="12553" y="3793"/>
                    <a:pt x="12520" y="3793"/>
                  </a:cubicBezTo>
                  <a:cubicBezTo>
                    <a:pt x="12092" y="3793"/>
                    <a:pt x="11764" y="4142"/>
                    <a:pt x="11764" y="4573"/>
                  </a:cubicBezTo>
                  <a:cubicBezTo>
                    <a:pt x="11764" y="4918"/>
                    <a:pt x="11990" y="5192"/>
                    <a:pt x="12287" y="5299"/>
                  </a:cubicBezTo>
                  <a:lnTo>
                    <a:pt x="12287" y="6371"/>
                  </a:lnTo>
                  <a:lnTo>
                    <a:pt x="10299" y="6371"/>
                  </a:lnTo>
                  <a:lnTo>
                    <a:pt x="10299" y="4168"/>
                  </a:lnTo>
                  <a:lnTo>
                    <a:pt x="10978" y="4168"/>
                  </a:lnTo>
                  <a:cubicBezTo>
                    <a:pt x="11121" y="4168"/>
                    <a:pt x="11228" y="4049"/>
                    <a:pt x="11228" y="3918"/>
                  </a:cubicBezTo>
                  <a:lnTo>
                    <a:pt x="11228" y="2716"/>
                  </a:lnTo>
                  <a:cubicBezTo>
                    <a:pt x="11549" y="2597"/>
                    <a:pt x="11787" y="2252"/>
                    <a:pt x="11728" y="1859"/>
                  </a:cubicBezTo>
                  <a:cubicBezTo>
                    <a:pt x="11692" y="1501"/>
                    <a:pt x="11406" y="1228"/>
                    <a:pt x="11049" y="1180"/>
                  </a:cubicBezTo>
                  <a:cubicBezTo>
                    <a:pt x="11016" y="1176"/>
                    <a:pt x="10983" y="1174"/>
                    <a:pt x="10951" y="1174"/>
                  </a:cubicBezTo>
                  <a:cubicBezTo>
                    <a:pt x="10520" y="1174"/>
                    <a:pt x="10180" y="1534"/>
                    <a:pt x="10180" y="1966"/>
                  </a:cubicBezTo>
                  <a:cubicBezTo>
                    <a:pt x="10180" y="2311"/>
                    <a:pt x="10406" y="2609"/>
                    <a:pt x="10704" y="2716"/>
                  </a:cubicBezTo>
                  <a:lnTo>
                    <a:pt x="10704" y="3645"/>
                  </a:lnTo>
                  <a:lnTo>
                    <a:pt x="10180" y="3645"/>
                  </a:lnTo>
                  <a:cubicBezTo>
                    <a:pt x="10001" y="3264"/>
                    <a:pt x="9632" y="2990"/>
                    <a:pt x="9192" y="2990"/>
                  </a:cubicBezTo>
                  <a:lnTo>
                    <a:pt x="6906" y="2990"/>
                  </a:lnTo>
                  <a:lnTo>
                    <a:pt x="6906" y="2478"/>
                  </a:lnTo>
                  <a:lnTo>
                    <a:pt x="7954" y="2478"/>
                  </a:lnTo>
                  <a:cubicBezTo>
                    <a:pt x="8096" y="2478"/>
                    <a:pt x="8204" y="2359"/>
                    <a:pt x="8204" y="2216"/>
                  </a:cubicBezTo>
                  <a:lnTo>
                    <a:pt x="8204" y="1501"/>
                  </a:lnTo>
                  <a:cubicBezTo>
                    <a:pt x="8513" y="1382"/>
                    <a:pt x="8751" y="1073"/>
                    <a:pt x="8727" y="716"/>
                  </a:cubicBezTo>
                  <a:cubicBezTo>
                    <a:pt x="8692" y="335"/>
                    <a:pt x="8382" y="13"/>
                    <a:pt x="8001" y="1"/>
                  </a:cubicBezTo>
                  <a:cubicBezTo>
                    <a:pt x="7987" y="0"/>
                    <a:pt x="7973" y="0"/>
                    <a:pt x="7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477;p60">
              <a:extLst>
                <a:ext uri="{FF2B5EF4-FFF2-40B4-BE49-F238E27FC236}">
                  <a16:creationId xmlns:a16="http://schemas.microsoft.com/office/drawing/2014/main" id="{E2D7412E-2C21-3F62-DBBE-37208A66E8DE}"/>
                </a:ext>
              </a:extLst>
            </p:cNvPr>
            <p:cNvSpPr/>
            <p:nvPr/>
          </p:nvSpPr>
          <p:spPr>
            <a:xfrm>
              <a:off x="7643292" y="2897596"/>
              <a:ext cx="51958" cy="64600"/>
            </a:xfrm>
            <a:custGeom>
              <a:avLst/>
              <a:gdLst/>
              <a:ahLst/>
              <a:cxnLst/>
              <a:rect l="l" t="t" r="r" b="b"/>
              <a:pathLst>
                <a:path w="1870" h="2325" extrusionOk="0">
                  <a:moveTo>
                    <a:pt x="1095" y="1298"/>
                  </a:moveTo>
                  <a:cubicBezTo>
                    <a:pt x="1250" y="1298"/>
                    <a:pt x="1357" y="1417"/>
                    <a:pt x="1357" y="1548"/>
                  </a:cubicBezTo>
                  <a:cubicBezTo>
                    <a:pt x="1369" y="1691"/>
                    <a:pt x="1250" y="1810"/>
                    <a:pt x="1095" y="1810"/>
                  </a:cubicBezTo>
                  <a:cubicBezTo>
                    <a:pt x="953" y="1810"/>
                    <a:pt x="845" y="1691"/>
                    <a:pt x="845" y="1548"/>
                  </a:cubicBezTo>
                  <a:cubicBezTo>
                    <a:pt x="845" y="1405"/>
                    <a:pt x="965" y="1298"/>
                    <a:pt x="1095" y="1298"/>
                  </a:cubicBezTo>
                  <a:close/>
                  <a:moveTo>
                    <a:pt x="298" y="0"/>
                  </a:moveTo>
                  <a:cubicBezTo>
                    <a:pt x="167" y="0"/>
                    <a:pt x="48" y="95"/>
                    <a:pt x="24" y="226"/>
                  </a:cubicBezTo>
                  <a:cubicBezTo>
                    <a:pt x="0" y="393"/>
                    <a:pt x="131" y="524"/>
                    <a:pt x="286" y="524"/>
                  </a:cubicBezTo>
                  <a:lnTo>
                    <a:pt x="834" y="524"/>
                  </a:lnTo>
                  <a:lnTo>
                    <a:pt x="834" y="822"/>
                  </a:lnTo>
                  <a:cubicBezTo>
                    <a:pt x="524" y="941"/>
                    <a:pt x="286" y="1250"/>
                    <a:pt x="310" y="1608"/>
                  </a:cubicBezTo>
                  <a:cubicBezTo>
                    <a:pt x="345" y="2000"/>
                    <a:pt x="655" y="2310"/>
                    <a:pt x="1036" y="2322"/>
                  </a:cubicBezTo>
                  <a:cubicBezTo>
                    <a:pt x="1057" y="2324"/>
                    <a:pt x="1078" y="2324"/>
                    <a:pt x="1098" y="2324"/>
                  </a:cubicBezTo>
                  <a:cubicBezTo>
                    <a:pt x="1523" y="2324"/>
                    <a:pt x="1869" y="1980"/>
                    <a:pt x="1869" y="1548"/>
                  </a:cubicBezTo>
                  <a:cubicBezTo>
                    <a:pt x="1869" y="1215"/>
                    <a:pt x="1667" y="917"/>
                    <a:pt x="1357" y="810"/>
                  </a:cubicBezTo>
                  <a:lnTo>
                    <a:pt x="1357" y="250"/>
                  </a:lnTo>
                  <a:cubicBezTo>
                    <a:pt x="1357" y="107"/>
                    <a:pt x="1238" y="0"/>
                    <a:pt x="1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478;p60">
              <a:extLst>
                <a:ext uri="{FF2B5EF4-FFF2-40B4-BE49-F238E27FC236}">
                  <a16:creationId xmlns:a16="http://schemas.microsoft.com/office/drawing/2014/main" id="{FC2314D4-BFF8-F9D0-5DC4-B249BB31EEB5}"/>
                </a:ext>
              </a:extLst>
            </p:cNvPr>
            <p:cNvSpPr/>
            <p:nvPr/>
          </p:nvSpPr>
          <p:spPr>
            <a:xfrm>
              <a:off x="7622120" y="2897262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0"/>
                  </a:moveTo>
                  <a:cubicBezTo>
                    <a:pt x="191" y="0"/>
                    <a:pt x="95" y="72"/>
                    <a:pt x="60" y="179"/>
                  </a:cubicBezTo>
                  <a:cubicBezTo>
                    <a:pt x="0" y="357"/>
                    <a:pt x="131" y="524"/>
                    <a:pt x="310" y="524"/>
                  </a:cubicBezTo>
                  <a:cubicBezTo>
                    <a:pt x="429" y="524"/>
                    <a:pt x="524" y="453"/>
                    <a:pt x="572" y="346"/>
                  </a:cubicBezTo>
                  <a:cubicBezTo>
                    <a:pt x="607" y="167"/>
                    <a:pt x="488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79;p60">
              <a:extLst>
                <a:ext uri="{FF2B5EF4-FFF2-40B4-BE49-F238E27FC236}">
                  <a16:creationId xmlns:a16="http://schemas.microsoft.com/office/drawing/2014/main" id="{6873EA97-3C84-0DA5-49D5-6EA7E82953B7}"/>
                </a:ext>
              </a:extLst>
            </p:cNvPr>
            <p:cNvSpPr/>
            <p:nvPr/>
          </p:nvSpPr>
          <p:spPr>
            <a:xfrm>
              <a:off x="7493420" y="2726274"/>
              <a:ext cx="15921" cy="14865"/>
            </a:xfrm>
            <a:custGeom>
              <a:avLst/>
              <a:gdLst/>
              <a:ahLst/>
              <a:cxnLst/>
              <a:rect l="l" t="t" r="r" b="b"/>
              <a:pathLst>
                <a:path w="573" h="535" extrusionOk="0">
                  <a:moveTo>
                    <a:pt x="291" y="0"/>
                  </a:moveTo>
                  <a:cubicBezTo>
                    <a:pt x="226" y="0"/>
                    <a:pt x="160" y="24"/>
                    <a:pt x="108" y="70"/>
                  </a:cubicBezTo>
                  <a:cubicBezTo>
                    <a:pt x="1" y="177"/>
                    <a:pt x="1" y="332"/>
                    <a:pt x="96" y="439"/>
                  </a:cubicBezTo>
                  <a:cubicBezTo>
                    <a:pt x="155" y="511"/>
                    <a:pt x="227" y="535"/>
                    <a:pt x="286" y="535"/>
                  </a:cubicBezTo>
                  <a:cubicBezTo>
                    <a:pt x="346" y="535"/>
                    <a:pt x="405" y="499"/>
                    <a:pt x="465" y="451"/>
                  </a:cubicBezTo>
                  <a:cubicBezTo>
                    <a:pt x="572" y="356"/>
                    <a:pt x="572" y="189"/>
                    <a:pt x="477" y="82"/>
                  </a:cubicBezTo>
                  <a:cubicBezTo>
                    <a:pt x="428" y="27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480;p60">
              <a:extLst>
                <a:ext uri="{FF2B5EF4-FFF2-40B4-BE49-F238E27FC236}">
                  <a16:creationId xmlns:a16="http://schemas.microsoft.com/office/drawing/2014/main" id="{7E096311-5F04-1846-5E98-29D44EABC645}"/>
                </a:ext>
              </a:extLst>
            </p:cNvPr>
            <p:cNvSpPr/>
            <p:nvPr/>
          </p:nvSpPr>
          <p:spPr>
            <a:xfrm>
              <a:off x="7514926" y="2737137"/>
              <a:ext cx="69490" cy="97303"/>
            </a:xfrm>
            <a:custGeom>
              <a:avLst/>
              <a:gdLst/>
              <a:ahLst/>
              <a:cxnLst/>
              <a:rect l="l" t="t" r="r" b="b"/>
              <a:pathLst>
                <a:path w="2501" h="3502" extrusionOk="0">
                  <a:moveTo>
                    <a:pt x="1251" y="656"/>
                  </a:moveTo>
                  <a:cubicBezTo>
                    <a:pt x="1632" y="1120"/>
                    <a:pt x="1989" y="1715"/>
                    <a:pt x="1989" y="2144"/>
                  </a:cubicBezTo>
                  <a:cubicBezTo>
                    <a:pt x="1989" y="2370"/>
                    <a:pt x="1905" y="2596"/>
                    <a:pt x="1763" y="2739"/>
                  </a:cubicBezTo>
                  <a:cubicBezTo>
                    <a:pt x="1632" y="2894"/>
                    <a:pt x="1453" y="2977"/>
                    <a:pt x="1251" y="2977"/>
                  </a:cubicBezTo>
                  <a:cubicBezTo>
                    <a:pt x="1060" y="2977"/>
                    <a:pt x="882" y="2894"/>
                    <a:pt x="751" y="2739"/>
                  </a:cubicBezTo>
                  <a:cubicBezTo>
                    <a:pt x="596" y="2584"/>
                    <a:pt x="524" y="2370"/>
                    <a:pt x="524" y="2132"/>
                  </a:cubicBezTo>
                  <a:cubicBezTo>
                    <a:pt x="524" y="1727"/>
                    <a:pt x="870" y="1132"/>
                    <a:pt x="1251" y="656"/>
                  </a:cubicBezTo>
                  <a:close/>
                  <a:moveTo>
                    <a:pt x="1251" y="1"/>
                  </a:moveTo>
                  <a:cubicBezTo>
                    <a:pt x="1179" y="1"/>
                    <a:pt x="1108" y="36"/>
                    <a:pt x="1060" y="96"/>
                  </a:cubicBezTo>
                  <a:cubicBezTo>
                    <a:pt x="882" y="286"/>
                    <a:pt x="0" y="1310"/>
                    <a:pt x="0" y="2144"/>
                  </a:cubicBezTo>
                  <a:cubicBezTo>
                    <a:pt x="0" y="2513"/>
                    <a:pt x="143" y="2846"/>
                    <a:pt x="358" y="3096"/>
                  </a:cubicBezTo>
                  <a:cubicBezTo>
                    <a:pt x="596" y="3346"/>
                    <a:pt x="917" y="3501"/>
                    <a:pt x="1251" y="3501"/>
                  </a:cubicBezTo>
                  <a:cubicBezTo>
                    <a:pt x="1596" y="3501"/>
                    <a:pt x="1905" y="3346"/>
                    <a:pt x="2144" y="3096"/>
                  </a:cubicBezTo>
                  <a:cubicBezTo>
                    <a:pt x="2382" y="2846"/>
                    <a:pt x="2501" y="2501"/>
                    <a:pt x="2501" y="2144"/>
                  </a:cubicBezTo>
                  <a:cubicBezTo>
                    <a:pt x="2501" y="1322"/>
                    <a:pt x="1691" y="358"/>
                    <a:pt x="1453" y="96"/>
                  </a:cubicBezTo>
                  <a:cubicBezTo>
                    <a:pt x="1405" y="36"/>
                    <a:pt x="1334" y="1"/>
                    <a:pt x="1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5537;p60">
            <a:extLst>
              <a:ext uri="{FF2B5EF4-FFF2-40B4-BE49-F238E27FC236}">
                <a16:creationId xmlns:a16="http://schemas.microsoft.com/office/drawing/2014/main" id="{33A83CDD-CF52-C737-F49D-2223B8F56102}"/>
              </a:ext>
            </a:extLst>
          </p:cNvPr>
          <p:cNvGrpSpPr/>
          <p:nvPr/>
        </p:nvGrpSpPr>
        <p:grpSpPr>
          <a:xfrm rot="2006292">
            <a:off x="7102862" y="2774950"/>
            <a:ext cx="675888" cy="769692"/>
            <a:chOff x="3493214" y="3259495"/>
            <a:chExt cx="319916" cy="369874"/>
          </a:xfrm>
        </p:grpSpPr>
        <p:sp>
          <p:nvSpPr>
            <p:cNvPr id="47" name="Google Shape;5538;p60">
              <a:extLst>
                <a:ext uri="{FF2B5EF4-FFF2-40B4-BE49-F238E27FC236}">
                  <a16:creationId xmlns:a16="http://schemas.microsoft.com/office/drawing/2014/main" id="{C720F4B4-6A6F-D4AE-44AB-B02CADDAE856}"/>
                </a:ext>
              </a:extLst>
            </p:cNvPr>
            <p:cNvSpPr/>
            <p:nvPr/>
          </p:nvSpPr>
          <p:spPr>
            <a:xfrm>
              <a:off x="3493214" y="3259495"/>
              <a:ext cx="319916" cy="369874"/>
            </a:xfrm>
            <a:custGeom>
              <a:avLst/>
              <a:gdLst/>
              <a:ahLst/>
              <a:cxnLst/>
              <a:rect l="l" t="t" r="r" b="b"/>
              <a:pathLst>
                <a:path w="11514" h="13312" extrusionOk="0">
                  <a:moveTo>
                    <a:pt x="8930" y="8633"/>
                  </a:moveTo>
                  <a:cubicBezTo>
                    <a:pt x="10073" y="8633"/>
                    <a:pt x="11002" y="9573"/>
                    <a:pt x="11002" y="10704"/>
                  </a:cubicBezTo>
                  <a:cubicBezTo>
                    <a:pt x="11002" y="11835"/>
                    <a:pt x="10073" y="12776"/>
                    <a:pt x="8930" y="12776"/>
                  </a:cubicBezTo>
                  <a:cubicBezTo>
                    <a:pt x="7787" y="12776"/>
                    <a:pt x="6858" y="11835"/>
                    <a:pt x="6858" y="10704"/>
                  </a:cubicBezTo>
                  <a:cubicBezTo>
                    <a:pt x="6858" y="9561"/>
                    <a:pt x="7799" y="8633"/>
                    <a:pt x="8930" y="8633"/>
                  </a:cubicBezTo>
                  <a:close/>
                  <a:moveTo>
                    <a:pt x="5763" y="1"/>
                  </a:moveTo>
                  <a:cubicBezTo>
                    <a:pt x="4394" y="1"/>
                    <a:pt x="3060" y="489"/>
                    <a:pt x="2012" y="1382"/>
                  </a:cubicBezTo>
                  <a:cubicBezTo>
                    <a:pt x="1905" y="1477"/>
                    <a:pt x="1893" y="1644"/>
                    <a:pt x="1977" y="1763"/>
                  </a:cubicBezTo>
                  <a:cubicBezTo>
                    <a:pt x="2029" y="1815"/>
                    <a:pt x="2099" y="1842"/>
                    <a:pt x="2172" y="1842"/>
                  </a:cubicBezTo>
                  <a:cubicBezTo>
                    <a:pt x="2231" y="1842"/>
                    <a:pt x="2292" y="1824"/>
                    <a:pt x="2346" y="1787"/>
                  </a:cubicBezTo>
                  <a:cubicBezTo>
                    <a:pt x="3298" y="989"/>
                    <a:pt x="4513" y="536"/>
                    <a:pt x="5763" y="536"/>
                  </a:cubicBezTo>
                  <a:cubicBezTo>
                    <a:pt x="8644" y="536"/>
                    <a:pt x="11002" y="2894"/>
                    <a:pt x="11002" y="5775"/>
                  </a:cubicBezTo>
                  <a:cubicBezTo>
                    <a:pt x="11002" y="6728"/>
                    <a:pt x="10740" y="7668"/>
                    <a:pt x="10251" y="8490"/>
                  </a:cubicBezTo>
                  <a:cubicBezTo>
                    <a:pt x="9870" y="8252"/>
                    <a:pt x="9406" y="8109"/>
                    <a:pt x="8930" y="8109"/>
                  </a:cubicBezTo>
                  <a:cubicBezTo>
                    <a:pt x="7692" y="8109"/>
                    <a:pt x="6656" y="8978"/>
                    <a:pt x="6394" y="10133"/>
                  </a:cubicBezTo>
                  <a:cubicBezTo>
                    <a:pt x="6191" y="10169"/>
                    <a:pt x="5977" y="10180"/>
                    <a:pt x="5763" y="10180"/>
                  </a:cubicBezTo>
                  <a:cubicBezTo>
                    <a:pt x="3334" y="10180"/>
                    <a:pt x="1358" y="8204"/>
                    <a:pt x="1358" y="5775"/>
                  </a:cubicBezTo>
                  <a:cubicBezTo>
                    <a:pt x="1358" y="3346"/>
                    <a:pt x="3334" y="1370"/>
                    <a:pt x="5763" y="1370"/>
                  </a:cubicBezTo>
                  <a:cubicBezTo>
                    <a:pt x="8180" y="1370"/>
                    <a:pt x="10168" y="3346"/>
                    <a:pt x="10168" y="5775"/>
                  </a:cubicBezTo>
                  <a:cubicBezTo>
                    <a:pt x="10168" y="6073"/>
                    <a:pt x="10132" y="6382"/>
                    <a:pt x="10073" y="6680"/>
                  </a:cubicBezTo>
                  <a:cubicBezTo>
                    <a:pt x="10049" y="6823"/>
                    <a:pt x="10132" y="6966"/>
                    <a:pt x="10263" y="7001"/>
                  </a:cubicBezTo>
                  <a:cubicBezTo>
                    <a:pt x="10280" y="7004"/>
                    <a:pt x="10296" y="7006"/>
                    <a:pt x="10312" y="7006"/>
                  </a:cubicBezTo>
                  <a:cubicBezTo>
                    <a:pt x="10437" y="7006"/>
                    <a:pt x="10553" y="6926"/>
                    <a:pt x="10585" y="6799"/>
                  </a:cubicBezTo>
                  <a:cubicBezTo>
                    <a:pt x="10656" y="6478"/>
                    <a:pt x="10680" y="6132"/>
                    <a:pt x="10680" y="5787"/>
                  </a:cubicBezTo>
                  <a:cubicBezTo>
                    <a:pt x="10680" y="3072"/>
                    <a:pt x="8466" y="870"/>
                    <a:pt x="5763" y="870"/>
                  </a:cubicBezTo>
                  <a:cubicBezTo>
                    <a:pt x="3048" y="870"/>
                    <a:pt x="834" y="3084"/>
                    <a:pt x="834" y="5787"/>
                  </a:cubicBezTo>
                  <a:cubicBezTo>
                    <a:pt x="834" y="8502"/>
                    <a:pt x="3048" y="10716"/>
                    <a:pt x="5763" y="10716"/>
                  </a:cubicBezTo>
                  <a:cubicBezTo>
                    <a:pt x="5953" y="10716"/>
                    <a:pt x="6144" y="10704"/>
                    <a:pt x="6322" y="10692"/>
                  </a:cubicBezTo>
                  <a:lnTo>
                    <a:pt x="6322" y="10716"/>
                  </a:lnTo>
                  <a:cubicBezTo>
                    <a:pt x="6322" y="10811"/>
                    <a:pt x="6322" y="10907"/>
                    <a:pt x="6334" y="11002"/>
                  </a:cubicBezTo>
                  <a:cubicBezTo>
                    <a:pt x="6144" y="11014"/>
                    <a:pt x="5953" y="11026"/>
                    <a:pt x="5763" y="11026"/>
                  </a:cubicBezTo>
                  <a:cubicBezTo>
                    <a:pt x="2870" y="11026"/>
                    <a:pt x="524" y="8680"/>
                    <a:pt x="524" y="5787"/>
                  </a:cubicBezTo>
                  <a:cubicBezTo>
                    <a:pt x="524" y="4870"/>
                    <a:pt x="762" y="3965"/>
                    <a:pt x="1215" y="3168"/>
                  </a:cubicBezTo>
                  <a:cubicBezTo>
                    <a:pt x="1298" y="3049"/>
                    <a:pt x="1250" y="2894"/>
                    <a:pt x="1131" y="2810"/>
                  </a:cubicBezTo>
                  <a:cubicBezTo>
                    <a:pt x="1093" y="2788"/>
                    <a:pt x="1050" y="2777"/>
                    <a:pt x="1007" y="2777"/>
                  </a:cubicBezTo>
                  <a:cubicBezTo>
                    <a:pt x="915" y="2777"/>
                    <a:pt x="823" y="2825"/>
                    <a:pt x="774" y="2906"/>
                  </a:cubicBezTo>
                  <a:cubicBezTo>
                    <a:pt x="262" y="3787"/>
                    <a:pt x="0" y="4775"/>
                    <a:pt x="0" y="5787"/>
                  </a:cubicBezTo>
                  <a:cubicBezTo>
                    <a:pt x="0" y="7323"/>
                    <a:pt x="596" y="8787"/>
                    <a:pt x="1679" y="9871"/>
                  </a:cubicBezTo>
                  <a:cubicBezTo>
                    <a:pt x="2762" y="10954"/>
                    <a:pt x="4215" y="11550"/>
                    <a:pt x="5763" y="11550"/>
                  </a:cubicBezTo>
                  <a:cubicBezTo>
                    <a:pt x="6001" y="11550"/>
                    <a:pt x="6215" y="11538"/>
                    <a:pt x="6453" y="11502"/>
                  </a:cubicBezTo>
                  <a:cubicBezTo>
                    <a:pt x="6787" y="12550"/>
                    <a:pt x="7763" y="13312"/>
                    <a:pt x="8930" y="13312"/>
                  </a:cubicBezTo>
                  <a:cubicBezTo>
                    <a:pt x="10359" y="13312"/>
                    <a:pt x="11514" y="12145"/>
                    <a:pt x="11514" y="10716"/>
                  </a:cubicBezTo>
                  <a:cubicBezTo>
                    <a:pt x="11514" y="9930"/>
                    <a:pt x="11192" y="9240"/>
                    <a:pt x="10668" y="8764"/>
                  </a:cubicBezTo>
                  <a:cubicBezTo>
                    <a:pt x="11216" y="7859"/>
                    <a:pt x="11514" y="6835"/>
                    <a:pt x="11514" y="5763"/>
                  </a:cubicBezTo>
                  <a:cubicBezTo>
                    <a:pt x="11514" y="4227"/>
                    <a:pt x="10918" y="2775"/>
                    <a:pt x="9835" y="1679"/>
                  </a:cubicBezTo>
                  <a:cubicBezTo>
                    <a:pt x="8751" y="596"/>
                    <a:pt x="7311" y="1"/>
                    <a:pt x="5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539;p60">
              <a:extLst>
                <a:ext uri="{FF2B5EF4-FFF2-40B4-BE49-F238E27FC236}">
                  <a16:creationId xmlns:a16="http://schemas.microsoft.com/office/drawing/2014/main" id="{4548E1BE-ABE8-CD23-C3D6-7010529AE960}"/>
                </a:ext>
              </a:extLst>
            </p:cNvPr>
            <p:cNvSpPr/>
            <p:nvPr/>
          </p:nvSpPr>
          <p:spPr>
            <a:xfrm>
              <a:off x="3524305" y="3319066"/>
              <a:ext cx="16560" cy="14559"/>
            </a:xfrm>
            <a:custGeom>
              <a:avLst/>
              <a:gdLst/>
              <a:ahLst/>
              <a:cxnLst/>
              <a:rect l="l" t="t" r="r" b="b"/>
              <a:pathLst>
                <a:path w="596" h="524" extrusionOk="0">
                  <a:moveTo>
                    <a:pt x="293" y="0"/>
                  </a:moveTo>
                  <a:cubicBezTo>
                    <a:pt x="217" y="0"/>
                    <a:pt x="144" y="38"/>
                    <a:pt x="96" y="107"/>
                  </a:cubicBezTo>
                  <a:cubicBezTo>
                    <a:pt x="0" y="214"/>
                    <a:pt x="12" y="369"/>
                    <a:pt x="131" y="464"/>
                  </a:cubicBezTo>
                  <a:cubicBezTo>
                    <a:pt x="179" y="512"/>
                    <a:pt x="239" y="524"/>
                    <a:pt x="298" y="524"/>
                  </a:cubicBezTo>
                  <a:cubicBezTo>
                    <a:pt x="369" y="524"/>
                    <a:pt x="441" y="488"/>
                    <a:pt x="500" y="416"/>
                  </a:cubicBezTo>
                  <a:cubicBezTo>
                    <a:pt x="596" y="297"/>
                    <a:pt x="572" y="131"/>
                    <a:pt x="453" y="59"/>
                  </a:cubicBezTo>
                  <a:cubicBezTo>
                    <a:pt x="403" y="20"/>
                    <a:pt x="3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540;p60">
              <a:extLst>
                <a:ext uri="{FF2B5EF4-FFF2-40B4-BE49-F238E27FC236}">
                  <a16:creationId xmlns:a16="http://schemas.microsoft.com/office/drawing/2014/main" id="{F449BC9D-7789-5BF5-89B2-F4279E4BEBB8}"/>
                </a:ext>
              </a:extLst>
            </p:cNvPr>
            <p:cNvSpPr/>
            <p:nvPr/>
          </p:nvSpPr>
          <p:spPr>
            <a:xfrm>
              <a:off x="3766451" y="3458853"/>
              <a:ext cx="16254" cy="14393"/>
            </a:xfrm>
            <a:custGeom>
              <a:avLst/>
              <a:gdLst/>
              <a:ahLst/>
              <a:cxnLst/>
              <a:rect l="l" t="t" r="r" b="b"/>
              <a:pathLst>
                <a:path w="585" h="518" extrusionOk="0">
                  <a:moveTo>
                    <a:pt x="296" y="1"/>
                  </a:moveTo>
                  <a:cubicBezTo>
                    <a:pt x="189" y="1"/>
                    <a:pt x="94" y="59"/>
                    <a:pt x="48" y="160"/>
                  </a:cubicBezTo>
                  <a:lnTo>
                    <a:pt x="48" y="184"/>
                  </a:lnTo>
                  <a:cubicBezTo>
                    <a:pt x="1" y="315"/>
                    <a:pt x="60" y="458"/>
                    <a:pt x="191" y="505"/>
                  </a:cubicBezTo>
                  <a:cubicBezTo>
                    <a:pt x="227" y="517"/>
                    <a:pt x="251" y="517"/>
                    <a:pt x="287" y="517"/>
                  </a:cubicBezTo>
                  <a:cubicBezTo>
                    <a:pt x="394" y="517"/>
                    <a:pt x="489" y="458"/>
                    <a:pt x="525" y="362"/>
                  </a:cubicBezTo>
                  <a:cubicBezTo>
                    <a:pt x="584" y="207"/>
                    <a:pt x="525" y="65"/>
                    <a:pt x="394" y="17"/>
                  </a:cubicBezTo>
                  <a:cubicBezTo>
                    <a:pt x="361" y="6"/>
                    <a:pt x="328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541;p60">
              <a:extLst>
                <a:ext uri="{FF2B5EF4-FFF2-40B4-BE49-F238E27FC236}">
                  <a16:creationId xmlns:a16="http://schemas.microsoft.com/office/drawing/2014/main" id="{A03B2745-7438-9AD3-B7F1-B08A8E8E53AE}"/>
                </a:ext>
              </a:extLst>
            </p:cNvPr>
            <p:cNvSpPr/>
            <p:nvPr/>
          </p:nvSpPr>
          <p:spPr>
            <a:xfrm>
              <a:off x="3733054" y="3581468"/>
              <a:ext cx="16226" cy="14754"/>
            </a:xfrm>
            <a:custGeom>
              <a:avLst/>
              <a:gdLst/>
              <a:ahLst/>
              <a:cxnLst/>
              <a:rect l="l" t="t" r="r" b="b"/>
              <a:pathLst>
                <a:path w="584" h="531" extrusionOk="0">
                  <a:moveTo>
                    <a:pt x="287" y="0"/>
                  </a:moveTo>
                  <a:cubicBezTo>
                    <a:pt x="220" y="0"/>
                    <a:pt x="155" y="27"/>
                    <a:pt x="107" y="81"/>
                  </a:cubicBezTo>
                  <a:cubicBezTo>
                    <a:pt x="0" y="188"/>
                    <a:pt x="0" y="355"/>
                    <a:pt x="107" y="450"/>
                  </a:cubicBezTo>
                  <a:cubicBezTo>
                    <a:pt x="155" y="503"/>
                    <a:pt x="220" y="530"/>
                    <a:pt x="287" y="530"/>
                  </a:cubicBezTo>
                  <a:cubicBezTo>
                    <a:pt x="354" y="530"/>
                    <a:pt x="423" y="503"/>
                    <a:pt x="476" y="450"/>
                  </a:cubicBezTo>
                  <a:cubicBezTo>
                    <a:pt x="584" y="355"/>
                    <a:pt x="584" y="188"/>
                    <a:pt x="476" y="81"/>
                  </a:cubicBezTo>
                  <a:cubicBezTo>
                    <a:pt x="423" y="27"/>
                    <a:pt x="354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542;p60">
              <a:extLst>
                <a:ext uri="{FF2B5EF4-FFF2-40B4-BE49-F238E27FC236}">
                  <a16:creationId xmlns:a16="http://schemas.microsoft.com/office/drawing/2014/main" id="{B377DDF5-3701-129F-3550-1B46C97CAEBC}"/>
                </a:ext>
              </a:extLst>
            </p:cNvPr>
            <p:cNvSpPr/>
            <p:nvPr/>
          </p:nvSpPr>
          <p:spPr>
            <a:xfrm>
              <a:off x="3692349" y="3523981"/>
              <a:ext cx="97636" cy="31869"/>
            </a:xfrm>
            <a:custGeom>
              <a:avLst/>
              <a:gdLst/>
              <a:ahLst/>
              <a:cxnLst/>
              <a:rect l="l" t="t" r="r" b="b"/>
              <a:pathLst>
                <a:path w="3514" h="1147" extrusionOk="0">
                  <a:moveTo>
                    <a:pt x="1758" y="1"/>
                  </a:moveTo>
                  <a:cubicBezTo>
                    <a:pt x="1159" y="1"/>
                    <a:pt x="560" y="233"/>
                    <a:pt x="108" y="697"/>
                  </a:cubicBezTo>
                  <a:cubicBezTo>
                    <a:pt x="1" y="792"/>
                    <a:pt x="1" y="959"/>
                    <a:pt x="108" y="1066"/>
                  </a:cubicBezTo>
                  <a:cubicBezTo>
                    <a:pt x="161" y="1120"/>
                    <a:pt x="230" y="1147"/>
                    <a:pt x="297" y="1147"/>
                  </a:cubicBezTo>
                  <a:cubicBezTo>
                    <a:pt x="364" y="1147"/>
                    <a:pt x="429" y="1120"/>
                    <a:pt x="477" y="1066"/>
                  </a:cubicBezTo>
                  <a:cubicBezTo>
                    <a:pt x="834" y="709"/>
                    <a:pt x="1302" y="530"/>
                    <a:pt x="1769" y="530"/>
                  </a:cubicBezTo>
                  <a:cubicBezTo>
                    <a:pt x="2236" y="530"/>
                    <a:pt x="2703" y="709"/>
                    <a:pt x="3061" y="1066"/>
                  </a:cubicBezTo>
                  <a:cubicBezTo>
                    <a:pt x="3096" y="1114"/>
                    <a:pt x="3180" y="1138"/>
                    <a:pt x="3239" y="1138"/>
                  </a:cubicBezTo>
                  <a:cubicBezTo>
                    <a:pt x="3299" y="1138"/>
                    <a:pt x="3370" y="1114"/>
                    <a:pt x="3418" y="1066"/>
                  </a:cubicBezTo>
                  <a:cubicBezTo>
                    <a:pt x="3513" y="959"/>
                    <a:pt x="3513" y="792"/>
                    <a:pt x="3418" y="697"/>
                  </a:cubicBezTo>
                  <a:cubicBezTo>
                    <a:pt x="2959" y="233"/>
                    <a:pt x="2358" y="1"/>
                    <a:pt x="1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543;p60">
              <a:extLst>
                <a:ext uri="{FF2B5EF4-FFF2-40B4-BE49-F238E27FC236}">
                  <a16:creationId xmlns:a16="http://schemas.microsoft.com/office/drawing/2014/main" id="{6F13601A-B93D-5933-C07E-4058C856B957}"/>
                </a:ext>
              </a:extLst>
            </p:cNvPr>
            <p:cNvSpPr/>
            <p:nvPr/>
          </p:nvSpPr>
          <p:spPr>
            <a:xfrm>
              <a:off x="3712854" y="3552849"/>
              <a:ext cx="56598" cy="23173"/>
            </a:xfrm>
            <a:custGeom>
              <a:avLst/>
              <a:gdLst/>
              <a:ahLst/>
              <a:cxnLst/>
              <a:rect l="l" t="t" r="r" b="b"/>
              <a:pathLst>
                <a:path w="2037" h="834" extrusionOk="0">
                  <a:moveTo>
                    <a:pt x="1022" y="0"/>
                  </a:moveTo>
                  <a:cubicBezTo>
                    <a:pt x="689" y="0"/>
                    <a:pt x="352" y="128"/>
                    <a:pt x="96" y="384"/>
                  </a:cubicBezTo>
                  <a:cubicBezTo>
                    <a:pt x="1" y="492"/>
                    <a:pt x="1" y="646"/>
                    <a:pt x="96" y="754"/>
                  </a:cubicBezTo>
                  <a:cubicBezTo>
                    <a:pt x="150" y="807"/>
                    <a:pt x="218" y="834"/>
                    <a:pt x="287" y="834"/>
                  </a:cubicBezTo>
                  <a:cubicBezTo>
                    <a:pt x="355" y="834"/>
                    <a:pt x="424" y="807"/>
                    <a:pt x="477" y="754"/>
                  </a:cubicBezTo>
                  <a:cubicBezTo>
                    <a:pt x="626" y="605"/>
                    <a:pt x="825" y="530"/>
                    <a:pt x="1025" y="530"/>
                  </a:cubicBezTo>
                  <a:cubicBezTo>
                    <a:pt x="1224" y="530"/>
                    <a:pt x="1424" y="605"/>
                    <a:pt x="1573" y="754"/>
                  </a:cubicBezTo>
                  <a:cubicBezTo>
                    <a:pt x="1620" y="801"/>
                    <a:pt x="1692" y="825"/>
                    <a:pt x="1751" y="825"/>
                  </a:cubicBezTo>
                  <a:cubicBezTo>
                    <a:pt x="1811" y="825"/>
                    <a:pt x="1882" y="801"/>
                    <a:pt x="1930" y="754"/>
                  </a:cubicBezTo>
                  <a:cubicBezTo>
                    <a:pt x="2037" y="646"/>
                    <a:pt x="2037" y="492"/>
                    <a:pt x="1930" y="384"/>
                  </a:cubicBezTo>
                  <a:cubicBezTo>
                    <a:pt x="1686" y="128"/>
                    <a:pt x="1355" y="0"/>
                    <a:pt x="1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544;p60">
              <a:extLst>
                <a:ext uri="{FF2B5EF4-FFF2-40B4-BE49-F238E27FC236}">
                  <a16:creationId xmlns:a16="http://schemas.microsoft.com/office/drawing/2014/main" id="{7C7FD006-8F77-E88F-ED37-5E780539E888}"/>
                </a:ext>
              </a:extLst>
            </p:cNvPr>
            <p:cNvSpPr/>
            <p:nvPr/>
          </p:nvSpPr>
          <p:spPr>
            <a:xfrm>
              <a:off x="3595768" y="3325263"/>
              <a:ext cx="115808" cy="187326"/>
            </a:xfrm>
            <a:custGeom>
              <a:avLst/>
              <a:gdLst/>
              <a:ahLst/>
              <a:cxnLst/>
              <a:rect l="l" t="t" r="r" b="b"/>
              <a:pathLst>
                <a:path w="4168" h="6742" extrusionOk="0">
                  <a:moveTo>
                    <a:pt x="2560" y="1122"/>
                  </a:moveTo>
                  <a:lnTo>
                    <a:pt x="2131" y="2646"/>
                  </a:lnTo>
                  <a:cubicBezTo>
                    <a:pt x="2096" y="2753"/>
                    <a:pt x="2143" y="2872"/>
                    <a:pt x="2239" y="2944"/>
                  </a:cubicBezTo>
                  <a:cubicBezTo>
                    <a:pt x="2286" y="2980"/>
                    <a:pt x="2334" y="2980"/>
                    <a:pt x="2381" y="2980"/>
                  </a:cubicBezTo>
                  <a:lnTo>
                    <a:pt x="3489" y="2980"/>
                  </a:lnTo>
                  <a:lnTo>
                    <a:pt x="1572" y="5647"/>
                  </a:lnTo>
                  <a:lnTo>
                    <a:pt x="2000" y="4111"/>
                  </a:lnTo>
                  <a:cubicBezTo>
                    <a:pt x="2036" y="4003"/>
                    <a:pt x="1988" y="3884"/>
                    <a:pt x="1893" y="3813"/>
                  </a:cubicBezTo>
                  <a:cubicBezTo>
                    <a:pt x="1846" y="3777"/>
                    <a:pt x="1798" y="3777"/>
                    <a:pt x="1750" y="3777"/>
                  </a:cubicBezTo>
                  <a:lnTo>
                    <a:pt x="643" y="3777"/>
                  </a:lnTo>
                  <a:lnTo>
                    <a:pt x="2560" y="1122"/>
                  </a:lnTo>
                  <a:close/>
                  <a:moveTo>
                    <a:pt x="2941" y="1"/>
                  </a:moveTo>
                  <a:cubicBezTo>
                    <a:pt x="2915" y="1"/>
                    <a:pt x="2887" y="5"/>
                    <a:pt x="2858" y="15"/>
                  </a:cubicBezTo>
                  <a:cubicBezTo>
                    <a:pt x="2750" y="27"/>
                    <a:pt x="2667" y="86"/>
                    <a:pt x="2608" y="158"/>
                  </a:cubicBezTo>
                  <a:lnTo>
                    <a:pt x="72" y="3694"/>
                  </a:lnTo>
                  <a:cubicBezTo>
                    <a:pt x="24" y="3753"/>
                    <a:pt x="0" y="3837"/>
                    <a:pt x="0" y="3920"/>
                  </a:cubicBezTo>
                  <a:cubicBezTo>
                    <a:pt x="0" y="4123"/>
                    <a:pt x="167" y="4301"/>
                    <a:pt x="381" y="4301"/>
                  </a:cubicBezTo>
                  <a:lnTo>
                    <a:pt x="1429" y="4301"/>
                  </a:lnTo>
                  <a:lnTo>
                    <a:pt x="893" y="6254"/>
                  </a:lnTo>
                  <a:cubicBezTo>
                    <a:pt x="834" y="6397"/>
                    <a:pt x="893" y="6575"/>
                    <a:pt x="1024" y="6670"/>
                  </a:cubicBezTo>
                  <a:cubicBezTo>
                    <a:pt x="1084" y="6706"/>
                    <a:pt x="1179" y="6742"/>
                    <a:pt x="1250" y="6742"/>
                  </a:cubicBezTo>
                  <a:lnTo>
                    <a:pt x="1310" y="6742"/>
                  </a:lnTo>
                  <a:cubicBezTo>
                    <a:pt x="1417" y="6730"/>
                    <a:pt x="1500" y="6670"/>
                    <a:pt x="1560" y="6599"/>
                  </a:cubicBezTo>
                  <a:lnTo>
                    <a:pt x="4096" y="3063"/>
                  </a:lnTo>
                  <a:cubicBezTo>
                    <a:pt x="4132" y="3003"/>
                    <a:pt x="4167" y="2920"/>
                    <a:pt x="4167" y="2837"/>
                  </a:cubicBezTo>
                  <a:cubicBezTo>
                    <a:pt x="4167" y="2634"/>
                    <a:pt x="4001" y="2456"/>
                    <a:pt x="3774" y="2456"/>
                  </a:cubicBezTo>
                  <a:lnTo>
                    <a:pt x="2739" y="2456"/>
                  </a:lnTo>
                  <a:lnTo>
                    <a:pt x="3274" y="503"/>
                  </a:lnTo>
                  <a:cubicBezTo>
                    <a:pt x="3322" y="336"/>
                    <a:pt x="3274" y="182"/>
                    <a:pt x="3143" y="74"/>
                  </a:cubicBezTo>
                  <a:cubicBezTo>
                    <a:pt x="3074" y="31"/>
                    <a:pt x="3012" y="1"/>
                    <a:pt x="2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07170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A6DD-D4D9-6290-1EBF-A87FD92B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Conclusion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00EEF-D6FB-1DD2-D043-99D6F699D6B7}"/>
              </a:ext>
            </a:extLst>
          </p:cNvPr>
          <p:cNvSpPr txBox="1"/>
          <p:nvPr/>
        </p:nvSpPr>
        <p:spPr>
          <a:xfrm>
            <a:off x="636694" y="1679786"/>
            <a:ext cx="8231741" cy="1384995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vi-VN" dirty="0"/>
              <a:t>The Project successfull developed the following features: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dirty="0"/>
              <a:t>Successfully completed the device package management function and other manage functions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dirty="0"/>
              <a:t>Offer device packages in a clear and concise way for customers to find accourding to their needs.\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dirty="0"/>
              <a:t>Successfully completed the construction and acceptance process of a contract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18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A6DD-D4D9-6290-1EBF-A87FD92B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Limitations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00EEF-D6FB-1DD2-D043-99D6F699D6B7}"/>
              </a:ext>
            </a:extLst>
          </p:cNvPr>
          <p:cNvSpPr txBox="1"/>
          <p:nvPr/>
        </p:nvSpPr>
        <p:spPr>
          <a:xfrm>
            <a:off x="636694" y="1679786"/>
            <a:ext cx="7301653" cy="2031325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vi-V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b="1" dirty="0"/>
              <a:t>Regional limitation</a:t>
            </a:r>
            <a:r>
              <a:rPr lang="vi-VN" dirty="0"/>
              <a:t>: ISHE is currently only available in Ho Chi Minh City.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b="1" dirty="0"/>
              <a:t>Limited platforms</a:t>
            </a:r>
            <a:r>
              <a:rPr lang="vi-VN" dirty="0"/>
              <a:t>: ISHE only supports customer by Mobile App.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b="1" dirty="0"/>
              <a:t>Limited product</a:t>
            </a:r>
            <a:r>
              <a:rPr lang="vi-VN" dirty="0"/>
              <a:t>: ISHE only support customer buy package through App only.</a:t>
            </a:r>
          </a:p>
          <a:p>
            <a:endParaRPr lang="vi-V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5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A6DD-D4D9-6290-1EBF-A87FD92B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FUTURE PLANS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00EEF-D6FB-1DD2-D043-99D6F699D6B7}"/>
              </a:ext>
            </a:extLst>
          </p:cNvPr>
          <p:cNvSpPr txBox="1"/>
          <p:nvPr/>
        </p:nvSpPr>
        <p:spPr>
          <a:xfrm>
            <a:off x="636694" y="1679786"/>
            <a:ext cx="7301653" cy="246221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vi-V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b="1" dirty="0"/>
              <a:t>Expand service area</a:t>
            </a:r>
            <a:r>
              <a:rPr lang="vi-VN" dirty="0"/>
              <a:t>: Provide service nationwide.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b="1" dirty="0"/>
              <a:t>E-business</a:t>
            </a:r>
            <a:r>
              <a:rPr lang="vi-VN" dirty="0"/>
              <a:t>: Support buy single devices.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b="1" dirty="0"/>
              <a:t>More platform</a:t>
            </a:r>
            <a:r>
              <a:rPr lang="vi-VN" dirty="0"/>
              <a:t>: Develop for IOS.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b="1" dirty="0"/>
              <a:t>More feature</a:t>
            </a:r>
            <a:r>
              <a:rPr lang="vi-VN" dirty="0"/>
              <a:t>: Add revenuce reporting feature and so on</a:t>
            </a:r>
          </a:p>
          <a:p>
            <a:endParaRPr lang="vi-V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vi-V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03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Google Shape;5121;p59"/>
          <p:cNvSpPr txBox="1"/>
          <p:nvPr/>
        </p:nvSpPr>
        <p:spPr>
          <a:xfrm>
            <a:off x="2470075" y="4078800"/>
            <a:ext cx="4203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PLEASE KEEP THIS SLIDE FOR ATTRIBUTION</a:t>
            </a:r>
            <a:endParaRPr sz="120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5122" name="Google Shape;5122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351" name="Google Shape;4351;p35"/>
          <p:cNvSpPr txBox="1">
            <a:spLocks noGrp="1"/>
          </p:cNvSpPr>
          <p:nvPr>
            <p:ph type="title" idx="2"/>
          </p:nvPr>
        </p:nvSpPr>
        <p:spPr>
          <a:xfrm>
            <a:off x="1184250" y="1826800"/>
            <a:ext cx="2970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Overview</a:t>
            </a:r>
            <a:endParaRPr dirty="0"/>
          </a:p>
        </p:txBody>
      </p:sp>
      <p:sp>
        <p:nvSpPr>
          <p:cNvPr id="4355" name="Google Shape;4355;p35"/>
          <p:cNvSpPr txBox="1">
            <a:spLocks noGrp="1"/>
          </p:cNvSpPr>
          <p:nvPr>
            <p:ph type="title" idx="5"/>
          </p:nvPr>
        </p:nvSpPr>
        <p:spPr>
          <a:xfrm>
            <a:off x="1184250" y="3234475"/>
            <a:ext cx="3434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Features	</a:t>
            </a:r>
            <a:endParaRPr dirty="0"/>
          </a:p>
        </p:txBody>
      </p:sp>
      <p:sp>
        <p:nvSpPr>
          <p:cNvPr id="4357" name="Google Shape;4357;p35"/>
          <p:cNvSpPr txBox="1">
            <a:spLocks noGrp="1"/>
          </p:cNvSpPr>
          <p:nvPr>
            <p:ph type="title" idx="7"/>
          </p:nvPr>
        </p:nvSpPr>
        <p:spPr>
          <a:xfrm>
            <a:off x="5576277" y="187249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Technologies</a:t>
            </a:r>
            <a:endParaRPr dirty="0"/>
          </a:p>
        </p:txBody>
      </p:sp>
      <p:sp>
        <p:nvSpPr>
          <p:cNvPr id="4359" name="Google Shape;4359;p35"/>
          <p:cNvSpPr txBox="1">
            <a:spLocks noGrp="1"/>
          </p:cNvSpPr>
          <p:nvPr>
            <p:ph type="title" idx="9"/>
          </p:nvPr>
        </p:nvSpPr>
        <p:spPr>
          <a:xfrm>
            <a:off x="1505302" y="1226027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361" name="Google Shape;4361;p35"/>
          <p:cNvSpPr txBox="1">
            <a:spLocks noGrp="1"/>
          </p:cNvSpPr>
          <p:nvPr>
            <p:ph type="title" idx="14"/>
          </p:nvPr>
        </p:nvSpPr>
        <p:spPr>
          <a:xfrm>
            <a:off x="1342016" y="263757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362" name="Google Shape;4362;p35"/>
          <p:cNvSpPr txBox="1">
            <a:spLocks noGrp="1"/>
          </p:cNvSpPr>
          <p:nvPr>
            <p:ph type="title" idx="15"/>
          </p:nvPr>
        </p:nvSpPr>
        <p:spPr>
          <a:xfrm>
            <a:off x="6179624" y="127991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vi-VN" dirty="0"/>
              <a:t>3</a:t>
            </a:r>
            <a:endParaRPr dirty="0"/>
          </a:p>
        </p:txBody>
      </p:sp>
      <p:sp>
        <p:nvSpPr>
          <p:cNvPr id="4365" name="Google Shape;4365;p35"/>
          <p:cNvSpPr txBox="1">
            <a:spLocks noGrp="1"/>
          </p:cNvSpPr>
          <p:nvPr>
            <p:ph type="title" idx="18"/>
          </p:nvPr>
        </p:nvSpPr>
        <p:spPr>
          <a:xfrm>
            <a:off x="5641592" y="3229361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Conclusion</a:t>
            </a:r>
            <a:endParaRPr dirty="0"/>
          </a:p>
        </p:txBody>
      </p:sp>
      <p:sp>
        <p:nvSpPr>
          <p:cNvPr id="4368" name="Google Shape;4368;p35"/>
          <p:cNvSpPr txBox="1">
            <a:spLocks noGrp="1"/>
          </p:cNvSpPr>
          <p:nvPr>
            <p:ph type="title" idx="21"/>
          </p:nvPr>
        </p:nvSpPr>
        <p:spPr>
          <a:xfrm>
            <a:off x="6055527" y="263757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vi-VN" dirty="0"/>
              <a:t>4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1" name="Google Shape;4381;p37"/>
          <p:cNvSpPr txBox="1">
            <a:spLocks noGrp="1"/>
          </p:cNvSpPr>
          <p:nvPr>
            <p:ph type="title"/>
          </p:nvPr>
        </p:nvSpPr>
        <p:spPr>
          <a:xfrm>
            <a:off x="622250" y="1934525"/>
            <a:ext cx="39498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OVERVIEW</a:t>
            </a:r>
            <a:endParaRPr dirty="0"/>
          </a:p>
        </p:txBody>
      </p:sp>
      <p:sp>
        <p:nvSpPr>
          <p:cNvPr id="4382" name="Google Shape;4382;p37"/>
          <p:cNvSpPr txBox="1">
            <a:spLocks noGrp="1"/>
          </p:cNvSpPr>
          <p:nvPr>
            <p:ph type="title" idx="2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pic>
        <p:nvPicPr>
          <p:cNvPr id="4384" name="Google Shape;4384;p37"/>
          <p:cNvPicPr preferRelativeResize="0"/>
          <p:nvPr/>
        </p:nvPicPr>
        <p:blipFill rotWithShape="1">
          <a:blip r:embed="rId3">
            <a:alphaModFix/>
          </a:blip>
          <a:srcRect l="16644" r="16644"/>
          <a:stretch/>
        </p:blipFill>
        <p:spPr>
          <a:xfrm>
            <a:off x="5610355" y="1291787"/>
            <a:ext cx="2589000" cy="258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85" name="Google Shape;4385;p37"/>
          <p:cNvSpPr/>
          <p:nvPr/>
        </p:nvSpPr>
        <p:spPr>
          <a:xfrm>
            <a:off x="5449675" y="113107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0" name="Google Shape;4390;p38"/>
          <p:cNvGrpSpPr/>
          <p:nvPr/>
        </p:nvGrpSpPr>
        <p:grpSpPr>
          <a:xfrm>
            <a:off x="346544" y="1135605"/>
            <a:ext cx="592617" cy="572126"/>
            <a:chOff x="1411061" y="1425463"/>
            <a:chExt cx="373514" cy="360622"/>
          </a:xfrm>
        </p:grpSpPr>
        <p:sp>
          <p:nvSpPr>
            <p:cNvPr id="4391" name="Google Shape;4391;p38"/>
            <p:cNvSpPr/>
            <p:nvPr/>
          </p:nvSpPr>
          <p:spPr>
            <a:xfrm>
              <a:off x="1754762" y="1642047"/>
              <a:ext cx="15587" cy="14365"/>
            </a:xfrm>
            <a:custGeom>
              <a:avLst/>
              <a:gdLst/>
              <a:ahLst/>
              <a:cxnLst/>
              <a:rect l="l" t="t" r="r" b="b"/>
              <a:pathLst>
                <a:path w="561" h="517" extrusionOk="0">
                  <a:moveTo>
                    <a:pt x="278" y="0"/>
                  </a:moveTo>
                  <a:cubicBezTo>
                    <a:pt x="161" y="0"/>
                    <a:pt x="46" y="81"/>
                    <a:pt x="25" y="218"/>
                  </a:cubicBezTo>
                  <a:cubicBezTo>
                    <a:pt x="1" y="349"/>
                    <a:pt x="84" y="504"/>
                    <a:pt x="239" y="516"/>
                  </a:cubicBezTo>
                  <a:lnTo>
                    <a:pt x="287" y="516"/>
                  </a:lnTo>
                  <a:cubicBezTo>
                    <a:pt x="406" y="516"/>
                    <a:pt x="501" y="421"/>
                    <a:pt x="537" y="302"/>
                  </a:cubicBezTo>
                  <a:cubicBezTo>
                    <a:pt x="560" y="171"/>
                    <a:pt x="477" y="40"/>
                    <a:pt x="322" y="4"/>
                  </a:cubicBezTo>
                  <a:cubicBezTo>
                    <a:pt x="307" y="1"/>
                    <a:pt x="292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38"/>
            <p:cNvSpPr/>
            <p:nvPr/>
          </p:nvSpPr>
          <p:spPr>
            <a:xfrm>
              <a:off x="1602278" y="1562332"/>
              <a:ext cx="182297" cy="223419"/>
            </a:xfrm>
            <a:custGeom>
              <a:avLst/>
              <a:gdLst/>
              <a:ahLst/>
              <a:cxnLst/>
              <a:rect l="l" t="t" r="r" b="b"/>
              <a:pathLst>
                <a:path w="6561" h="8041" extrusionOk="0">
                  <a:moveTo>
                    <a:pt x="2941" y="6909"/>
                  </a:moveTo>
                  <a:lnTo>
                    <a:pt x="2941" y="6933"/>
                  </a:lnTo>
                  <a:cubicBezTo>
                    <a:pt x="2989" y="6933"/>
                    <a:pt x="3012" y="6969"/>
                    <a:pt x="3012" y="7016"/>
                  </a:cubicBezTo>
                  <a:lnTo>
                    <a:pt x="3012" y="7445"/>
                  </a:lnTo>
                  <a:cubicBezTo>
                    <a:pt x="3012" y="7493"/>
                    <a:pt x="2989" y="7517"/>
                    <a:pt x="2941" y="7517"/>
                  </a:cubicBezTo>
                  <a:lnTo>
                    <a:pt x="560" y="7517"/>
                  </a:lnTo>
                  <a:cubicBezTo>
                    <a:pt x="512" y="7517"/>
                    <a:pt x="488" y="7493"/>
                    <a:pt x="488" y="7445"/>
                  </a:cubicBezTo>
                  <a:lnTo>
                    <a:pt x="488" y="6981"/>
                  </a:lnTo>
                  <a:cubicBezTo>
                    <a:pt x="488" y="6981"/>
                    <a:pt x="512" y="6909"/>
                    <a:pt x="560" y="6909"/>
                  </a:cubicBezTo>
                  <a:close/>
                  <a:moveTo>
                    <a:pt x="5756" y="0"/>
                  </a:moveTo>
                  <a:cubicBezTo>
                    <a:pt x="5446" y="0"/>
                    <a:pt x="5117" y="190"/>
                    <a:pt x="5025" y="599"/>
                  </a:cubicBezTo>
                  <a:lnTo>
                    <a:pt x="4667" y="2242"/>
                  </a:lnTo>
                  <a:cubicBezTo>
                    <a:pt x="4592" y="2215"/>
                    <a:pt x="4513" y="2201"/>
                    <a:pt x="4435" y="2201"/>
                  </a:cubicBezTo>
                  <a:cubicBezTo>
                    <a:pt x="4241" y="2201"/>
                    <a:pt x="4049" y="2284"/>
                    <a:pt x="3905" y="2444"/>
                  </a:cubicBezTo>
                  <a:lnTo>
                    <a:pt x="3429" y="2992"/>
                  </a:lnTo>
                  <a:cubicBezTo>
                    <a:pt x="3096" y="3397"/>
                    <a:pt x="3096" y="3397"/>
                    <a:pt x="2739" y="3492"/>
                  </a:cubicBezTo>
                  <a:cubicBezTo>
                    <a:pt x="2643" y="3516"/>
                    <a:pt x="2536" y="3528"/>
                    <a:pt x="2417" y="3576"/>
                  </a:cubicBezTo>
                  <a:cubicBezTo>
                    <a:pt x="964" y="4004"/>
                    <a:pt x="381" y="5361"/>
                    <a:pt x="322" y="6469"/>
                  </a:cubicBezTo>
                  <a:cubicBezTo>
                    <a:pt x="131" y="6552"/>
                    <a:pt x="0" y="6766"/>
                    <a:pt x="0" y="7005"/>
                  </a:cubicBezTo>
                  <a:lnTo>
                    <a:pt x="0" y="7457"/>
                  </a:lnTo>
                  <a:cubicBezTo>
                    <a:pt x="0" y="7790"/>
                    <a:pt x="262" y="8040"/>
                    <a:pt x="572" y="8040"/>
                  </a:cubicBezTo>
                  <a:lnTo>
                    <a:pt x="2953" y="8040"/>
                  </a:lnTo>
                  <a:cubicBezTo>
                    <a:pt x="3286" y="8040"/>
                    <a:pt x="3536" y="7778"/>
                    <a:pt x="3536" y="7457"/>
                  </a:cubicBezTo>
                  <a:lnTo>
                    <a:pt x="3536" y="7005"/>
                  </a:lnTo>
                  <a:cubicBezTo>
                    <a:pt x="3536" y="6897"/>
                    <a:pt x="3512" y="6778"/>
                    <a:pt x="3453" y="6683"/>
                  </a:cubicBezTo>
                  <a:lnTo>
                    <a:pt x="4524" y="6112"/>
                  </a:lnTo>
                  <a:cubicBezTo>
                    <a:pt x="5453" y="5588"/>
                    <a:pt x="5608" y="5350"/>
                    <a:pt x="5834" y="4171"/>
                  </a:cubicBezTo>
                  <a:cubicBezTo>
                    <a:pt x="5858" y="4028"/>
                    <a:pt x="5775" y="3885"/>
                    <a:pt x="5620" y="3861"/>
                  </a:cubicBezTo>
                  <a:cubicBezTo>
                    <a:pt x="5601" y="3856"/>
                    <a:pt x="5582" y="3854"/>
                    <a:pt x="5563" y="3854"/>
                  </a:cubicBezTo>
                  <a:cubicBezTo>
                    <a:pt x="5448" y="3854"/>
                    <a:pt x="5332" y="3941"/>
                    <a:pt x="5322" y="4064"/>
                  </a:cubicBezTo>
                  <a:cubicBezTo>
                    <a:pt x="5120" y="5123"/>
                    <a:pt x="5025" y="5219"/>
                    <a:pt x="4263" y="5635"/>
                  </a:cubicBezTo>
                  <a:lnTo>
                    <a:pt x="2881" y="6374"/>
                  </a:lnTo>
                  <a:lnTo>
                    <a:pt x="845" y="6374"/>
                  </a:lnTo>
                  <a:cubicBezTo>
                    <a:pt x="917" y="5469"/>
                    <a:pt x="1393" y="4385"/>
                    <a:pt x="2560" y="4040"/>
                  </a:cubicBezTo>
                  <a:cubicBezTo>
                    <a:pt x="2679" y="4004"/>
                    <a:pt x="2774" y="3980"/>
                    <a:pt x="2858" y="3945"/>
                  </a:cubicBezTo>
                  <a:cubicBezTo>
                    <a:pt x="3310" y="3826"/>
                    <a:pt x="3393" y="3790"/>
                    <a:pt x="3822" y="3290"/>
                  </a:cubicBezTo>
                  <a:lnTo>
                    <a:pt x="4298" y="2742"/>
                  </a:lnTo>
                  <a:cubicBezTo>
                    <a:pt x="4335" y="2699"/>
                    <a:pt x="4385" y="2678"/>
                    <a:pt x="4438" y="2678"/>
                  </a:cubicBezTo>
                  <a:cubicBezTo>
                    <a:pt x="4487" y="2678"/>
                    <a:pt x="4538" y="2696"/>
                    <a:pt x="4584" y="2730"/>
                  </a:cubicBezTo>
                  <a:cubicBezTo>
                    <a:pt x="4679" y="2814"/>
                    <a:pt x="4620" y="2968"/>
                    <a:pt x="4584" y="3040"/>
                  </a:cubicBezTo>
                  <a:cubicBezTo>
                    <a:pt x="4322" y="3409"/>
                    <a:pt x="4084" y="3766"/>
                    <a:pt x="3846" y="4111"/>
                  </a:cubicBezTo>
                  <a:lnTo>
                    <a:pt x="3489" y="4647"/>
                  </a:lnTo>
                  <a:cubicBezTo>
                    <a:pt x="3417" y="4766"/>
                    <a:pt x="3453" y="4933"/>
                    <a:pt x="3572" y="5004"/>
                  </a:cubicBezTo>
                  <a:cubicBezTo>
                    <a:pt x="3617" y="5031"/>
                    <a:pt x="3666" y="5044"/>
                    <a:pt x="3715" y="5044"/>
                  </a:cubicBezTo>
                  <a:cubicBezTo>
                    <a:pt x="3797" y="5044"/>
                    <a:pt x="3877" y="5007"/>
                    <a:pt x="3929" y="4933"/>
                  </a:cubicBezTo>
                  <a:cubicBezTo>
                    <a:pt x="4048" y="4754"/>
                    <a:pt x="4167" y="4576"/>
                    <a:pt x="4286" y="4409"/>
                  </a:cubicBezTo>
                  <a:cubicBezTo>
                    <a:pt x="4524" y="4064"/>
                    <a:pt x="4751" y="3707"/>
                    <a:pt x="5013" y="3337"/>
                  </a:cubicBezTo>
                  <a:cubicBezTo>
                    <a:pt x="5155" y="3111"/>
                    <a:pt x="5191" y="2849"/>
                    <a:pt x="5108" y="2623"/>
                  </a:cubicBezTo>
                  <a:lnTo>
                    <a:pt x="5548" y="694"/>
                  </a:lnTo>
                  <a:cubicBezTo>
                    <a:pt x="5575" y="534"/>
                    <a:pt x="5696" y="513"/>
                    <a:pt x="5764" y="513"/>
                  </a:cubicBezTo>
                  <a:cubicBezTo>
                    <a:pt x="5787" y="513"/>
                    <a:pt x="5804" y="516"/>
                    <a:pt x="5810" y="516"/>
                  </a:cubicBezTo>
                  <a:cubicBezTo>
                    <a:pt x="5870" y="528"/>
                    <a:pt x="6001" y="575"/>
                    <a:pt x="5977" y="766"/>
                  </a:cubicBezTo>
                  <a:lnTo>
                    <a:pt x="5679" y="2302"/>
                  </a:lnTo>
                  <a:cubicBezTo>
                    <a:pt x="5644" y="2444"/>
                    <a:pt x="5739" y="2575"/>
                    <a:pt x="5882" y="2611"/>
                  </a:cubicBezTo>
                  <a:cubicBezTo>
                    <a:pt x="5898" y="2614"/>
                    <a:pt x="5914" y="2615"/>
                    <a:pt x="5930" y="2615"/>
                  </a:cubicBezTo>
                  <a:cubicBezTo>
                    <a:pt x="6055" y="2615"/>
                    <a:pt x="6169" y="2534"/>
                    <a:pt x="6179" y="2397"/>
                  </a:cubicBezTo>
                  <a:lnTo>
                    <a:pt x="6477" y="873"/>
                  </a:lnTo>
                  <a:cubicBezTo>
                    <a:pt x="6560" y="408"/>
                    <a:pt x="6239" y="75"/>
                    <a:pt x="5906" y="16"/>
                  </a:cubicBezTo>
                  <a:cubicBezTo>
                    <a:pt x="5857" y="6"/>
                    <a:pt x="5807" y="0"/>
                    <a:pt x="5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38"/>
            <p:cNvSpPr/>
            <p:nvPr/>
          </p:nvSpPr>
          <p:spPr>
            <a:xfrm>
              <a:off x="1411061" y="1562332"/>
              <a:ext cx="182964" cy="223753"/>
            </a:xfrm>
            <a:custGeom>
              <a:avLst/>
              <a:gdLst/>
              <a:ahLst/>
              <a:cxnLst/>
              <a:rect l="l" t="t" r="r" b="b"/>
              <a:pathLst>
                <a:path w="6585" h="8053" extrusionOk="0">
                  <a:moveTo>
                    <a:pt x="3620" y="6909"/>
                  </a:moveTo>
                  <a:lnTo>
                    <a:pt x="3620" y="6933"/>
                  </a:lnTo>
                  <a:lnTo>
                    <a:pt x="5989" y="6933"/>
                  </a:lnTo>
                  <a:cubicBezTo>
                    <a:pt x="6025" y="6933"/>
                    <a:pt x="6061" y="6969"/>
                    <a:pt x="6061" y="7016"/>
                  </a:cubicBezTo>
                  <a:lnTo>
                    <a:pt x="6061" y="7445"/>
                  </a:lnTo>
                  <a:cubicBezTo>
                    <a:pt x="6061" y="7493"/>
                    <a:pt x="6025" y="7517"/>
                    <a:pt x="5989" y="7517"/>
                  </a:cubicBezTo>
                  <a:lnTo>
                    <a:pt x="3608" y="7517"/>
                  </a:lnTo>
                  <a:cubicBezTo>
                    <a:pt x="3560" y="7517"/>
                    <a:pt x="3525" y="7493"/>
                    <a:pt x="3525" y="7445"/>
                  </a:cubicBezTo>
                  <a:lnTo>
                    <a:pt x="3525" y="6981"/>
                  </a:lnTo>
                  <a:cubicBezTo>
                    <a:pt x="3525" y="6981"/>
                    <a:pt x="3572" y="6909"/>
                    <a:pt x="3620" y="6909"/>
                  </a:cubicBezTo>
                  <a:close/>
                  <a:moveTo>
                    <a:pt x="805" y="0"/>
                  </a:moveTo>
                  <a:cubicBezTo>
                    <a:pt x="754" y="0"/>
                    <a:pt x="704" y="6"/>
                    <a:pt x="655" y="16"/>
                  </a:cubicBezTo>
                  <a:cubicBezTo>
                    <a:pt x="310" y="99"/>
                    <a:pt x="0" y="408"/>
                    <a:pt x="96" y="885"/>
                  </a:cubicBezTo>
                  <a:cubicBezTo>
                    <a:pt x="116" y="1007"/>
                    <a:pt x="215" y="1095"/>
                    <a:pt x="333" y="1095"/>
                  </a:cubicBezTo>
                  <a:cubicBezTo>
                    <a:pt x="353" y="1095"/>
                    <a:pt x="373" y="1092"/>
                    <a:pt x="393" y="1087"/>
                  </a:cubicBezTo>
                  <a:cubicBezTo>
                    <a:pt x="524" y="1063"/>
                    <a:pt x="631" y="932"/>
                    <a:pt x="596" y="778"/>
                  </a:cubicBezTo>
                  <a:cubicBezTo>
                    <a:pt x="572" y="587"/>
                    <a:pt x="703" y="539"/>
                    <a:pt x="762" y="528"/>
                  </a:cubicBezTo>
                  <a:cubicBezTo>
                    <a:pt x="769" y="524"/>
                    <a:pt x="788" y="520"/>
                    <a:pt x="814" y="520"/>
                  </a:cubicBezTo>
                  <a:cubicBezTo>
                    <a:pt x="884" y="520"/>
                    <a:pt x="998" y="550"/>
                    <a:pt x="1024" y="706"/>
                  </a:cubicBezTo>
                  <a:lnTo>
                    <a:pt x="1465" y="2635"/>
                  </a:lnTo>
                  <a:cubicBezTo>
                    <a:pt x="1369" y="2861"/>
                    <a:pt x="1405" y="3135"/>
                    <a:pt x="1560" y="3349"/>
                  </a:cubicBezTo>
                  <a:cubicBezTo>
                    <a:pt x="1822" y="3730"/>
                    <a:pt x="2060" y="4088"/>
                    <a:pt x="2298" y="4421"/>
                  </a:cubicBezTo>
                  <a:cubicBezTo>
                    <a:pt x="2417" y="4599"/>
                    <a:pt x="2536" y="4778"/>
                    <a:pt x="2655" y="4945"/>
                  </a:cubicBezTo>
                  <a:cubicBezTo>
                    <a:pt x="2700" y="5020"/>
                    <a:pt x="2783" y="5062"/>
                    <a:pt x="2868" y="5062"/>
                  </a:cubicBezTo>
                  <a:cubicBezTo>
                    <a:pt x="2918" y="5062"/>
                    <a:pt x="2968" y="5047"/>
                    <a:pt x="3013" y="5016"/>
                  </a:cubicBezTo>
                  <a:cubicBezTo>
                    <a:pt x="3132" y="4945"/>
                    <a:pt x="3155" y="4778"/>
                    <a:pt x="3084" y="4659"/>
                  </a:cubicBezTo>
                  <a:lnTo>
                    <a:pt x="2727" y="4123"/>
                  </a:lnTo>
                  <a:cubicBezTo>
                    <a:pt x="2489" y="3790"/>
                    <a:pt x="2251" y="3433"/>
                    <a:pt x="2001" y="3052"/>
                  </a:cubicBezTo>
                  <a:cubicBezTo>
                    <a:pt x="1953" y="2980"/>
                    <a:pt x="1893" y="2837"/>
                    <a:pt x="2001" y="2742"/>
                  </a:cubicBezTo>
                  <a:cubicBezTo>
                    <a:pt x="2039" y="2709"/>
                    <a:pt x="2084" y="2694"/>
                    <a:pt x="2130" y="2694"/>
                  </a:cubicBezTo>
                  <a:cubicBezTo>
                    <a:pt x="2183" y="2694"/>
                    <a:pt x="2236" y="2715"/>
                    <a:pt x="2274" y="2754"/>
                  </a:cubicBezTo>
                  <a:lnTo>
                    <a:pt x="2751" y="3314"/>
                  </a:lnTo>
                  <a:cubicBezTo>
                    <a:pt x="3167" y="3802"/>
                    <a:pt x="3263" y="3849"/>
                    <a:pt x="3727" y="3968"/>
                  </a:cubicBezTo>
                  <a:cubicBezTo>
                    <a:pt x="3810" y="3992"/>
                    <a:pt x="3906" y="4004"/>
                    <a:pt x="4025" y="4052"/>
                  </a:cubicBezTo>
                  <a:cubicBezTo>
                    <a:pt x="5179" y="4397"/>
                    <a:pt x="5656" y="5469"/>
                    <a:pt x="5727" y="6385"/>
                  </a:cubicBezTo>
                  <a:lnTo>
                    <a:pt x="3691" y="6385"/>
                  </a:lnTo>
                  <a:lnTo>
                    <a:pt x="2310" y="5647"/>
                  </a:lnTo>
                  <a:cubicBezTo>
                    <a:pt x="1548" y="5219"/>
                    <a:pt x="1465" y="5135"/>
                    <a:pt x="1250" y="4088"/>
                  </a:cubicBezTo>
                  <a:lnTo>
                    <a:pt x="953" y="2552"/>
                  </a:lnTo>
                  <a:cubicBezTo>
                    <a:pt x="932" y="2414"/>
                    <a:pt x="817" y="2333"/>
                    <a:pt x="700" y="2333"/>
                  </a:cubicBezTo>
                  <a:cubicBezTo>
                    <a:pt x="685" y="2333"/>
                    <a:pt x="670" y="2335"/>
                    <a:pt x="655" y="2337"/>
                  </a:cubicBezTo>
                  <a:cubicBezTo>
                    <a:pt x="524" y="2373"/>
                    <a:pt x="417" y="2504"/>
                    <a:pt x="453" y="2659"/>
                  </a:cubicBezTo>
                  <a:lnTo>
                    <a:pt x="750" y="4183"/>
                  </a:lnTo>
                  <a:cubicBezTo>
                    <a:pt x="965" y="5361"/>
                    <a:pt x="1131" y="5600"/>
                    <a:pt x="2060" y="6123"/>
                  </a:cubicBezTo>
                  <a:lnTo>
                    <a:pt x="3132" y="6707"/>
                  </a:lnTo>
                  <a:cubicBezTo>
                    <a:pt x="3072" y="6790"/>
                    <a:pt x="3036" y="6897"/>
                    <a:pt x="3036" y="7016"/>
                  </a:cubicBezTo>
                  <a:lnTo>
                    <a:pt x="3036" y="7481"/>
                  </a:lnTo>
                  <a:cubicBezTo>
                    <a:pt x="3036" y="7802"/>
                    <a:pt x="3310" y="8052"/>
                    <a:pt x="3620" y="8052"/>
                  </a:cubicBezTo>
                  <a:lnTo>
                    <a:pt x="6001" y="8052"/>
                  </a:lnTo>
                  <a:cubicBezTo>
                    <a:pt x="6322" y="8052"/>
                    <a:pt x="6584" y="7790"/>
                    <a:pt x="6584" y="7481"/>
                  </a:cubicBezTo>
                  <a:lnTo>
                    <a:pt x="6584" y="7016"/>
                  </a:lnTo>
                  <a:cubicBezTo>
                    <a:pt x="6584" y="6766"/>
                    <a:pt x="6442" y="6552"/>
                    <a:pt x="6239" y="6469"/>
                  </a:cubicBezTo>
                  <a:cubicBezTo>
                    <a:pt x="6180" y="5350"/>
                    <a:pt x="5596" y="4004"/>
                    <a:pt x="4144" y="3576"/>
                  </a:cubicBezTo>
                  <a:cubicBezTo>
                    <a:pt x="4025" y="3528"/>
                    <a:pt x="3917" y="3516"/>
                    <a:pt x="3822" y="3492"/>
                  </a:cubicBezTo>
                  <a:cubicBezTo>
                    <a:pt x="3465" y="3397"/>
                    <a:pt x="3465" y="3397"/>
                    <a:pt x="3132" y="2992"/>
                  </a:cubicBezTo>
                  <a:lnTo>
                    <a:pt x="2655" y="2444"/>
                  </a:lnTo>
                  <a:cubicBezTo>
                    <a:pt x="2511" y="2284"/>
                    <a:pt x="2319" y="2201"/>
                    <a:pt x="2126" y="2201"/>
                  </a:cubicBezTo>
                  <a:cubicBezTo>
                    <a:pt x="2048" y="2201"/>
                    <a:pt x="1969" y="2215"/>
                    <a:pt x="1893" y="2242"/>
                  </a:cubicBezTo>
                  <a:lnTo>
                    <a:pt x="1536" y="599"/>
                  </a:lnTo>
                  <a:cubicBezTo>
                    <a:pt x="1444" y="190"/>
                    <a:pt x="1115" y="0"/>
                    <a:pt x="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38"/>
            <p:cNvSpPr/>
            <p:nvPr/>
          </p:nvSpPr>
          <p:spPr>
            <a:xfrm>
              <a:off x="1419008" y="1608205"/>
              <a:ext cx="15560" cy="14115"/>
            </a:xfrm>
            <a:custGeom>
              <a:avLst/>
              <a:gdLst/>
              <a:ahLst/>
              <a:cxnLst/>
              <a:rect l="l" t="t" r="r" b="b"/>
              <a:pathLst>
                <a:path w="560" h="508" extrusionOk="0">
                  <a:moveTo>
                    <a:pt x="290" y="1"/>
                  </a:moveTo>
                  <a:cubicBezTo>
                    <a:pt x="273" y="1"/>
                    <a:pt x="255" y="3"/>
                    <a:pt x="238" y="8"/>
                  </a:cubicBezTo>
                  <a:cubicBezTo>
                    <a:pt x="107" y="31"/>
                    <a:pt x="0" y="162"/>
                    <a:pt x="24" y="305"/>
                  </a:cubicBezTo>
                  <a:cubicBezTo>
                    <a:pt x="60" y="424"/>
                    <a:pt x="167" y="508"/>
                    <a:pt x="286" y="508"/>
                  </a:cubicBezTo>
                  <a:lnTo>
                    <a:pt x="321" y="508"/>
                  </a:lnTo>
                  <a:cubicBezTo>
                    <a:pt x="464" y="484"/>
                    <a:pt x="560" y="353"/>
                    <a:pt x="536" y="210"/>
                  </a:cubicBezTo>
                  <a:cubicBezTo>
                    <a:pt x="505" y="96"/>
                    <a:pt x="402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38"/>
            <p:cNvSpPr/>
            <p:nvPr/>
          </p:nvSpPr>
          <p:spPr>
            <a:xfrm>
              <a:off x="1589691" y="1565722"/>
              <a:ext cx="16254" cy="14587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92" y="1"/>
                  </a:moveTo>
                  <a:cubicBezTo>
                    <a:pt x="227" y="1"/>
                    <a:pt x="161" y="25"/>
                    <a:pt x="108" y="72"/>
                  </a:cubicBezTo>
                  <a:cubicBezTo>
                    <a:pt x="1" y="179"/>
                    <a:pt x="1" y="346"/>
                    <a:pt x="108" y="453"/>
                  </a:cubicBezTo>
                  <a:cubicBezTo>
                    <a:pt x="161" y="501"/>
                    <a:pt x="227" y="525"/>
                    <a:pt x="292" y="525"/>
                  </a:cubicBezTo>
                  <a:cubicBezTo>
                    <a:pt x="358" y="525"/>
                    <a:pt x="423" y="501"/>
                    <a:pt x="477" y="453"/>
                  </a:cubicBezTo>
                  <a:cubicBezTo>
                    <a:pt x="584" y="346"/>
                    <a:pt x="584" y="179"/>
                    <a:pt x="477" y="72"/>
                  </a:cubicBezTo>
                  <a:cubicBezTo>
                    <a:pt x="423" y="25"/>
                    <a:pt x="358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38"/>
            <p:cNvSpPr/>
            <p:nvPr/>
          </p:nvSpPr>
          <p:spPr>
            <a:xfrm>
              <a:off x="1549347" y="1507846"/>
              <a:ext cx="97609" cy="31703"/>
            </a:xfrm>
            <a:custGeom>
              <a:avLst/>
              <a:gdLst/>
              <a:ahLst/>
              <a:cxnLst/>
              <a:rect l="l" t="t" r="r" b="b"/>
              <a:pathLst>
                <a:path w="3513" h="1141" extrusionOk="0">
                  <a:moveTo>
                    <a:pt x="1750" y="0"/>
                  </a:moveTo>
                  <a:cubicBezTo>
                    <a:pt x="1131" y="0"/>
                    <a:pt x="548" y="238"/>
                    <a:pt x="95" y="691"/>
                  </a:cubicBezTo>
                  <a:cubicBezTo>
                    <a:pt x="0" y="786"/>
                    <a:pt x="0" y="953"/>
                    <a:pt x="95" y="1060"/>
                  </a:cubicBezTo>
                  <a:cubicBezTo>
                    <a:pt x="143" y="1107"/>
                    <a:pt x="214" y="1131"/>
                    <a:pt x="274" y="1131"/>
                  </a:cubicBezTo>
                  <a:cubicBezTo>
                    <a:pt x="333" y="1131"/>
                    <a:pt x="417" y="1107"/>
                    <a:pt x="453" y="1060"/>
                  </a:cubicBezTo>
                  <a:cubicBezTo>
                    <a:pt x="798" y="715"/>
                    <a:pt x="1262" y="524"/>
                    <a:pt x="1738" y="524"/>
                  </a:cubicBezTo>
                  <a:cubicBezTo>
                    <a:pt x="2227" y="536"/>
                    <a:pt x="2691" y="715"/>
                    <a:pt x="3036" y="1060"/>
                  </a:cubicBezTo>
                  <a:cubicBezTo>
                    <a:pt x="3084" y="1113"/>
                    <a:pt x="3149" y="1140"/>
                    <a:pt x="3216" y="1140"/>
                  </a:cubicBezTo>
                  <a:cubicBezTo>
                    <a:pt x="3283" y="1140"/>
                    <a:pt x="3352" y="1113"/>
                    <a:pt x="3405" y="1060"/>
                  </a:cubicBezTo>
                  <a:cubicBezTo>
                    <a:pt x="3512" y="953"/>
                    <a:pt x="3512" y="786"/>
                    <a:pt x="3405" y="691"/>
                  </a:cubicBezTo>
                  <a:cubicBezTo>
                    <a:pt x="2953" y="238"/>
                    <a:pt x="2381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38"/>
            <p:cNvSpPr/>
            <p:nvPr/>
          </p:nvSpPr>
          <p:spPr>
            <a:xfrm>
              <a:off x="1569519" y="1537103"/>
              <a:ext cx="56598" cy="23034"/>
            </a:xfrm>
            <a:custGeom>
              <a:avLst/>
              <a:gdLst/>
              <a:ahLst/>
              <a:cxnLst/>
              <a:rect l="l" t="t" r="r" b="b"/>
              <a:pathLst>
                <a:path w="2037" h="829" extrusionOk="0">
                  <a:moveTo>
                    <a:pt x="1017" y="1"/>
                  </a:moveTo>
                  <a:cubicBezTo>
                    <a:pt x="685" y="1"/>
                    <a:pt x="352" y="126"/>
                    <a:pt x="96" y="376"/>
                  </a:cubicBezTo>
                  <a:cubicBezTo>
                    <a:pt x="0" y="483"/>
                    <a:pt x="0" y="650"/>
                    <a:pt x="96" y="745"/>
                  </a:cubicBezTo>
                  <a:cubicBezTo>
                    <a:pt x="149" y="799"/>
                    <a:pt x="218" y="825"/>
                    <a:pt x="286" y="825"/>
                  </a:cubicBezTo>
                  <a:cubicBezTo>
                    <a:pt x="355" y="825"/>
                    <a:pt x="423" y="799"/>
                    <a:pt x="477" y="745"/>
                  </a:cubicBezTo>
                  <a:cubicBezTo>
                    <a:pt x="625" y="590"/>
                    <a:pt x="822" y="513"/>
                    <a:pt x="1020" y="513"/>
                  </a:cubicBezTo>
                  <a:cubicBezTo>
                    <a:pt x="1218" y="513"/>
                    <a:pt x="1417" y="590"/>
                    <a:pt x="1572" y="745"/>
                  </a:cubicBezTo>
                  <a:cubicBezTo>
                    <a:pt x="1620" y="793"/>
                    <a:pt x="1691" y="828"/>
                    <a:pt x="1751" y="828"/>
                  </a:cubicBezTo>
                  <a:cubicBezTo>
                    <a:pt x="1810" y="828"/>
                    <a:pt x="1893" y="793"/>
                    <a:pt x="1929" y="745"/>
                  </a:cubicBezTo>
                  <a:cubicBezTo>
                    <a:pt x="2036" y="650"/>
                    <a:pt x="2036" y="483"/>
                    <a:pt x="1929" y="376"/>
                  </a:cubicBezTo>
                  <a:cubicBezTo>
                    <a:pt x="1679" y="126"/>
                    <a:pt x="1349" y="1"/>
                    <a:pt x="1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38"/>
            <p:cNvSpPr/>
            <p:nvPr/>
          </p:nvSpPr>
          <p:spPr>
            <a:xfrm>
              <a:off x="1411728" y="1425463"/>
              <a:ext cx="372513" cy="266014"/>
            </a:xfrm>
            <a:custGeom>
              <a:avLst/>
              <a:gdLst/>
              <a:ahLst/>
              <a:cxnLst/>
              <a:rect l="l" t="t" r="r" b="b"/>
              <a:pathLst>
                <a:path w="13407" h="9574" extrusionOk="0">
                  <a:moveTo>
                    <a:pt x="10323" y="524"/>
                  </a:moveTo>
                  <a:cubicBezTo>
                    <a:pt x="10466" y="524"/>
                    <a:pt x="10573" y="643"/>
                    <a:pt x="10573" y="774"/>
                  </a:cubicBezTo>
                  <a:cubicBezTo>
                    <a:pt x="10573" y="929"/>
                    <a:pt x="10454" y="1024"/>
                    <a:pt x="10323" y="1024"/>
                  </a:cubicBezTo>
                  <a:cubicBezTo>
                    <a:pt x="10168" y="1024"/>
                    <a:pt x="10073" y="905"/>
                    <a:pt x="10073" y="774"/>
                  </a:cubicBezTo>
                  <a:cubicBezTo>
                    <a:pt x="10073" y="643"/>
                    <a:pt x="10168" y="524"/>
                    <a:pt x="10323" y="524"/>
                  </a:cubicBezTo>
                  <a:close/>
                  <a:moveTo>
                    <a:pt x="3072" y="536"/>
                  </a:moveTo>
                  <a:cubicBezTo>
                    <a:pt x="3203" y="536"/>
                    <a:pt x="3322" y="655"/>
                    <a:pt x="3322" y="798"/>
                  </a:cubicBezTo>
                  <a:cubicBezTo>
                    <a:pt x="3346" y="929"/>
                    <a:pt x="3227" y="1048"/>
                    <a:pt x="3072" y="1048"/>
                  </a:cubicBezTo>
                  <a:cubicBezTo>
                    <a:pt x="2929" y="1048"/>
                    <a:pt x="2822" y="929"/>
                    <a:pt x="2822" y="798"/>
                  </a:cubicBezTo>
                  <a:cubicBezTo>
                    <a:pt x="2822" y="643"/>
                    <a:pt x="2941" y="536"/>
                    <a:pt x="3072" y="536"/>
                  </a:cubicBezTo>
                  <a:close/>
                  <a:moveTo>
                    <a:pt x="12549" y="2072"/>
                  </a:moveTo>
                  <a:cubicBezTo>
                    <a:pt x="12704" y="2072"/>
                    <a:pt x="12799" y="2191"/>
                    <a:pt x="12799" y="2322"/>
                  </a:cubicBezTo>
                  <a:cubicBezTo>
                    <a:pt x="12799" y="2477"/>
                    <a:pt x="12680" y="2572"/>
                    <a:pt x="12549" y="2572"/>
                  </a:cubicBezTo>
                  <a:cubicBezTo>
                    <a:pt x="12406" y="2572"/>
                    <a:pt x="12299" y="2453"/>
                    <a:pt x="12299" y="2322"/>
                  </a:cubicBezTo>
                  <a:cubicBezTo>
                    <a:pt x="12299" y="2191"/>
                    <a:pt x="12406" y="2072"/>
                    <a:pt x="12549" y="2072"/>
                  </a:cubicBezTo>
                  <a:close/>
                  <a:moveTo>
                    <a:pt x="845" y="2084"/>
                  </a:moveTo>
                  <a:cubicBezTo>
                    <a:pt x="988" y="2084"/>
                    <a:pt x="1095" y="2203"/>
                    <a:pt x="1095" y="2346"/>
                  </a:cubicBezTo>
                  <a:cubicBezTo>
                    <a:pt x="1107" y="2477"/>
                    <a:pt x="988" y="2596"/>
                    <a:pt x="845" y="2596"/>
                  </a:cubicBezTo>
                  <a:cubicBezTo>
                    <a:pt x="691" y="2596"/>
                    <a:pt x="583" y="2477"/>
                    <a:pt x="583" y="2346"/>
                  </a:cubicBezTo>
                  <a:cubicBezTo>
                    <a:pt x="583" y="2191"/>
                    <a:pt x="703" y="2084"/>
                    <a:pt x="845" y="2084"/>
                  </a:cubicBezTo>
                  <a:close/>
                  <a:moveTo>
                    <a:pt x="11263" y="3894"/>
                  </a:moveTo>
                  <a:cubicBezTo>
                    <a:pt x="11406" y="3894"/>
                    <a:pt x="11513" y="4013"/>
                    <a:pt x="11513" y="4144"/>
                  </a:cubicBezTo>
                  <a:cubicBezTo>
                    <a:pt x="11513" y="4287"/>
                    <a:pt x="11394" y="4394"/>
                    <a:pt x="11263" y="4394"/>
                  </a:cubicBezTo>
                  <a:cubicBezTo>
                    <a:pt x="11109" y="4394"/>
                    <a:pt x="11001" y="4275"/>
                    <a:pt x="11001" y="4144"/>
                  </a:cubicBezTo>
                  <a:cubicBezTo>
                    <a:pt x="10990" y="4013"/>
                    <a:pt x="11109" y="3894"/>
                    <a:pt x="11263" y="3894"/>
                  </a:cubicBezTo>
                  <a:close/>
                  <a:moveTo>
                    <a:pt x="2131" y="3906"/>
                  </a:moveTo>
                  <a:cubicBezTo>
                    <a:pt x="2286" y="3906"/>
                    <a:pt x="2381" y="4025"/>
                    <a:pt x="2381" y="4156"/>
                  </a:cubicBezTo>
                  <a:cubicBezTo>
                    <a:pt x="2405" y="4287"/>
                    <a:pt x="2286" y="4406"/>
                    <a:pt x="2131" y="4406"/>
                  </a:cubicBezTo>
                  <a:cubicBezTo>
                    <a:pt x="1988" y="4406"/>
                    <a:pt x="1881" y="4287"/>
                    <a:pt x="1881" y="4156"/>
                  </a:cubicBezTo>
                  <a:cubicBezTo>
                    <a:pt x="1881" y="4013"/>
                    <a:pt x="2000" y="3906"/>
                    <a:pt x="2131" y="3906"/>
                  </a:cubicBezTo>
                  <a:close/>
                  <a:moveTo>
                    <a:pt x="6691" y="1572"/>
                  </a:moveTo>
                  <a:cubicBezTo>
                    <a:pt x="8251" y="1572"/>
                    <a:pt x="9525" y="2846"/>
                    <a:pt x="9525" y="4406"/>
                  </a:cubicBezTo>
                  <a:cubicBezTo>
                    <a:pt x="9525" y="5977"/>
                    <a:pt x="8251" y="7251"/>
                    <a:pt x="6691" y="7251"/>
                  </a:cubicBezTo>
                  <a:cubicBezTo>
                    <a:pt x="5132" y="7251"/>
                    <a:pt x="3846" y="5977"/>
                    <a:pt x="3846" y="4406"/>
                  </a:cubicBezTo>
                  <a:cubicBezTo>
                    <a:pt x="3846" y="2846"/>
                    <a:pt x="5132" y="1572"/>
                    <a:pt x="6691" y="1572"/>
                  </a:cubicBezTo>
                  <a:close/>
                  <a:moveTo>
                    <a:pt x="6703" y="8561"/>
                  </a:moveTo>
                  <a:cubicBezTo>
                    <a:pt x="6858" y="8561"/>
                    <a:pt x="6953" y="8680"/>
                    <a:pt x="6953" y="8811"/>
                  </a:cubicBezTo>
                  <a:cubicBezTo>
                    <a:pt x="6953" y="8954"/>
                    <a:pt x="6834" y="9073"/>
                    <a:pt x="6703" y="9073"/>
                  </a:cubicBezTo>
                  <a:cubicBezTo>
                    <a:pt x="6560" y="9073"/>
                    <a:pt x="6453" y="8954"/>
                    <a:pt x="6453" y="8811"/>
                  </a:cubicBezTo>
                  <a:cubicBezTo>
                    <a:pt x="6453" y="8668"/>
                    <a:pt x="6572" y="8561"/>
                    <a:pt x="6703" y="8561"/>
                  </a:cubicBezTo>
                  <a:close/>
                  <a:moveTo>
                    <a:pt x="10323" y="1"/>
                  </a:moveTo>
                  <a:cubicBezTo>
                    <a:pt x="9978" y="1"/>
                    <a:pt x="9692" y="227"/>
                    <a:pt x="9597" y="524"/>
                  </a:cubicBezTo>
                  <a:lnTo>
                    <a:pt x="8715" y="524"/>
                  </a:lnTo>
                  <a:cubicBezTo>
                    <a:pt x="8644" y="524"/>
                    <a:pt x="8584" y="560"/>
                    <a:pt x="8537" y="596"/>
                  </a:cubicBezTo>
                  <a:lnTo>
                    <a:pt x="7882" y="1251"/>
                  </a:lnTo>
                  <a:cubicBezTo>
                    <a:pt x="7525" y="1120"/>
                    <a:pt x="7120" y="1048"/>
                    <a:pt x="6703" y="1048"/>
                  </a:cubicBezTo>
                  <a:cubicBezTo>
                    <a:pt x="6287" y="1048"/>
                    <a:pt x="5906" y="1120"/>
                    <a:pt x="5525" y="1251"/>
                  </a:cubicBezTo>
                  <a:lnTo>
                    <a:pt x="4870" y="596"/>
                  </a:lnTo>
                  <a:cubicBezTo>
                    <a:pt x="4834" y="560"/>
                    <a:pt x="4751" y="524"/>
                    <a:pt x="4691" y="524"/>
                  </a:cubicBezTo>
                  <a:lnTo>
                    <a:pt x="3798" y="524"/>
                  </a:lnTo>
                  <a:cubicBezTo>
                    <a:pt x="3692" y="218"/>
                    <a:pt x="3418" y="14"/>
                    <a:pt x="3074" y="14"/>
                  </a:cubicBezTo>
                  <a:cubicBezTo>
                    <a:pt x="3031" y="14"/>
                    <a:pt x="2986" y="18"/>
                    <a:pt x="2941" y="24"/>
                  </a:cubicBezTo>
                  <a:cubicBezTo>
                    <a:pt x="2608" y="60"/>
                    <a:pt x="2346" y="334"/>
                    <a:pt x="2298" y="655"/>
                  </a:cubicBezTo>
                  <a:cubicBezTo>
                    <a:pt x="2227" y="1155"/>
                    <a:pt x="2596" y="1572"/>
                    <a:pt x="3072" y="1572"/>
                  </a:cubicBezTo>
                  <a:cubicBezTo>
                    <a:pt x="3417" y="1572"/>
                    <a:pt x="3703" y="1346"/>
                    <a:pt x="3798" y="1048"/>
                  </a:cubicBezTo>
                  <a:lnTo>
                    <a:pt x="4596" y="1048"/>
                  </a:lnTo>
                  <a:lnTo>
                    <a:pt x="5036" y="1489"/>
                  </a:lnTo>
                  <a:cubicBezTo>
                    <a:pt x="4620" y="1727"/>
                    <a:pt x="4263" y="2048"/>
                    <a:pt x="4001" y="2429"/>
                  </a:cubicBezTo>
                  <a:lnTo>
                    <a:pt x="3120" y="2429"/>
                  </a:lnTo>
                  <a:lnTo>
                    <a:pt x="2846" y="2167"/>
                  </a:lnTo>
                  <a:cubicBezTo>
                    <a:pt x="2810" y="2120"/>
                    <a:pt x="2727" y="2084"/>
                    <a:pt x="2667" y="2084"/>
                  </a:cubicBezTo>
                  <a:lnTo>
                    <a:pt x="1584" y="2084"/>
                  </a:lnTo>
                  <a:cubicBezTo>
                    <a:pt x="1477" y="1787"/>
                    <a:pt x="1191" y="1575"/>
                    <a:pt x="852" y="1575"/>
                  </a:cubicBezTo>
                  <a:cubicBezTo>
                    <a:pt x="811" y="1575"/>
                    <a:pt x="769" y="1578"/>
                    <a:pt x="726" y="1584"/>
                  </a:cubicBezTo>
                  <a:cubicBezTo>
                    <a:pt x="393" y="1632"/>
                    <a:pt x="131" y="1894"/>
                    <a:pt x="83" y="2227"/>
                  </a:cubicBezTo>
                  <a:cubicBezTo>
                    <a:pt x="0" y="2715"/>
                    <a:pt x="381" y="3132"/>
                    <a:pt x="857" y="3132"/>
                  </a:cubicBezTo>
                  <a:cubicBezTo>
                    <a:pt x="1191" y="3132"/>
                    <a:pt x="1476" y="2906"/>
                    <a:pt x="1584" y="2608"/>
                  </a:cubicBezTo>
                  <a:lnTo>
                    <a:pt x="2560" y="2608"/>
                  </a:lnTo>
                  <a:lnTo>
                    <a:pt x="2834" y="2882"/>
                  </a:lnTo>
                  <a:cubicBezTo>
                    <a:pt x="2881" y="2918"/>
                    <a:pt x="2953" y="2953"/>
                    <a:pt x="3012" y="2953"/>
                  </a:cubicBezTo>
                  <a:lnTo>
                    <a:pt x="3679" y="2953"/>
                  </a:lnTo>
                  <a:cubicBezTo>
                    <a:pt x="3536" y="3251"/>
                    <a:pt x="3429" y="3572"/>
                    <a:pt x="3381" y="3918"/>
                  </a:cubicBezTo>
                  <a:lnTo>
                    <a:pt x="2881" y="3918"/>
                  </a:lnTo>
                  <a:cubicBezTo>
                    <a:pt x="2881" y="3918"/>
                    <a:pt x="2477" y="3382"/>
                    <a:pt x="2143" y="3382"/>
                  </a:cubicBezTo>
                  <a:cubicBezTo>
                    <a:pt x="1715" y="3382"/>
                    <a:pt x="1369" y="3727"/>
                    <a:pt x="1369" y="4156"/>
                  </a:cubicBezTo>
                  <a:cubicBezTo>
                    <a:pt x="1369" y="4584"/>
                    <a:pt x="1715" y="4930"/>
                    <a:pt x="2143" y="4930"/>
                  </a:cubicBezTo>
                  <a:cubicBezTo>
                    <a:pt x="2488" y="4930"/>
                    <a:pt x="2774" y="4703"/>
                    <a:pt x="2881" y="4394"/>
                  </a:cubicBezTo>
                  <a:lnTo>
                    <a:pt x="3334" y="4394"/>
                  </a:lnTo>
                  <a:cubicBezTo>
                    <a:pt x="3334" y="6168"/>
                    <a:pt x="4703" y="7620"/>
                    <a:pt x="6453" y="7763"/>
                  </a:cubicBezTo>
                  <a:lnTo>
                    <a:pt x="6453" y="8073"/>
                  </a:lnTo>
                  <a:cubicBezTo>
                    <a:pt x="6132" y="8168"/>
                    <a:pt x="5929" y="8466"/>
                    <a:pt x="5929" y="8799"/>
                  </a:cubicBezTo>
                  <a:cubicBezTo>
                    <a:pt x="5929" y="9228"/>
                    <a:pt x="6275" y="9573"/>
                    <a:pt x="6703" y="9573"/>
                  </a:cubicBezTo>
                  <a:cubicBezTo>
                    <a:pt x="7120" y="9573"/>
                    <a:pt x="7477" y="9228"/>
                    <a:pt x="7477" y="8799"/>
                  </a:cubicBezTo>
                  <a:cubicBezTo>
                    <a:pt x="7477" y="8454"/>
                    <a:pt x="7251" y="8180"/>
                    <a:pt x="6977" y="8073"/>
                  </a:cubicBezTo>
                  <a:lnTo>
                    <a:pt x="6977" y="7763"/>
                  </a:lnTo>
                  <a:cubicBezTo>
                    <a:pt x="8704" y="7620"/>
                    <a:pt x="10073" y="6180"/>
                    <a:pt x="10073" y="4394"/>
                  </a:cubicBezTo>
                  <a:lnTo>
                    <a:pt x="10525" y="4394"/>
                  </a:lnTo>
                  <a:cubicBezTo>
                    <a:pt x="10632" y="4703"/>
                    <a:pt x="10930" y="4930"/>
                    <a:pt x="11263" y="4930"/>
                  </a:cubicBezTo>
                  <a:cubicBezTo>
                    <a:pt x="11692" y="4930"/>
                    <a:pt x="12037" y="4584"/>
                    <a:pt x="12037" y="4156"/>
                  </a:cubicBezTo>
                  <a:cubicBezTo>
                    <a:pt x="12037" y="3727"/>
                    <a:pt x="11692" y="3382"/>
                    <a:pt x="11263" y="3382"/>
                  </a:cubicBezTo>
                  <a:cubicBezTo>
                    <a:pt x="10918" y="3382"/>
                    <a:pt x="10525" y="3918"/>
                    <a:pt x="10525" y="3918"/>
                  </a:cubicBezTo>
                  <a:lnTo>
                    <a:pt x="10025" y="3918"/>
                  </a:lnTo>
                  <a:cubicBezTo>
                    <a:pt x="9966" y="3572"/>
                    <a:pt x="9870" y="3263"/>
                    <a:pt x="9727" y="2953"/>
                  </a:cubicBezTo>
                  <a:lnTo>
                    <a:pt x="10394" y="2953"/>
                  </a:lnTo>
                  <a:cubicBezTo>
                    <a:pt x="10466" y="2953"/>
                    <a:pt x="10525" y="2918"/>
                    <a:pt x="10573" y="2882"/>
                  </a:cubicBezTo>
                  <a:lnTo>
                    <a:pt x="10847" y="2608"/>
                  </a:lnTo>
                  <a:lnTo>
                    <a:pt x="11823" y="2608"/>
                  </a:lnTo>
                  <a:cubicBezTo>
                    <a:pt x="11929" y="2916"/>
                    <a:pt x="12216" y="3129"/>
                    <a:pt x="12564" y="3129"/>
                  </a:cubicBezTo>
                  <a:cubicBezTo>
                    <a:pt x="12606" y="3129"/>
                    <a:pt x="12649" y="3126"/>
                    <a:pt x="12692" y="3120"/>
                  </a:cubicBezTo>
                  <a:cubicBezTo>
                    <a:pt x="13014" y="3072"/>
                    <a:pt x="13287" y="2798"/>
                    <a:pt x="13323" y="2477"/>
                  </a:cubicBezTo>
                  <a:cubicBezTo>
                    <a:pt x="13407" y="2001"/>
                    <a:pt x="13026" y="1572"/>
                    <a:pt x="12549" y="1572"/>
                  </a:cubicBezTo>
                  <a:cubicBezTo>
                    <a:pt x="12216" y="1572"/>
                    <a:pt x="11930" y="1786"/>
                    <a:pt x="11823" y="2084"/>
                  </a:cubicBezTo>
                  <a:lnTo>
                    <a:pt x="10740" y="2084"/>
                  </a:lnTo>
                  <a:cubicBezTo>
                    <a:pt x="10668" y="2084"/>
                    <a:pt x="10609" y="2120"/>
                    <a:pt x="10561" y="2167"/>
                  </a:cubicBezTo>
                  <a:lnTo>
                    <a:pt x="10287" y="2429"/>
                  </a:lnTo>
                  <a:lnTo>
                    <a:pt x="9418" y="2429"/>
                  </a:lnTo>
                  <a:cubicBezTo>
                    <a:pt x="9132" y="2048"/>
                    <a:pt x="8775" y="1727"/>
                    <a:pt x="8370" y="1489"/>
                  </a:cubicBezTo>
                  <a:lnTo>
                    <a:pt x="8823" y="1048"/>
                  </a:lnTo>
                  <a:lnTo>
                    <a:pt x="9597" y="1048"/>
                  </a:lnTo>
                  <a:cubicBezTo>
                    <a:pt x="9702" y="1355"/>
                    <a:pt x="9977" y="1558"/>
                    <a:pt x="10321" y="1558"/>
                  </a:cubicBezTo>
                  <a:cubicBezTo>
                    <a:pt x="10364" y="1558"/>
                    <a:pt x="10408" y="1555"/>
                    <a:pt x="10454" y="1548"/>
                  </a:cubicBezTo>
                  <a:cubicBezTo>
                    <a:pt x="10787" y="1513"/>
                    <a:pt x="11049" y="1239"/>
                    <a:pt x="11097" y="917"/>
                  </a:cubicBezTo>
                  <a:cubicBezTo>
                    <a:pt x="11168" y="417"/>
                    <a:pt x="10799" y="1"/>
                    <a:pt x="10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9" name="Google Shape;4399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Context &amp; Solution</a:t>
            </a:r>
            <a:endParaRPr dirty="0"/>
          </a:p>
        </p:txBody>
      </p:sp>
      <p:sp>
        <p:nvSpPr>
          <p:cNvPr id="4402" name="Google Shape;4402;p38"/>
          <p:cNvSpPr txBox="1">
            <a:spLocks noGrp="1"/>
          </p:cNvSpPr>
          <p:nvPr>
            <p:ph type="subTitle" idx="1"/>
          </p:nvPr>
        </p:nvSpPr>
        <p:spPr>
          <a:xfrm>
            <a:off x="1493260" y="1211453"/>
            <a:ext cx="6082527" cy="3645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Black Han Sans" panose="020B0604020202020204" charset="-127"/>
              </a:rPr>
              <a:t>Smart home business ideas are booming as technology becomes a bigger part of our lives. You can start a business by creating cool gadgets that make homes safer and more energy-efficient.</a:t>
            </a:r>
            <a:endParaRPr lang="en-US" sz="1200" b="0" dirty="0">
              <a:effectLst/>
              <a:ea typeface="Black Han Sans" panose="020B0604020202020204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Black Han Sans" panose="020B0604020202020204" charset="-127"/>
              </a:rPr>
              <a:t>As the market expands, homeowners seek professional advice to navigate the vast array of intelligent technologies and make informed decisions about integrating them into their homes. ?</a:t>
            </a:r>
            <a:endParaRPr lang="en-US" sz="1200" b="0" dirty="0">
              <a:effectLst/>
              <a:highlight>
                <a:srgbClr val="FFFFFF"/>
              </a:highlight>
              <a:ea typeface="Black Han Sans" panose="020B0604020202020204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Black Han Sans" panose="020B0604020202020204" charset="-127"/>
              </a:rPr>
              <a:t>By offering consultancy services, entrepreneurs can assist clients in identifying suitable intelligent home solutions that align with their lifestyles, budget, and goals. </a:t>
            </a:r>
            <a:endParaRPr lang="en-US" sz="1200" b="0" dirty="0">
              <a:effectLst/>
              <a:highlight>
                <a:srgbClr val="FFFFFF"/>
              </a:highlight>
              <a:ea typeface="Black Han Sans" panose="020B0604020202020204" charset="-127"/>
            </a:endParaRPr>
          </a:p>
          <a:p>
            <a:pPr rtl="0">
              <a:spcBef>
                <a:spcPts val="0"/>
              </a:spcBef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Black Han Sans" panose="020B0604020202020204" charset="-127"/>
              </a:rPr>
              <a:t>From recommending energy-efficient devices to designing comprehensive automation plans, intelligent home consultants can play a pivotal role in helping homeowners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Black Han Sans" panose="020B0604020202020204" charset="-127"/>
              </a:rPr>
              <a:t>optimise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Black Han Sans" panose="020B0604020202020204" charset="-127"/>
              </a:rPr>
              <a:t> their living spaces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Black Han Sans" panose="020B0604020202020204" charset="-127"/>
              </a:rPr>
              <a:t>.</a:t>
            </a:r>
            <a:endParaRPr lang="en-US" b="0" dirty="0">
              <a:effectLst/>
              <a:highlight>
                <a:srgbClr val="FFFFFF"/>
              </a:highlight>
              <a:ea typeface="Black Han Sans" panose="020B0604020202020204" charset="-127"/>
            </a:endParaRPr>
          </a:p>
          <a:p>
            <a:br>
              <a:rPr lang="en-US" dirty="0"/>
            </a:br>
            <a:endParaRPr dirty="0"/>
          </a:p>
        </p:txBody>
      </p:sp>
      <p:grpSp>
        <p:nvGrpSpPr>
          <p:cNvPr id="4404" name="Google Shape;4404;p38"/>
          <p:cNvGrpSpPr/>
          <p:nvPr/>
        </p:nvGrpSpPr>
        <p:grpSpPr>
          <a:xfrm>
            <a:off x="8131108" y="1187840"/>
            <a:ext cx="585784" cy="525929"/>
            <a:chOff x="2107103" y="1439689"/>
            <a:chExt cx="369207" cy="331503"/>
          </a:xfrm>
        </p:grpSpPr>
        <p:sp>
          <p:nvSpPr>
            <p:cNvPr id="4405" name="Google Shape;4405;p38"/>
            <p:cNvSpPr/>
            <p:nvPr/>
          </p:nvSpPr>
          <p:spPr>
            <a:xfrm>
              <a:off x="2107103" y="1451525"/>
              <a:ext cx="369207" cy="319666"/>
            </a:xfrm>
            <a:custGeom>
              <a:avLst/>
              <a:gdLst/>
              <a:ahLst/>
              <a:cxnLst/>
              <a:rect l="l" t="t" r="r" b="b"/>
              <a:pathLst>
                <a:path w="13288" h="11505" extrusionOk="0">
                  <a:moveTo>
                    <a:pt x="11046" y="1441"/>
                  </a:moveTo>
                  <a:cubicBezTo>
                    <a:pt x="11058" y="1441"/>
                    <a:pt x="11071" y="1442"/>
                    <a:pt x="11085" y="1444"/>
                  </a:cubicBezTo>
                  <a:cubicBezTo>
                    <a:pt x="11216" y="1468"/>
                    <a:pt x="11311" y="1587"/>
                    <a:pt x="11311" y="1718"/>
                  </a:cubicBezTo>
                  <a:lnTo>
                    <a:pt x="11311" y="2777"/>
                  </a:lnTo>
                  <a:lnTo>
                    <a:pt x="10787" y="2777"/>
                  </a:lnTo>
                  <a:lnTo>
                    <a:pt x="10787" y="1706"/>
                  </a:lnTo>
                  <a:cubicBezTo>
                    <a:pt x="10787" y="1563"/>
                    <a:pt x="10898" y="1441"/>
                    <a:pt x="11046" y="1441"/>
                  </a:cubicBezTo>
                  <a:close/>
                  <a:moveTo>
                    <a:pt x="11835" y="3289"/>
                  </a:moveTo>
                  <a:lnTo>
                    <a:pt x="11835" y="4623"/>
                  </a:lnTo>
                  <a:lnTo>
                    <a:pt x="10263" y="4623"/>
                  </a:lnTo>
                  <a:lnTo>
                    <a:pt x="10263" y="3289"/>
                  </a:lnTo>
                  <a:close/>
                  <a:moveTo>
                    <a:pt x="6632" y="5135"/>
                  </a:moveTo>
                  <a:cubicBezTo>
                    <a:pt x="7013" y="5135"/>
                    <a:pt x="7310" y="5456"/>
                    <a:pt x="7310" y="5825"/>
                  </a:cubicBezTo>
                  <a:cubicBezTo>
                    <a:pt x="7310" y="5968"/>
                    <a:pt x="7430" y="6075"/>
                    <a:pt x="7560" y="6075"/>
                  </a:cubicBezTo>
                  <a:lnTo>
                    <a:pt x="9227" y="6075"/>
                  </a:lnTo>
                  <a:lnTo>
                    <a:pt x="9227" y="6492"/>
                  </a:lnTo>
                  <a:lnTo>
                    <a:pt x="4036" y="6492"/>
                  </a:lnTo>
                  <a:lnTo>
                    <a:pt x="4036" y="6075"/>
                  </a:lnTo>
                  <a:lnTo>
                    <a:pt x="5715" y="6075"/>
                  </a:lnTo>
                  <a:cubicBezTo>
                    <a:pt x="5858" y="6075"/>
                    <a:pt x="5977" y="5956"/>
                    <a:pt x="5965" y="5825"/>
                  </a:cubicBezTo>
                  <a:cubicBezTo>
                    <a:pt x="5965" y="5432"/>
                    <a:pt x="6263" y="5135"/>
                    <a:pt x="6632" y="5135"/>
                  </a:cubicBezTo>
                  <a:close/>
                  <a:moveTo>
                    <a:pt x="7346" y="6968"/>
                  </a:moveTo>
                  <a:lnTo>
                    <a:pt x="7346" y="7754"/>
                  </a:lnTo>
                  <a:lnTo>
                    <a:pt x="7334" y="7754"/>
                  </a:lnTo>
                  <a:cubicBezTo>
                    <a:pt x="7334" y="7882"/>
                    <a:pt x="7229" y="7972"/>
                    <a:pt x="7113" y="7972"/>
                  </a:cubicBezTo>
                  <a:cubicBezTo>
                    <a:pt x="7099" y="7972"/>
                    <a:pt x="7086" y="7971"/>
                    <a:pt x="7072" y="7968"/>
                  </a:cubicBezTo>
                  <a:cubicBezTo>
                    <a:pt x="6965" y="7933"/>
                    <a:pt x="6906" y="7849"/>
                    <a:pt x="6906" y="7742"/>
                  </a:cubicBezTo>
                  <a:lnTo>
                    <a:pt x="6906" y="6968"/>
                  </a:lnTo>
                  <a:close/>
                  <a:moveTo>
                    <a:pt x="8322" y="6968"/>
                  </a:moveTo>
                  <a:lnTo>
                    <a:pt x="8299" y="7754"/>
                  </a:lnTo>
                  <a:cubicBezTo>
                    <a:pt x="8299" y="7882"/>
                    <a:pt x="8193" y="7972"/>
                    <a:pt x="8077" y="7972"/>
                  </a:cubicBezTo>
                  <a:cubicBezTo>
                    <a:pt x="8064" y="7972"/>
                    <a:pt x="8050" y="7971"/>
                    <a:pt x="8037" y="7968"/>
                  </a:cubicBezTo>
                  <a:cubicBezTo>
                    <a:pt x="7930" y="7933"/>
                    <a:pt x="7870" y="7849"/>
                    <a:pt x="7870" y="7742"/>
                  </a:cubicBezTo>
                  <a:lnTo>
                    <a:pt x="7870" y="6968"/>
                  </a:lnTo>
                  <a:close/>
                  <a:moveTo>
                    <a:pt x="9251" y="6968"/>
                  </a:moveTo>
                  <a:lnTo>
                    <a:pt x="9251" y="7754"/>
                  </a:lnTo>
                  <a:lnTo>
                    <a:pt x="9239" y="7754"/>
                  </a:lnTo>
                  <a:cubicBezTo>
                    <a:pt x="9239" y="7882"/>
                    <a:pt x="9134" y="7972"/>
                    <a:pt x="9018" y="7972"/>
                  </a:cubicBezTo>
                  <a:cubicBezTo>
                    <a:pt x="9004" y="7972"/>
                    <a:pt x="8991" y="7971"/>
                    <a:pt x="8977" y="7968"/>
                  </a:cubicBezTo>
                  <a:cubicBezTo>
                    <a:pt x="8870" y="7933"/>
                    <a:pt x="8811" y="7849"/>
                    <a:pt x="8811" y="7742"/>
                  </a:cubicBezTo>
                  <a:lnTo>
                    <a:pt x="8811" y="6968"/>
                  </a:lnTo>
                  <a:close/>
                  <a:moveTo>
                    <a:pt x="4489" y="6980"/>
                  </a:moveTo>
                  <a:lnTo>
                    <a:pt x="4489" y="7754"/>
                  </a:lnTo>
                  <a:cubicBezTo>
                    <a:pt x="4489" y="7861"/>
                    <a:pt x="4417" y="7956"/>
                    <a:pt x="4334" y="7980"/>
                  </a:cubicBezTo>
                  <a:cubicBezTo>
                    <a:pt x="4313" y="7985"/>
                    <a:pt x="4294" y="7987"/>
                    <a:pt x="4275" y="7987"/>
                  </a:cubicBezTo>
                  <a:cubicBezTo>
                    <a:pt x="4150" y="7987"/>
                    <a:pt x="4060" y="7892"/>
                    <a:pt x="4060" y="7778"/>
                  </a:cubicBezTo>
                  <a:lnTo>
                    <a:pt x="4060" y="6980"/>
                  </a:lnTo>
                  <a:close/>
                  <a:moveTo>
                    <a:pt x="5441" y="6980"/>
                  </a:moveTo>
                  <a:lnTo>
                    <a:pt x="5441" y="7754"/>
                  </a:lnTo>
                  <a:cubicBezTo>
                    <a:pt x="5441" y="7861"/>
                    <a:pt x="5370" y="7956"/>
                    <a:pt x="5286" y="7980"/>
                  </a:cubicBezTo>
                  <a:cubicBezTo>
                    <a:pt x="5266" y="7985"/>
                    <a:pt x="5246" y="7987"/>
                    <a:pt x="5227" y="7987"/>
                  </a:cubicBezTo>
                  <a:cubicBezTo>
                    <a:pt x="5102" y="7987"/>
                    <a:pt x="5013" y="7892"/>
                    <a:pt x="5013" y="7778"/>
                  </a:cubicBezTo>
                  <a:lnTo>
                    <a:pt x="5013" y="6980"/>
                  </a:lnTo>
                  <a:close/>
                  <a:moveTo>
                    <a:pt x="6382" y="6980"/>
                  </a:moveTo>
                  <a:lnTo>
                    <a:pt x="6382" y="7754"/>
                  </a:lnTo>
                  <a:cubicBezTo>
                    <a:pt x="6382" y="7861"/>
                    <a:pt x="6310" y="7956"/>
                    <a:pt x="6215" y="7980"/>
                  </a:cubicBezTo>
                  <a:cubicBezTo>
                    <a:pt x="6196" y="7985"/>
                    <a:pt x="6178" y="7987"/>
                    <a:pt x="6160" y="7987"/>
                  </a:cubicBezTo>
                  <a:cubicBezTo>
                    <a:pt x="6043" y="7987"/>
                    <a:pt x="5953" y="7892"/>
                    <a:pt x="5953" y="7778"/>
                  </a:cubicBezTo>
                  <a:lnTo>
                    <a:pt x="5953" y="6980"/>
                  </a:lnTo>
                  <a:close/>
                  <a:moveTo>
                    <a:pt x="5691" y="8326"/>
                  </a:moveTo>
                  <a:cubicBezTo>
                    <a:pt x="5834" y="8433"/>
                    <a:pt x="5989" y="8504"/>
                    <a:pt x="6167" y="8504"/>
                  </a:cubicBezTo>
                  <a:cubicBezTo>
                    <a:pt x="6251" y="8504"/>
                    <a:pt x="6322" y="8480"/>
                    <a:pt x="6394" y="8468"/>
                  </a:cubicBezTo>
                  <a:lnTo>
                    <a:pt x="6394" y="10171"/>
                  </a:lnTo>
                  <a:lnTo>
                    <a:pt x="4048" y="10171"/>
                  </a:lnTo>
                  <a:lnTo>
                    <a:pt x="4048" y="8468"/>
                  </a:lnTo>
                  <a:cubicBezTo>
                    <a:pt x="4120" y="8492"/>
                    <a:pt x="4179" y="8504"/>
                    <a:pt x="4274" y="8504"/>
                  </a:cubicBezTo>
                  <a:cubicBezTo>
                    <a:pt x="4453" y="8504"/>
                    <a:pt x="4608" y="8445"/>
                    <a:pt x="4751" y="8326"/>
                  </a:cubicBezTo>
                  <a:cubicBezTo>
                    <a:pt x="4882" y="8433"/>
                    <a:pt x="5048" y="8504"/>
                    <a:pt x="5227" y="8504"/>
                  </a:cubicBezTo>
                  <a:cubicBezTo>
                    <a:pt x="5394" y="8504"/>
                    <a:pt x="5560" y="8445"/>
                    <a:pt x="5691" y="8326"/>
                  </a:cubicBezTo>
                  <a:close/>
                  <a:moveTo>
                    <a:pt x="8549" y="8326"/>
                  </a:moveTo>
                  <a:cubicBezTo>
                    <a:pt x="8692" y="8433"/>
                    <a:pt x="8846" y="8504"/>
                    <a:pt x="9025" y="8504"/>
                  </a:cubicBezTo>
                  <a:cubicBezTo>
                    <a:pt x="9108" y="8504"/>
                    <a:pt x="9180" y="8480"/>
                    <a:pt x="9251" y="8468"/>
                  </a:cubicBezTo>
                  <a:lnTo>
                    <a:pt x="9251" y="10171"/>
                  </a:lnTo>
                  <a:lnTo>
                    <a:pt x="6906" y="10171"/>
                  </a:lnTo>
                  <a:lnTo>
                    <a:pt x="6906" y="8468"/>
                  </a:lnTo>
                  <a:cubicBezTo>
                    <a:pt x="6977" y="8492"/>
                    <a:pt x="7037" y="8504"/>
                    <a:pt x="7132" y="8504"/>
                  </a:cubicBezTo>
                  <a:cubicBezTo>
                    <a:pt x="7310" y="8504"/>
                    <a:pt x="7465" y="8445"/>
                    <a:pt x="7608" y="8326"/>
                  </a:cubicBezTo>
                  <a:cubicBezTo>
                    <a:pt x="7739" y="8433"/>
                    <a:pt x="7906" y="8504"/>
                    <a:pt x="8072" y="8504"/>
                  </a:cubicBezTo>
                  <a:cubicBezTo>
                    <a:pt x="8251" y="8504"/>
                    <a:pt x="8418" y="8445"/>
                    <a:pt x="8549" y="8326"/>
                  </a:cubicBezTo>
                  <a:close/>
                  <a:moveTo>
                    <a:pt x="12085" y="5182"/>
                  </a:moveTo>
                  <a:cubicBezTo>
                    <a:pt x="12228" y="5182"/>
                    <a:pt x="12335" y="5301"/>
                    <a:pt x="12335" y="5432"/>
                  </a:cubicBezTo>
                  <a:lnTo>
                    <a:pt x="12335" y="10183"/>
                  </a:lnTo>
                  <a:lnTo>
                    <a:pt x="12323" y="10183"/>
                  </a:lnTo>
                  <a:cubicBezTo>
                    <a:pt x="12192" y="10183"/>
                    <a:pt x="12073" y="10278"/>
                    <a:pt x="12049" y="10409"/>
                  </a:cubicBezTo>
                  <a:cubicBezTo>
                    <a:pt x="12025" y="10576"/>
                    <a:pt x="12156" y="10707"/>
                    <a:pt x="12299" y="10707"/>
                  </a:cubicBezTo>
                  <a:lnTo>
                    <a:pt x="12585" y="10707"/>
                  </a:lnTo>
                  <a:cubicBezTo>
                    <a:pt x="12680" y="10707"/>
                    <a:pt x="12740" y="10778"/>
                    <a:pt x="12740" y="10850"/>
                  </a:cubicBezTo>
                  <a:lnTo>
                    <a:pt x="12740" y="11004"/>
                  </a:lnTo>
                  <a:lnTo>
                    <a:pt x="524" y="11004"/>
                  </a:lnTo>
                  <a:lnTo>
                    <a:pt x="524" y="10850"/>
                  </a:lnTo>
                  <a:cubicBezTo>
                    <a:pt x="524" y="10766"/>
                    <a:pt x="595" y="10707"/>
                    <a:pt x="667" y="10707"/>
                  </a:cubicBezTo>
                  <a:lnTo>
                    <a:pt x="10525" y="10707"/>
                  </a:lnTo>
                  <a:cubicBezTo>
                    <a:pt x="10656" y="10707"/>
                    <a:pt x="10775" y="10612"/>
                    <a:pt x="10787" y="10481"/>
                  </a:cubicBezTo>
                  <a:cubicBezTo>
                    <a:pt x="10823" y="10314"/>
                    <a:pt x="10680" y="10183"/>
                    <a:pt x="10537" y="10183"/>
                  </a:cubicBezTo>
                  <a:lnTo>
                    <a:pt x="9763" y="10183"/>
                  </a:lnTo>
                  <a:lnTo>
                    <a:pt x="9763" y="5432"/>
                  </a:lnTo>
                  <a:cubicBezTo>
                    <a:pt x="9763" y="5289"/>
                    <a:pt x="9882" y="5182"/>
                    <a:pt x="10013" y="5182"/>
                  </a:cubicBezTo>
                  <a:close/>
                  <a:moveTo>
                    <a:pt x="11046" y="0"/>
                  </a:moveTo>
                  <a:cubicBezTo>
                    <a:pt x="10898" y="0"/>
                    <a:pt x="10787" y="122"/>
                    <a:pt x="10787" y="253"/>
                  </a:cubicBezTo>
                  <a:lnTo>
                    <a:pt x="10787" y="932"/>
                  </a:lnTo>
                  <a:lnTo>
                    <a:pt x="10787" y="967"/>
                  </a:lnTo>
                  <a:cubicBezTo>
                    <a:pt x="10489" y="1075"/>
                    <a:pt x="10263" y="1372"/>
                    <a:pt x="10263" y="1706"/>
                  </a:cubicBezTo>
                  <a:lnTo>
                    <a:pt x="10263" y="2777"/>
                  </a:lnTo>
                  <a:lnTo>
                    <a:pt x="10013" y="2777"/>
                  </a:lnTo>
                  <a:cubicBezTo>
                    <a:pt x="9870" y="2777"/>
                    <a:pt x="9763" y="2896"/>
                    <a:pt x="9763" y="3027"/>
                  </a:cubicBezTo>
                  <a:lnTo>
                    <a:pt x="9763" y="4658"/>
                  </a:lnTo>
                  <a:cubicBezTo>
                    <a:pt x="9465" y="4766"/>
                    <a:pt x="9239" y="5063"/>
                    <a:pt x="9239" y="5397"/>
                  </a:cubicBezTo>
                  <a:lnTo>
                    <a:pt x="9239" y="5539"/>
                  </a:lnTo>
                  <a:lnTo>
                    <a:pt x="7799" y="5539"/>
                  </a:lnTo>
                  <a:cubicBezTo>
                    <a:pt x="7680" y="5016"/>
                    <a:pt x="7203" y="4623"/>
                    <a:pt x="6632" y="4623"/>
                  </a:cubicBezTo>
                  <a:cubicBezTo>
                    <a:pt x="6072" y="4623"/>
                    <a:pt x="5596" y="5016"/>
                    <a:pt x="5477" y="5539"/>
                  </a:cubicBezTo>
                  <a:lnTo>
                    <a:pt x="4036" y="5539"/>
                  </a:lnTo>
                  <a:lnTo>
                    <a:pt x="4036" y="2122"/>
                  </a:lnTo>
                  <a:cubicBezTo>
                    <a:pt x="4036" y="1968"/>
                    <a:pt x="3917" y="1860"/>
                    <a:pt x="3774" y="1860"/>
                  </a:cubicBezTo>
                  <a:lnTo>
                    <a:pt x="2869" y="1860"/>
                  </a:lnTo>
                  <a:cubicBezTo>
                    <a:pt x="2738" y="1860"/>
                    <a:pt x="2619" y="1956"/>
                    <a:pt x="2607" y="2087"/>
                  </a:cubicBezTo>
                  <a:cubicBezTo>
                    <a:pt x="2572" y="2253"/>
                    <a:pt x="2703" y="2384"/>
                    <a:pt x="2858" y="2384"/>
                  </a:cubicBezTo>
                  <a:lnTo>
                    <a:pt x="3512" y="2384"/>
                  </a:lnTo>
                  <a:lnTo>
                    <a:pt x="3512" y="10171"/>
                  </a:lnTo>
                  <a:lnTo>
                    <a:pt x="917" y="10171"/>
                  </a:lnTo>
                  <a:lnTo>
                    <a:pt x="917" y="2384"/>
                  </a:lnTo>
                  <a:lnTo>
                    <a:pt x="1060" y="2384"/>
                  </a:lnTo>
                  <a:cubicBezTo>
                    <a:pt x="1191" y="2384"/>
                    <a:pt x="1310" y="2301"/>
                    <a:pt x="1322" y="2158"/>
                  </a:cubicBezTo>
                  <a:cubicBezTo>
                    <a:pt x="1357" y="2003"/>
                    <a:pt x="1214" y="1860"/>
                    <a:pt x="1072" y="1860"/>
                  </a:cubicBezTo>
                  <a:lnTo>
                    <a:pt x="667" y="1860"/>
                  </a:lnTo>
                  <a:cubicBezTo>
                    <a:pt x="524" y="1860"/>
                    <a:pt x="417" y="1980"/>
                    <a:pt x="417" y="2110"/>
                  </a:cubicBezTo>
                  <a:lnTo>
                    <a:pt x="417" y="10171"/>
                  </a:lnTo>
                  <a:lnTo>
                    <a:pt x="417" y="10219"/>
                  </a:lnTo>
                  <a:cubicBezTo>
                    <a:pt x="167" y="10314"/>
                    <a:pt x="0" y="10552"/>
                    <a:pt x="0" y="10838"/>
                  </a:cubicBezTo>
                  <a:lnTo>
                    <a:pt x="0" y="11254"/>
                  </a:lnTo>
                  <a:cubicBezTo>
                    <a:pt x="0" y="11409"/>
                    <a:pt x="119" y="11505"/>
                    <a:pt x="250" y="11505"/>
                  </a:cubicBezTo>
                  <a:lnTo>
                    <a:pt x="13025" y="11505"/>
                  </a:lnTo>
                  <a:cubicBezTo>
                    <a:pt x="13168" y="11505"/>
                    <a:pt x="13275" y="11385"/>
                    <a:pt x="13275" y="11254"/>
                  </a:cubicBezTo>
                  <a:lnTo>
                    <a:pt x="13275" y="10838"/>
                  </a:lnTo>
                  <a:cubicBezTo>
                    <a:pt x="13287" y="10564"/>
                    <a:pt x="13109" y="10314"/>
                    <a:pt x="12871" y="10231"/>
                  </a:cubicBezTo>
                  <a:lnTo>
                    <a:pt x="12871" y="5409"/>
                  </a:lnTo>
                  <a:cubicBezTo>
                    <a:pt x="12871" y="5063"/>
                    <a:pt x="12644" y="4777"/>
                    <a:pt x="12347" y="4682"/>
                  </a:cubicBezTo>
                  <a:lnTo>
                    <a:pt x="12347" y="3039"/>
                  </a:lnTo>
                  <a:cubicBezTo>
                    <a:pt x="12347" y="2896"/>
                    <a:pt x="12228" y="2789"/>
                    <a:pt x="12097" y="2789"/>
                  </a:cubicBezTo>
                  <a:lnTo>
                    <a:pt x="11835" y="2789"/>
                  </a:lnTo>
                  <a:lnTo>
                    <a:pt x="11835" y="1718"/>
                  </a:lnTo>
                  <a:cubicBezTo>
                    <a:pt x="11835" y="1372"/>
                    <a:pt x="11609" y="1087"/>
                    <a:pt x="11311" y="991"/>
                  </a:cubicBezTo>
                  <a:lnTo>
                    <a:pt x="11311" y="944"/>
                  </a:lnTo>
                  <a:lnTo>
                    <a:pt x="11311" y="277"/>
                  </a:lnTo>
                  <a:cubicBezTo>
                    <a:pt x="11311" y="134"/>
                    <a:pt x="11216" y="15"/>
                    <a:pt x="11085" y="3"/>
                  </a:cubicBezTo>
                  <a:cubicBezTo>
                    <a:pt x="11071" y="1"/>
                    <a:pt x="11058" y="0"/>
                    <a:pt x="1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38"/>
            <p:cNvSpPr/>
            <p:nvPr/>
          </p:nvSpPr>
          <p:spPr>
            <a:xfrm>
              <a:off x="2420046" y="1734127"/>
              <a:ext cx="17560" cy="14559"/>
            </a:xfrm>
            <a:custGeom>
              <a:avLst/>
              <a:gdLst/>
              <a:ahLst/>
              <a:cxnLst/>
              <a:rect l="l" t="t" r="r" b="b"/>
              <a:pathLst>
                <a:path w="632" h="524" extrusionOk="0">
                  <a:moveTo>
                    <a:pt x="310" y="0"/>
                  </a:moveTo>
                  <a:cubicBezTo>
                    <a:pt x="191" y="0"/>
                    <a:pt x="96" y="71"/>
                    <a:pt x="60" y="179"/>
                  </a:cubicBezTo>
                  <a:cubicBezTo>
                    <a:pt x="0" y="357"/>
                    <a:pt x="131" y="524"/>
                    <a:pt x="310" y="524"/>
                  </a:cubicBezTo>
                  <a:cubicBezTo>
                    <a:pt x="429" y="524"/>
                    <a:pt x="524" y="441"/>
                    <a:pt x="572" y="345"/>
                  </a:cubicBezTo>
                  <a:cubicBezTo>
                    <a:pt x="631" y="167"/>
                    <a:pt x="488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38"/>
            <p:cNvSpPr/>
            <p:nvPr/>
          </p:nvSpPr>
          <p:spPr>
            <a:xfrm>
              <a:off x="2283733" y="1497343"/>
              <a:ext cx="15921" cy="14726"/>
            </a:xfrm>
            <a:custGeom>
              <a:avLst/>
              <a:gdLst/>
              <a:ahLst/>
              <a:cxnLst/>
              <a:rect l="l" t="t" r="r" b="b"/>
              <a:pathLst>
                <a:path w="573" h="530" extrusionOk="0">
                  <a:moveTo>
                    <a:pt x="287" y="0"/>
                  </a:moveTo>
                  <a:cubicBezTo>
                    <a:pt x="218" y="0"/>
                    <a:pt x="150" y="27"/>
                    <a:pt x="96" y="80"/>
                  </a:cubicBezTo>
                  <a:cubicBezTo>
                    <a:pt x="1" y="188"/>
                    <a:pt x="1" y="354"/>
                    <a:pt x="96" y="450"/>
                  </a:cubicBezTo>
                  <a:cubicBezTo>
                    <a:pt x="150" y="503"/>
                    <a:pt x="218" y="530"/>
                    <a:pt x="287" y="530"/>
                  </a:cubicBezTo>
                  <a:cubicBezTo>
                    <a:pt x="355" y="530"/>
                    <a:pt x="424" y="503"/>
                    <a:pt x="477" y="450"/>
                  </a:cubicBezTo>
                  <a:cubicBezTo>
                    <a:pt x="572" y="354"/>
                    <a:pt x="572" y="188"/>
                    <a:pt x="477" y="80"/>
                  </a:cubicBezTo>
                  <a:cubicBezTo>
                    <a:pt x="424" y="27"/>
                    <a:pt x="35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38"/>
            <p:cNvSpPr/>
            <p:nvPr/>
          </p:nvSpPr>
          <p:spPr>
            <a:xfrm>
              <a:off x="2242722" y="1439689"/>
              <a:ext cx="97609" cy="31453"/>
            </a:xfrm>
            <a:custGeom>
              <a:avLst/>
              <a:gdLst/>
              <a:ahLst/>
              <a:cxnLst/>
              <a:rect l="l" t="t" r="r" b="b"/>
              <a:pathLst>
                <a:path w="3513" h="1132" extrusionOk="0">
                  <a:moveTo>
                    <a:pt x="1757" y="0"/>
                  </a:moveTo>
                  <a:cubicBezTo>
                    <a:pt x="1158" y="0"/>
                    <a:pt x="560" y="227"/>
                    <a:pt x="108" y="679"/>
                  </a:cubicBezTo>
                  <a:cubicBezTo>
                    <a:pt x="1" y="786"/>
                    <a:pt x="1" y="953"/>
                    <a:pt x="108" y="1060"/>
                  </a:cubicBezTo>
                  <a:cubicBezTo>
                    <a:pt x="155" y="1108"/>
                    <a:pt x="221" y="1132"/>
                    <a:pt x="288" y="1132"/>
                  </a:cubicBezTo>
                  <a:cubicBezTo>
                    <a:pt x="355" y="1132"/>
                    <a:pt x="423" y="1108"/>
                    <a:pt x="477" y="1060"/>
                  </a:cubicBezTo>
                  <a:cubicBezTo>
                    <a:pt x="834" y="703"/>
                    <a:pt x="1298" y="524"/>
                    <a:pt x="1763" y="524"/>
                  </a:cubicBezTo>
                  <a:cubicBezTo>
                    <a:pt x="2227" y="524"/>
                    <a:pt x="2691" y="703"/>
                    <a:pt x="3049" y="1060"/>
                  </a:cubicBezTo>
                  <a:cubicBezTo>
                    <a:pt x="3096" y="1096"/>
                    <a:pt x="3168" y="1132"/>
                    <a:pt x="3227" y="1132"/>
                  </a:cubicBezTo>
                  <a:cubicBezTo>
                    <a:pt x="3287" y="1132"/>
                    <a:pt x="3358" y="1096"/>
                    <a:pt x="3406" y="1060"/>
                  </a:cubicBezTo>
                  <a:cubicBezTo>
                    <a:pt x="3513" y="953"/>
                    <a:pt x="3513" y="786"/>
                    <a:pt x="3406" y="679"/>
                  </a:cubicBezTo>
                  <a:cubicBezTo>
                    <a:pt x="2953" y="227"/>
                    <a:pt x="2355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38"/>
            <p:cNvSpPr/>
            <p:nvPr/>
          </p:nvSpPr>
          <p:spPr>
            <a:xfrm>
              <a:off x="2263227" y="1468391"/>
              <a:ext cx="56931" cy="23173"/>
            </a:xfrm>
            <a:custGeom>
              <a:avLst/>
              <a:gdLst/>
              <a:ahLst/>
              <a:cxnLst/>
              <a:rect l="l" t="t" r="r" b="b"/>
              <a:pathLst>
                <a:path w="2049" h="834" extrusionOk="0">
                  <a:moveTo>
                    <a:pt x="1025" y="0"/>
                  </a:moveTo>
                  <a:cubicBezTo>
                    <a:pt x="694" y="0"/>
                    <a:pt x="364" y="128"/>
                    <a:pt x="108" y="384"/>
                  </a:cubicBezTo>
                  <a:cubicBezTo>
                    <a:pt x="1" y="480"/>
                    <a:pt x="1" y="646"/>
                    <a:pt x="108" y="753"/>
                  </a:cubicBezTo>
                  <a:cubicBezTo>
                    <a:pt x="156" y="801"/>
                    <a:pt x="227" y="825"/>
                    <a:pt x="287" y="825"/>
                  </a:cubicBezTo>
                  <a:cubicBezTo>
                    <a:pt x="346" y="825"/>
                    <a:pt x="417" y="801"/>
                    <a:pt x="465" y="753"/>
                  </a:cubicBezTo>
                  <a:cubicBezTo>
                    <a:pt x="614" y="605"/>
                    <a:pt x="813" y="530"/>
                    <a:pt x="1013" y="530"/>
                  </a:cubicBezTo>
                  <a:cubicBezTo>
                    <a:pt x="1212" y="530"/>
                    <a:pt x="1412" y="605"/>
                    <a:pt x="1560" y="753"/>
                  </a:cubicBezTo>
                  <a:cubicBezTo>
                    <a:pt x="1614" y="807"/>
                    <a:pt x="1683" y="834"/>
                    <a:pt x="1751" y="834"/>
                  </a:cubicBezTo>
                  <a:cubicBezTo>
                    <a:pt x="1819" y="834"/>
                    <a:pt x="1888" y="807"/>
                    <a:pt x="1941" y="753"/>
                  </a:cubicBezTo>
                  <a:cubicBezTo>
                    <a:pt x="2049" y="646"/>
                    <a:pt x="2049" y="480"/>
                    <a:pt x="1941" y="384"/>
                  </a:cubicBezTo>
                  <a:cubicBezTo>
                    <a:pt x="1685" y="128"/>
                    <a:pt x="1355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38"/>
            <p:cNvSpPr/>
            <p:nvPr/>
          </p:nvSpPr>
          <p:spPr>
            <a:xfrm>
              <a:off x="2140834" y="1707981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67" y="0"/>
                    <a:pt x="48" y="96"/>
                    <a:pt x="36" y="227"/>
                  </a:cubicBezTo>
                  <a:cubicBezTo>
                    <a:pt x="0" y="393"/>
                    <a:pt x="143" y="524"/>
                    <a:pt x="286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2001" y="298"/>
                  </a:cubicBezTo>
                  <a:cubicBezTo>
                    <a:pt x="2025" y="143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38"/>
            <p:cNvSpPr/>
            <p:nvPr/>
          </p:nvSpPr>
          <p:spPr>
            <a:xfrm>
              <a:off x="2140834" y="1682836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84"/>
                    <a:pt x="36" y="227"/>
                  </a:cubicBezTo>
                  <a:cubicBezTo>
                    <a:pt x="0" y="382"/>
                    <a:pt x="143" y="524"/>
                    <a:pt x="286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2001" y="298"/>
                  </a:cubicBezTo>
                  <a:cubicBezTo>
                    <a:pt x="2025" y="143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38"/>
            <p:cNvSpPr/>
            <p:nvPr/>
          </p:nvSpPr>
          <p:spPr>
            <a:xfrm>
              <a:off x="2140834" y="1657023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6" y="227"/>
                  </a:cubicBezTo>
                  <a:cubicBezTo>
                    <a:pt x="0" y="394"/>
                    <a:pt x="143" y="525"/>
                    <a:pt x="286" y="525"/>
                  </a:cubicBezTo>
                  <a:lnTo>
                    <a:pt x="1727" y="525"/>
                  </a:lnTo>
                  <a:cubicBezTo>
                    <a:pt x="1858" y="525"/>
                    <a:pt x="1977" y="441"/>
                    <a:pt x="2001" y="299"/>
                  </a:cubicBezTo>
                  <a:cubicBezTo>
                    <a:pt x="2025" y="144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38"/>
            <p:cNvSpPr/>
            <p:nvPr/>
          </p:nvSpPr>
          <p:spPr>
            <a:xfrm>
              <a:off x="2140834" y="1631239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0"/>
                  </a:moveTo>
                  <a:cubicBezTo>
                    <a:pt x="167" y="0"/>
                    <a:pt x="48" y="84"/>
                    <a:pt x="36" y="214"/>
                  </a:cubicBezTo>
                  <a:cubicBezTo>
                    <a:pt x="0" y="381"/>
                    <a:pt x="143" y="512"/>
                    <a:pt x="286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2001" y="298"/>
                  </a:cubicBezTo>
                  <a:cubicBezTo>
                    <a:pt x="2025" y="131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38"/>
            <p:cNvSpPr/>
            <p:nvPr/>
          </p:nvSpPr>
          <p:spPr>
            <a:xfrm>
              <a:off x="2140834" y="1605760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67" y="0"/>
                    <a:pt x="48" y="96"/>
                    <a:pt x="36" y="227"/>
                  </a:cubicBezTo>
                  <a:cubicBezTo>
                    <a:pt x="0" y="393"/>
                    <a:pt x="143" y="524"/>
                    <a:pt x="286" y="524"/>
                  </a:cubicBezTo>
                  <a:lnTo>
                    <a:pt x="1727" y="524"/>
                  </a:lnTo>
                  <a:cubicBezTo>
                    <a:pt x="1858" y="524"/>
                    <a:pt x="1977" y="441"/>
                    <a:pt x="2001" y="298"/>
                  </a:cubicBezTo>
                  <a:cubicBezTo>
                    <a:pt x="2025" y="143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38"/>
            <p:cNvSpPr/>
            <p:nvPr/>
          </p:nvSpPr>
          <p:spPr>
            <a:xfrm>
              <a:off x="2140834" y="1579948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1"/>
                  </a:moveTo>
                  <a:cubicBezTo>
                    <a:pt x="167" y="1"/>
                    <a:pt x="48" y="84"/>
                    <a:pt x="36" y="215"/>
                  </a:cubicBezTo>
                  <a:cubicBezTo>
                    <a:pt x="0" y="382"/>
                    <a:pt x="143" y="513"/>
                    <a:pt x="286" y="513"/>
                  </a:cubicBezTo>
                  <a:lnTo>
                    <a:pt x="1727" y="513"/>
                  </a:lnTo>
                  <a:cubicBezTo>
                    <a:pt x="1858" y="513"/>
                    <a:pt x="1977" y="429"/>
                    <a:pt x="2001" y="298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38"/>
            <p:cNvSpPr/>
            <p:nvPr/>
          </p:nvSpPr>
          <p:spPr>
            <a:xfrm>
              <a:off x="2140834" y="155446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6" y="227"/>
                  </a:cubicBezTo>
                  <a:cubicBezTo>
                    <a:pt x="0" y="394"/>
                    <a:pt x="143" y="525"/>
                    <a:pt x="286" y="525"/>
                  </a:cubicBezTo>
                  <a:lnTo>
                    <a:pt x="1727" y="525"/>
                  </a:lnTo>
                  <a:cubicBezTo>
                    <a:pt x="1858" y="525"/>
                    <a:pt x="1977" y="441"/>
                    <a:pt x="2001" y="299"/>
                  </a:cubicBezTo>
                  <a:cubicBezTo>
                    <a:pt x="2025" y="144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38"/>
            <p:cNvSpPr/>
            <p:nvPr/>
          </p:nvSpPr>
          <p:spPr>
            <a:xfrm>
              <a:off x="2141501" y="1528684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74" y="0"/>
                  </a:moveTo>
                  <a:cubicBezTo>
                    <a:pt x="131" y="0"/>
                    <a:pt x="0" y="131"/>
                    <a:pt x="24" y="298"/>
                  </a:cubicBezTo>
                  <a:cubicBezTo>
                    <a:pt x="24" y="429"/>
                    <a:pt x="143" y="512"/>
                    <a:pt x="274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1989" y="298"/>
                  </a:cubicBezTo>
                  <a:cubicBezTo>
                    <a:pt x="2024" y="131"/>
                    <a:pt x="1881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38"/>
            <p:cNvSpPr/>
            <p:nvPr/>
          </p:nvSpPr>
          <p:spPr>
            <a:xfrm>
              <a:off x="2283733" y="1605843"/>
              <a:ext cx="15921" cy="14504"/>
            </a:xfrm>
            <a:custGeom>
              <a:avLst/>
              <a:gdLst/>
              <a:ahLst/>
              <a:cxnLst/>
              <a:rect l="l" t="t" r="r" b="b"/>
              <a:pathLst>
                <a:path w="573" h="522" extrusionOk="0">
                  <a:moveTo>
                    <a:pt x="287" y="0"/>
                  </a:moveTo>
                  <a:cubicBezTo>
                    <a:pt x="218" y="0"/>
                    <a:pt x="150" y="27"/>
                    <a:pt x="96" y="81"/>
                  </a:cubicBezTo>
                  <a:cubicBezTo>
                    <a:pt x="1" y="176"/>
                    <a:pt x="1" y="343"/>
                    <a:pt x="96" y="450"/>
                  </a:cubicBezTo>
                  <a:cubicBezTo>
                    <a:pt x="150" y="497"/>
                    <a:pt x="218" y="521"/>
                    <a:pt x="287" y="521"/>
                  </a:cubicBezTo>
                  <a:cubicBezTo>
                    <a:pt x="355" y="521"/>
                    <a:pt x="424" y="497"/>
                    <a:pt x="477" y="450"/>
                  </a:cubicBezTo>
                  <a:cubicBezTo>
                    <a:pt x="572" y="343"/>
                    <a:pt x="572" y="164"/>
                    <a:pt x="477" y="81"/>
                  </a:cubicBezTo>
                  <a:cubicBezTo>
                    <a:pt x="424" y="27"/>
                    <a:pt x="35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38"/>
            <p:cNvSpPr/>
            <p:nvPr/>
          </p:nvSpPr>
          <p:spPr>
            <a:xfrm>
              <a:off x="2386287" y="1707981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0"/>
                  </a:moveTo>
                  <a:cubicBezTo>
                    <a:pt x="156" y="0"/>
                    <a:pt x="37" y="96"/>
                    <a:pt x="25" y="227"/>
                  </a:cubicBezTo>
                  <a:cubicBezTo>
                    <a:pt x="1" y="393"/>
                    <a:pt x="132" y="524"/>
                    <a:pt x="275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1989" y="298"/>
                  </a:cubicBezTo>
                  <a:cubicBezTo>
                    <a:pt x="2025" y="143"/>
                    <a:pt x="1882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38"/>
            <p:cNvSpPr/>
            <p:nvPr/>
          </p:nvSpPr>
          <p:spPr>
            <a:xfrm>
              <a:off x="2386287" y="1682836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1"/>
                  </a:moveTo>
                  <a:cubicBezTo>
                    <a:pt x="156" y="1"/>
                    <a:pt x="37" y="84"/>
                    <a:pt x="25" y="227"/>
                  </a:cubicBezTo>
                  <a:cubicBezTo>
                    <a:pt x="1" y="382"/>
                    <a:pt x="132" y="524"/>
                    <a:pt x="275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1989" y="298"/>
                  </a:cubicBezTo>
                  <a:cubicBezTo>
                    <a:pt x="2025" y="143"/>
                    <a:pt x="1882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38"/>
            <p:cNvSpPr/>
            <p:nvPr/>
          </p:nvSpPr>
          <p:spPr>
            <a:xfrm>
              <a:off x="2386287" y="1657023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1"/>
                  </a:moveTo>
                  <a:cubicBezTo>
                    <a:pt x="156" y="1"/>
                    <a:pt x="37" y="96"/>
                    <a:pt x="25" y="227"/>
                  </a:cubicBezTo>
                  <a:cubicBezTo>
                    <a:pt x="1" y="394"/>
                    <a:pt x="132" y="525"/>
                    <a:pt x="275" y="525"/>
                  </a:cubicBezTo>
                  <a:lnTo>
                    <a:pt x="1727" y="525"/>
                  </a:lnTo>
                  <a:cubicBezTo>
                    <a:pt x="1858" y="525"/>
                    <a:pt x="1977" y="441"/>
                    <a:pt x="1989" y="299"/>
                  </a:cubicBezTo>
                  <a:cubicBezTo>
                    <a:pt x="2025" y="144"/>
                    <a:pt x="1882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38"/>
            <p:cNvSpPr/>
            <p:nvPr/>
          </p:nvSpPr>
          <p:spPr>
            <a:xfrm>
              <a:off x="2386287" y="1631239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9" y="0"/>
                  </a:moveTo>
                  <a:cubicBezTo>
                    <a:pt x="156" y="0"/>
                    <a:pt x="37" y="84"/>
                    <a:pt x="25" y="214"/>
                  </a:cubicBezTo>
                  <a:cubicBezTo>
                    <a:pt x="1" y="381"/>
                    <a:pt x="132" y="512"/>
                    <a:pt x="275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1989" y="298"/>
                  </a:cubicBezTo>
                  <a:cubicBezTo>
                    <a:pt x="2025" y="131"/>
                    <a:pt x="1882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38"/>
            <p:cNvSpPr/>
            <p:nvPr/>
          </p:nvSpPr>
          <p:spPr>
            <a:xfrm>
              <a:off x="2386287" y="1605760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0"/>
                  </a:moveTo>
                  <a:cubicBezTo>
                    <a:pt x="156" y="0"/>
                    <a:pt x="37" y="96"/>
                    <a:pt x="25" y="227"/>
                  </a:cubicBezTo>
                  <a:cubicBezTo>
                    <a:pt x="1" y="393"/>
                    <a:pt x="132" y="524"/>
                    <a:pt x="275" y="524"/>
                  </a:cubicBezTo>
                  <a:lnTo>
                    <a:pt x="1727" y="524"/>
                  </a:lnTo>
                  <a:cubicBezTo>
                    <a:pt x="1858" y="524"/>
                    <a:pt x="1977" y="441"/>
                    <a:pt x="1989" y="298"/>
                  </a:cubicBezTo>
                  <a:cubicBezTo>
                    <a:pt x="2025" y="143"/>
                    <a:pt x="1882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38"/>
            <p:cNvSpPr/>
            <p:nvPr/>
          </p:nvSpPr>
          <p:spPr>
            <a:xfrm>
              <a:off x="2398874" y="1554469"/>
              <a:ext cx="31119" cy="14587"/>
            </a:xfrm>
            <a:custGeom>
              <a:avLst/>
              <a:gdLst/>
              <a:ahLst/>
              <a:cxnLst/>
              <a:rect l="l" t="t" r="r" b="b"/>
              <a:pathLst>
                <a:path w="1120" h="525" extrusionOk="0">
                  <a:moveTo>
                    <a:pt x="286" y="1"/>
                  </a:moveTo>
                  <a:cubicBezTo>
                    <a:pt x="155" y="1"/>
                    <a:pt x="36" y="96"/>
                    <a:pt x="24" y="227"/>
                  </a:cubicBezTo>
                  <a:cubicBezTo>
                    <a:pt x="0" y="394"/>
                    <a:pt x="119" y="525"/>
                    <a:pt x="286" y="525"/>
                  </a:cubicBezTo>
                  <a:lnTo>
                    <a:pt x="822" y="525"/>
                  </a:lnTo>
                  <a:cubicBezTo>
                    <a:pt x="953" y="525"/>
                    <a:pt x="1072" y="441"/>
                    <a:pt x="1096" y="299"/>
                  </a:cubicBezTo>
                  <a:cubicBezTo>
                    <a:pt x="1120" y="144"/>
                    <a:pt x="989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38"/>
            <p:cNvSpPr/>
            <p:nvPr/>
          </p:nvSpPr>
          <p:spPr>
            <a:xfrm>
              <a:off x="2149114" y="1503206"/>
              <a:ext cx="17560" cy="14587"/>
            </a:xfrm>
            <a:custGeom>
              <a:avLst/>
              <a:gdLst/>
              <a:ahLst/>
              <a:cxnLst/>
              <a:rect l="l" t="t" r="r" b="b"/>
              <a:pathLst>
                <a:path w="632" h="525" extrusionOk="0">
                  <a:moveTo>
                    <a:pt x="322" y="0"/>
                  </a:moveTo>
                  <a:cubicBezTo>
                    <a:pt x="203" y="0"/>
                    <a:pt x="107" y="84"/>
                    <a:pt x="60" y="179"/>
                  </a:cubicBezTo>
                  <a:cubicBezTo>
                    <a:pt x="0" y="358"/>
                    <a:pt x="143" y="524"/>
                    <a:pt x="322" y="524"/>
                  </a:cubicBezTo>
                  <a:cubicBezTo>
                    <a:pt x="441" y="524"/>
                    <a:pt x="536" y="453"/>
                    <a:pt x="572" y="346"/>
                  </a:cubicBezTo>
                  <a:cubicBezTo>
                    <a:pt x="631" y="167"/>
                    <a:pt x="50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0" name="Google Shape;4470;p40"/>
          <p:cNvSpPr/>
          <p:nvPr/>
        </p:nvSpPr>
        <p:spPr>
          <a:xfrm>
            <a:off x="0" y="50"/>
            <a:ext cx="4163700" cy="51435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FFFFF">
                  <a:alpha val="0"/>
                  <a:alpha val="56420"/>
                </a:srgbClr>
              </a:gs>
              <a:gs pos="25000">
                <a:srgbClr val="FFFFFF">
                  <a:alpha val="0"/>
                  <a:alpha val="56420"/>
                </a:srgbClr>
              </a:gs>
              <a:gs pos="50000">
                <a:srgbClr val="FFFFFF">
                  <a:alpha val="19215"/>
                  <a:alpha val="56420"/>
                </a:srgbClr>
              </a:gs>
              <a:gs pos="100000">
                <a:srgbClr val="BEBEBE">
                  <a:alpha val="40000"/>
                  <a:alpha val="5642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1" name="Google Shape;4471;p40"/>
          <p:cNvSpPr txBox="1">
            <a:spLocks noGrp="1"/>
          </p:cNvSpPr>
          <p:nvPr>
            <p:ph type="title"/>
          </p:nvPr>
        </p:nvSpPr>
        <p:spPr>
          <a:xfrm>
            <a:off x="646261" y="2379900"/>
            <a:ext cx="3395100" cy="18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1" name="Google Shape;4381;p37"/>
          <p:cNvSpPr txBox="1">
            <a:spLocks noGrp="1"/>
          </p:cNvSpPr>
          <p:nvPr>
            <p:ph type="title"/>
          </p:nvPr>
        </p:nvSpPr>
        <p:spPr>
          <a:xfrm>
            <a:off x="622249" y="1934525"/>
            <a:ext cx="4713927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TECHNOLOGY</a:t>
            </a:r>
            <a:endParaRPr dirty="0"/>
          </a:p>
        </p:txBody>
      </p:sp>
      <p:sp>
        <p:nvSpPr>
          <p:cNvPr id="4382" name="Google Shape;4382;p37"/>
          <p:cNvSpPr txBox="1">
            <a:spLocks noGrp="1"/>
          </p:cNvSpPr>
          <p:nvPr>
            <p:ph type="title" idx="2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vi-VN" dirty="0"/>
              <a:t>2</a:t>
            </a:r>
            <a:r>
              <a:rPr lang="en" dirty="0"/>
              <a:t>.</a:t>
            </a:r>
            <a:endParaRPr dirty="0"/>
          </a:p>
        </p:txBody>
      </p:sp>
      <p:sp>
        <p:nvSpPr>
          <p:cNvPr id="4385" name="Google Shape;4385;p37"/>
          <p:cNvSpPr/>
          <p:nvPr/>
        </p:nvSpPr>
        <p:spPr>
          <a:xfrm>
            <a:off x="5449675" y="113107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4492;p43">
            <a:extLst>
              <a:ext uri="{FF2B5EF4-FFF2-40B4-BE49-F238E27FC236}">
                <a16:creationId xmlns:a16="http://schemas.microsoft.com/office/drawing/2014/main" id="{BAD0FF25-2454-B9DB-983D-BB8A3779980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6638" r="16645"/>
          <a:stretch/>
        </p:blipFill>
        <p:spPr>
          <a:xfrm>
            <a:off x="5466188" y="1288362"/>
            <a:ext cx="2569200" cy="25668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688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4804DB2-5DD5-7C7F-1434-AC5EB2774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9627" y="4235498"/>
            <a:ext cx="1702938" cy="397500"/>
          </a:xfrm>
        </p:spPr>
        <p:txBody>
          <a:bodyPr/>
          <a:lstStyle/>
          <a:p>
            <a:r>
              <a:rPr lang="vi-VN" b="1" dirty="0">
                <a:solidFill>
                  <a:schemeClr val="tx2"/>
                </a:solidFill>
              </a:rPr>
              <a:t>Technologies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7CCEE5-C93D-9DE1-260B-67BE9FE57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7" y="222068"/>
            <a:ext cx="8405066" cy="406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5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1" name="Google Shape;4381;p37"/>
          <p:cNvSpPr txBox="1">
            <a:spLocks noGrp="1"/>
          </p:cNvSpPr>
          <p:nvPr>
            <p:ph type="title"/>
          </p:nvPr>
        </p:nvSpPr>
        <p:spPr>
          <a:xfrm>
            <a:off x="622249" y="1934525"/>
            <a:ext cx="4713927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FEATURES</a:t>
            </a:r>
            <a:endParaRPr dirty="0"/>
          </a:p>
        </p:txBody>
      </p:sp>
      <p:sp>
        <p:nvSpPr>
          <p:cNvPr id="4382" name="Google Shape;4382;p37"/>
          <p:cNvSpPr txBox="1">
            <a:spLocks noGrp="1"/>
          </p:cNvSpPr>
          <p:nvPr>
            <p:ph type="title" idx="2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vi-VN" dirty="0"/>
              <a:t>3</a:t>
            </a:r>
            <a:r>
              <a:rPr lang="en" dirty="0"/>
              <a:t>.</a:t>
            </a:r>
            <a:endParaRPr dirty="0"/>
          </a:p>
        </p:txBody>
      </p:sp>
      <p:sp>
        <p:nvSpPr>
          <p:cNvPr id="4385" name="Google Shape;4385;p37"/>
          <p:cNvSpPr/>
          <p:nvPr/>
        </p:nvSpPr>
        <p:spPr>
          <a:xfrm>
            <a:off x="5449675" y="113107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oogle Shape;4581;p47">
            <a:extLst>
              <a:ext uri="{FF2B5EF4-FFF2-40B4-BE49-F238E27FC236}">
                <a16:creationId xmlns:a16="http://schemas.microsoft.com/office/drawing/2014/main" id="{DEDF3F23-853B-4820-C5F5-86D40117DDD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535" t="18771" r="28275"/>
          <a:stretch/>
        </p:blipFill>
        <p:spPr>
          <a:xfrm>
            <a:off x="5740016" y="1312785"/>
            <a:ext cx="2569200" cy="25668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7814054"/>
      </p:ext>
    </p:extLst>
  </p:cSld>
  <p:clrMapOvr>
    <a:masterClrMapping/>
  </p:clrMapOvr>
</p:sld>
</file>

<file path=ppt/theme/theme1.xml><?xml version="1.0" encoding="utf-8"?>
<a:theme xmlns:a="http://schemas.openxmlformats.org/drawingml/2006/main" name="Smart Home Project Proposal by Slidesgo">
  <a:themeElements>
    <a:clrScheme name="Simple Light">
      <a:dk1>
        <a:srgbClr val="253035"/>
      </a:dk1>
      <a:lt1>
        <a:srgbClr val="F9F9F9"/>
      </a:lt1>
      <a:dk2>
        <a:srgbClr val="FFFFFF"/>
      </a:dk2>
      <a:lt2>
        <a:srgbClr val="7A0C0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30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483</Words>
  <Application>Microsoft Office PowerPoint</Application>
  <PresentationFormat>On-screen Show (16:9)</PresentationFormat>
  <Paragraphs>134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Black Han Sans</vt:lpstr>
      <vt:lpstr>Arial</vt:lpstr>
      <vt:lpstr>Wingdings</vt:lpstr>
      <vt:lpstr>ABeeZee</vt:lpstr>
      <vt:lpstr>Times New Roman</vt:lpstr>
      <vt:lpstr>Courier New</vt:lpstr>
      <vt:lpstr>Smart Home Project Proposal by Slidesgo</vt:lpstr>
      <vt:lpstr>ISHE Phat Dat</vt:lpstr>
      <vt:lpstr>Team Member</vt:lpstr>
      <vt:lpstr>TABLE OF CONTENTS</vt:lpstr>
      <vt:lpstr>OVERVIEW</vt:lpstr>
      <vt:lpstr>Context &amp; Solution</vt:lpstr>
      <vt:lpstr>A PICTURE IS WORTH A THOUSAND WORDS</vt:lpstr>
      <vt:lpstr>TECHNOLOGY</vt:lpstr>
      <vt:lpstr>PowerPoint Presentation</vt:lpstr>
      <vt:lpstr>FEATURES</vt:lpstr>
      <vt:lpstr>MAJOR ACTOR</vt:lpstr>
      <vt:lpstr>Owner</vt:lpstr>
      <vt:lpstr>Owner create DEVICES &amp; PACKAGE</vt:lpstr>
      <vt:lpstr>Demo</vt:lpstr>
      <vt:lpstr>Customer</vt:lpstr>
      <vt:lpstr>Customer – send request </vt:lpstr>
      <vt:lpstr>Demo</vt:lpstr>
      <vt:lpstr>Teller</vt:lpstr>
      <vt:lpstr>Teller – Assign Staff – Create Contract </vt:lpstr>
      <vt:lpstr>Demo</vt:lpstr>
      <vt:lpstr>Staff</vt:lpstr>
      <vt:lpstr>Staff – View Request – Update Contract – Send Report</vt:lpstr>
      <vt:lpstr>Demo</vt:lpstr>
      <vt:lpstr>Conclusion</vt:lpstr>
      <vt:lpstr>Limitations</vt:lpstr>
      <vt:lpstr>FUTURE PLANS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Administrator</cp:lastModifiedBy>
  <cp:revision>3</cp:revision>
  <dcterms:modified xsi:type="dcterms:W3CDTF">2024-06-02T17:30:44Z</dcterms:modified>
</cp:coreProperties>
</file>