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3" r:id="rId19"/>
    <p:sldId id="289" r:id="rId20"/>
    <p:sldId id="275" r:id="rId21"/>
    <p:sldId id="290" r:id="rId22"/>
    <p:sldId id="277" r:id="rId23"/>
    <p:sldId id="278" r:id="rId24"/>
    <p:sldId id="291" r:id="rId25"/>
    <p:sldId id="280" r:id="rId26"/>
    <p:sldId id="292" r:id="rId27"/>
    <p:sldId id="294" r:id="rId28"/>
    <p:sldId id="296" r:id="rId29"/>
    <p:sldId id="295" r:id="rId30"/>
    <p:sldId id="297" r:id="rId31"/>
    <p:sldId id="298" r:id="rId32"/>
    <p:sldId id="282" r:id="rId33"/>
    <p:sldId id="299" r:id="rId34"/>
    <p:sldId id="285" r:id="rId35"/>
    <p:sldId id="286" r:id="rId36"/>
    <p:sldId id="287" r:id="rId37"/>
    <p:sldId id="288" r:id="rId38"/>
  </p:sldIdLst>
  <p:sldSz cx="9144000" cy="5143500" type="screen16x9"/>
  <p:notesSz cx="6858000" cy="9144000"/>
  <p:embeddedFontLst>
    <p:embeddedFont>
      <p:font typeface="Black Han Sans" panose="020B0604020202020204" charset="-127"/>
      <p:regular r:id="rId40"/>
    </p:embeddedFont>
    <p:embeddedFont>
      <p:font typeface="ABeeZee" panose="020B060402020202020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1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3" name="Google Shape;15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4" name="Google Shape;16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3" name="Google Shape;16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2732c0e2a2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g2732c0e2a2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2732c0e2a2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g2732c0e2a2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732c0e2a2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g2732c0e2a2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2732c0e2a2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6" name="Google Shape;1726;g2732c0e2a2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732c0e2a2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g2732c0e2a2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732c0e2a2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g2732c0e2a2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37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2732c0e2a2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g2732c0e2a2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732c0e2a2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g2732c0e2a2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243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732c0e2a2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g2732c0e2a2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732c0e2a2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g2732c0e2a2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266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732c0e2a2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g2732c0e2a2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800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26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732c0e2a2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g2732c0e2a2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57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35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2" name="Google Shape;15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170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780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2732c0e2a2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6" name="Google Shape;1726;g2732c0e2a2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59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2" name="Google Shape;2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8" name="Google Shape;15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7" name="Google Shape;16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2732c0e2a2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2732c0e2a2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3" name="Google Shape;16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9" name="Google Shape;16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4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6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1" name="Google Shape;1291;p11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1292" name="Google Shape;1292;p11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 flipH="1">
            <a:off x="265" y="51528"/>
            <a:ext cx="1978228" cy="4794296"/>
            <a:chOff x="5728375" y="1492875"/>
            <a:chExt cx="1308525" cy="3171250"/>
          </a:xfrm>
        </p:grpSpPr>
        <p:sp>
          <p:nvSpPr>
            <p:cNvPr id="1368" name="Google Shape;1368;p11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1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1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1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1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1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1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1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1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1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1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1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1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1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1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1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1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1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1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1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1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1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1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1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1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3" name="Google Shape;1443;p1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12"/>
          <p:cNvGrpSpPr/>
          <p:nvPr/>
        </p:nvGrpSpPr>
        <p:grpSpPr>
          <a:xfrm>
            <a:off x="-1" y="0"/>
            <a:ext cx="1262493" cy="697985"/>
            <a:chOff x="3729625" y="3808325"/>
            <a:chExt cx="470325" cy="260025"/>
          </a:xfrm>
        </p:grpSpPr>
        <p:sp>
          <p:nvSpPr>
            <p:cNvPr id="1446" name="Google Shape;1446;p12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2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2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2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2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2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2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2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2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2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2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2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2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2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2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2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2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2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2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5" name="Google Shape;1465;p12"/>
          <p:cNvGrpSpPr/>
          <p:nvPr/>
        </p:nvGrpSpPr>
        <p:grpSpPr>
          <a:xfrm flipH="1">
            <a:off x="7881492" y="0"/>
            <a:ext cx="1262493" cy="697985"/>
            <a:chOff x="3729625" y="3808325"/>
            <a:chExt cx="470325" cy="260025"/>
          </a:xfrm>
        </p:grpSpPr>
        <p:sp>
          <p:nvSpPr>
            <p:cNvPr id="1466" name="Google Shape;1466;p12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2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2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2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2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2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2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2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2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2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2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2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2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2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2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5" name="Google Shape;1485;p12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1486" name="Google Shape;1486;p12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2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2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2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2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2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2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2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2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2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2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2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2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2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2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2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2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2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2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2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2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2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2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2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2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2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2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2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3" name="Google Shape;1523;p12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1524" name="Google Shape;1524;p12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2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2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2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2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2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2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2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2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2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2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2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2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2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2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2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2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2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2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2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2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2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2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2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2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2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2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2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2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2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2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2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-1" y="0"/>
            <a:ext cx="1262493" cy="697985"/>
            <a:chOff x="3729625" y="3808325"/>
            <a:chExt cx="470325" cy="260025"/>
          </a:xfrm>
        </p:grpSpPr>
        <p:sp>
          <p:nvSpPr>
            <p:cNvPr id="178" name="Google Shape;178;p3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3"/>
          <p:cNvGrpSpPr/>
          <p:nvPr/>
        </p:nvGrpSpPr>
        <p:grpSpPr>
          <a:xfrm flipH="1">
            <a:off x="7881492" y="0"/>
            <a:ext cx="1262493" cy="697985"/>
            <a:chOff x="3729625" y="3808325"/>
            <a:chExt cx="470325" cy="260025"/>
          </a:xfrm>
        </p:grpSpPr>
        <p:sp>
          <p:nvSpPr>
            <p:cNvPr id="198" name="Google Shape;198;p3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3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218" name="Google Shape;218;p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3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256" name="Google Shape;256;p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7" name="Google Shape;297;p3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4"/>
          <p:cNvGrpSpPr/>
          <p:nvPr/>
        </p:nvGrpSpPr>
        <p:grpSpPr>
          <a:xfrm rot="10800000">
            <a:off x="-22203" y="146"/>
            <a:ext cx="2094212" cy="1053578"/>
            <a:chOff x="4905075" y="2588800"/>
            <a:chExt cx="982875" cy="494475"/>
          </a:xfrm>
        </p:grpSpPr>
        <p:sp>
          <p:nvSpPr>
            <p:cNvPr id="300" name="Google Shape;300;p4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4"/>
          <p:cNvGrpSpPr/>
          <p:nvPr/>
        </p:nvGrpSpPr>
        <p:grpSpPr>
          <a:xfrm rot="10800000" flipH="1">
            <a:off x="7049795" y="146"/>
            <a:ext cx="2094212" cy="1053578"/>
            <a:chOff x="4905075" y="2588800"/>
            <a:chExt cx="982875" cy="494475"/>
          </a:xfrm>
        </p:grpSpPr>
        <p:sp>
          <p:nvSpPr>
            <p:cNvPr id="355" name="Google Shape;355;p4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4"/>
          <p:cNvGrpSpPr/>
          <p:nvPr/>
        </p:nvGrpSpPr>
        <p:grpSpPr>
          <a:xfrm rot="-5400000">
            <a:off x="368114" y="3725019"/>
            <a:ext cx="1053574" cy="1834191"/>
            <a:chOff x="1083450" y="1318750"/>
            <a:chExt cx="624525" cy="1087250"/>
          </a:xfrm>
        </p:grpSpPr>
        <p:sp>
          <p:nvSpPr>
            <p:cNvPr id="410" name="Google Shape;410;p4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4"/>
          <p:cNvGrpSpPr/>
          <p:nvPr/>
        </p:nvGrpSpPr>
        <p:grpSpPr>
          <a:xfrm rot="5400000" flipH="1">
            <a:off x="7700115" y="3725019"/>
            <a:ext cx="1053574" cy="1834191"/>
            <a:chOff x="1083450" y="1318750"/>
            <a:chExt cx="624525" cy="1087250"/>
          </a:xfrm>
        </p:grpSpPr>
        <p:sp>
          <p:nvSpPr>
            <p:cNvPr id="448" name="Google Shape;448;p4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4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7" name="Google Shape;487;p4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9" name="Google Shape;489;p4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4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1" name="Google Shape;491;p4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4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3" name="Google Shape;493;p4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4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5" name="Google Shape;495;p4"/>
          <p:cNvSpPr txBox="1">
            <a:spLocks noGrp="1"/>
          </p:cNvSpPr>
          <p:nvPr>
            <p:ph type="title" idx="13"/>
          </p:nvPr>
        </p:nvSpPr>
        <p:spPr>
          <a:xfrm>
            <a:off x="767250" y="3716900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6" name="Google Shape;496;p4"/>
          <p:cNvSpPr txBox="1">
            <a:spLocks noGrp="1"/>
          </p:cNvSpPr>
          <p:nvPr>
            <p:ph type="title" idx="14"/>
          </p:nvPr>
        </p:nvSpPr>
        <p:spPr>
          <a:xfrm>
            <a:off x="767250" y="2599075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7" name="Google Shape;497;p4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8" name="Google Shape;498;p4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9" name="Google Shape;499;p4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4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1" name="Google Shape;501;p4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4"/>
          <p:cNvSpPr txBox="1">
            <a:spLocks noGrp="1"/>
          </p:cNvSpPr>
          <p:nvPr>
            <p:ph type="title" idx="20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3" name="Google Shape;503;p4"/>
          <p:cNvSpPr txBox="1">
            <a:spLocks noGrp="1"/>
          </p:cNvSpPr>
          <p:nvPr>
            <p:ph type="title" idx="2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5"/>
          <p:cNvGrpSpPr/>
          <p:nvPr/>
        </p:nvGrpSpPr>
        <p:grpSpPr>
          <a:xfrm>
            <a:off x="4738143" y="3686401"/>
            <a:ext cx="4405850" cy="1428689"/>
            <a:chOff x="800100" y="2815500"/>
            <a:chExt cx="1339775" cy="434450"/>
          </a:xfrm>
        </p:grpSpPr>
        <p:sp>
          <p:nvSpPr>
            <p:cNvPr id="506" name="Google Shape;506;p5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5"/>
          <p:cNvGrpSpPr/>
          <p:nvPr/>
        </p:nvGrpSpPr>
        <p:grpSpPr>
          <a:xfrm rot="10800000">
            <a:off x="2256393" y="-8"/>
            <a:ext cx="5510401" cy="1428702"/>
            <a:chOff x="2582150" y="3714800"/>
            <a:chExt cx="2689050" cy="697200"/>
          </a:xfrm>
        </p:grpSpPr>
        <p:sp>
          <p:nvSpPr>
            <p:cNvPr id="549" name="Google Shape;549;p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5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1" name="Google Shape;611;p5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12" name="Google Shape;612;p5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"/>
          <p:cNvGrpSpPr/>
          <p:nvPr/>
        </p:nvGrpSpPr>
        <p:grpSpPr>
          <a:xfrm>
            <a:off x="5451129" y="-79"/>
            <a:ext cx="3692518" cy="1746578"/>
            <a:chOff x="2238075" y="1147600"/>
            <a:chExt cx="1906800" cy="901925"/>
          </a:xfrm>
        </p:grpSpPr>
        <p:sp>
          <p:nvSpPr>
            <p:cNvPr id="615" name="Google Shape;615;p6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238075" y="1147600"/>
              <a:ext cx="52100" cy="36625"/>
            </a:xfrm>
            <a:custGeom>
              <a:avLst/>
              <a:gdLst/>
              <a:ahLst/>
              <a:cxnLst/>
              <a:rect l="l" t="t" r="r" b="b"/>
              <a:pathLst>
                <a:path w="2084" h="1465" extrusionOk="0">
                  <a:moveTo>
                    <a:pt x="0" y="0"/>
                  </a:moveTo>
                  <a:lnTo>
                    <a:pt x="1934" y="1433"/>
                  </a:lnTo>
                  <a:lnTo>
                    <a:pt x="1934" y="1433"/>
                  </a:lnTo>
                  <a:cubicBezTo>
                    <a:pt x="1927" y="1424"/>
                    <a:pt x="1921" y="1414"/>
                    <a:pt x="1917" y="1405"/>
                  </a:cubicBezTo>
                  <a:cubicBezTo>
                    <a:pt x="1881" y="1334"/>
                    <a:pt x="1929" y="1250"/>
                    <a:pt x="2012" y="1227"/>
                  </a:cubicBezTo>
                  <a:lnTo>
                    <a:pt x="2084" y="1191"/>
                  </a:lnTo>
                  <a:lnTo>
                    <a:pt x="476" y="0"/>
                  </a:lnTo>
                  <a:close/>
                  <a:moveTo>
                    <a:pt x="1934" y="1433"/>
                  </a:moveTo>
                  <a:lnTo>
                    <a:pt x="1934" y="1433"/>
                  </a:lnTo>
                  <a:cubicBezTo>
                    <a:pt x="1946" y="1450"/>
                    <a:pt x="1961" y="1465"/>
                    <a:pt x="1977" y="1465"/>
                  </a:cubicBezTo>
                  <a:lnTo>
                    <a:pt x="1934" y="143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2285400" y="1148200"/>
              <a:ext cx="114625" cy="37225"/>
            </a:xfrm>
            <a:custGeom>
              <a:avLst/>
              <a:gdLst/>
              <a:ahLst/>
              <a:cxnLst/>
              <a:rect l="l" t="t" r="r" b="b"/>
              <a:pathLst>
                <a:path w="4585" h="1489" extrusionOk="0">
                  <a:moveTo>
                    <a:pt x="3703" y="0"/>
                  </a:moveTo>
                  <a:lnTo>
                    <a:pt x="191" y="1191"/>
                  </a:lnTo>
                  <a:lnTo>
                    <a:pt x="119" y="1214"/>
                  </a:lnTo>
                  <a:cubicBezTo>
                    <a:pt x="36" y="1250"/>
                    <a:pt x="0" y="1322"/>
                    <a:pt x="24" y="1393"/>
                  </a:cubicBezTo>
                  <a:cubicBezTo>
                    <a:pt x="36" y="1429"/>
                    <a:pt x="60" y="1441"/>
                    <a:pt x="72" y="1464"/>
                  </a:cubicBezTo>
                  <a:cubicBezTo>
                    <a:pt x="84" y="1464"/>
                    <a:pt x="84" y="1488"/>
                    <a:pt x="95" y="1488"/>
                  </a:cubicBezTo>
                  <a:lnTo>
                    <a:pt x="203" y="1488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2466075" y="1148200"/>
              <a:ext cx="82475" cy="241125"/>
            </a:xfrm>
            <a:custGeom>
              <a:avLst/>
              <a:gdLst/>
              <a:ahLst/>
              <a:cxnLst/>
              <a:rect l="l" t="t" r="r" b="b"/>
              <a:pathLst>
                <a:path w="3299" h="9645" extrusionOk="0">
                  <a:moveTo>
                    <a:pt x="0" y="0"/>
                  </a:moveTo>
                  <a:lnTo>
                    <a:pt x="3036" y="9644"/>
                  </a:lnTo>
                  <a:cubicBezTo>
                    <a:pt x="3099" y="9592"/>
                    <a:pt x="3188" y="9558"/>
                    <a:pt x="3265" y="9558"/>
                  </a:cubicBezTo>
                  <a:cubicBezTo>
                    <a:pt x="3276" y="9558"/>
                    <a:pt x="3288" y="9559"/>
                    <a:pt x="3298" y="9561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550300" y="1148200"/>
              <a:ext cx="104500" cy="242000"/>
            </a:xfrm>
            <a:custGeom>
              <a:avLst/>
              <a:gdLst/>
              <a:ahLst/>
              <a:cxnLst/>
              <a:rect l="l" t="t" r="r" b="b"/>
              <a:pathLst>
                <a:path w="4180" h="9680" extrusionOk="0">
                  <a:moveTo>
                    <a:pt x="3870" y="0"/>
                  </a:moveTo>
                  <a:lnTo>
                    <a:pt x="1" y="9549"/>
                  </a:lnTo>
                  <a:lnTo>
                    <a:pt x="13" y="9549"/>
                  </a:lnTo>
                  <a:cubicBezTo>
                    <a:pt x="120" y="9561"/>
                    <a:pt x="191" y="9608"/>
                    <a:pt x="251" y="9680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536325" y="1386900"/>
              <a:ext cx="23825" cy="22275"/>
            </a:xfrm>
            <a:custGeom>
              <a:avLst/>
              <a:gdLst/>
              <a:ahLst/>
              <a:cxnLst/>
              <a:rect l="l" t="t" r="r" b="b"/>
              <a:pathLst>
                <a:path w="953" h="891" extrusionOk="0">
                  <a:moveTo>
                    <a:pt x="512" y="1"/>
                  </a:moveTo>
                  <a:cubicBezTo>
                    <a:pt x="405" y="1"/>
                    <a:pt x="322" y="25"/>
                    <a:pt x="238" y="72"/>
                  </a:cubicBezTo>
                  <a:cubicBezTo>
                    <a:pt x="143" y="132"/>
                    <a:pt x="84" y="239"/>
                    <a:pt x="48" y="358"/>
                  </a:cubicBezTo>
                  <a:cubicBezTo>
                    <a:pt x="0" y="596"/>
                    <a:pt x="167" y="834"/>
                    <a:pt x="405" y="882"/>
                  </a:cubicBezTo>
                  <a:cubicBezTo>
                    <a:pt x="432" y="887"/>
                    <a:pt x="460" y="890"/>
                    <a:pt x="487" y="890"/>
                  </a:cubicBezTo>
                  <a:cubicBezTo>
                    <a:pt x="696" y="890"/>
                    <a:pt x="887" y="735"/>
                    <a:pt x="929" y="525"/>
                  </a:cubicBezTo>
                  <a:cubicBezTo>
                    <a:pt x="953" y="370"/>
                    <a:pt x="917" y="227"/>
                    <a:pt x="810" y="120"/>
                  </a:cubicBezTo>
                  <a:cubicBezTo>
                    <a:pt x="750" y="72"/>
                    <a:pt x="655" y="37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6"/>
          <p:cNvSpPr txBox="1">
            <a:spLocks noGrp="1"/>
          </p:cNvSpPr>
          <p:nvPr>
            <p:ph type="title"/>
          </p:nvPr>
        </p:nvSpPr>
        <p:spPr>
          <a:xfrm>
            <a:off x="768725" y="2303700"/>
            <a:ext cx="40896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83" name="Google Shape;683;p6"/>
          <p:cNvGrpSpPr/>
          <p:nvPr/>
        </p:nvGrpSpPr>
        <p:grpSpPr>
          <a:xfrm rot="10800000">
            <a:off x="-13" y="-1"/>
            <a:ext cx="3941609" cy="1021956"/>
            <a:chOff x="2582150" y="3714800"/>
            <a:chExt cx="2689050" cy="697200"/>
          </a:xfrm>
        </p:grpSpPr>
        <p:sp>
          <p:nvSpPr>
            <p:cNvPr id="684" name="Google Shape;684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7"/>
          <p:cNvGrpSpPr/>
          <p:nvPr/>
        </p:nvGrpSpPr>
        <p:grpSpPr>
          <a:xfrm>
            <a:off x="5202063" y="4121296"/>
            <a:ext cx="3941609" cy="1021956"/>
            <a:chOff x="2582150" y="3714800"/>
            <a:chExt cx="2689050" cy="697200"/>
          </a:xfrm>
        </p:grpSpPr>
        <p:sp>
          <p:nvSpPr>
            <p:cNvPr id="746" name="Google Shape;746;p7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7"/>
          <p:cNvGrpSpPr/>
          <p:nvPr/>
        </p:nvGrpSpPr>
        <p:grpSpPr>
          <a:xfrm flipH="1">
            <a:off x="37" y="4121296"/>
            <a:ext cx="3941609" cy="1021956"/>
            <a:chOff x="2582150" y="3714800"/>
            <a:chExt cx="2689050" cy="697200"/>
          </a:xfrm>
        </p:grpSpPr>
        <p:sp>
          <p:nvSpPr>
            <p:cNvPr id="807" name="Google Shape;807;p7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7"/>
          <p:cNvGrpSpPr/>
          <p:nvPr/>
        </p:nvGrpSpPr>
        <p:grpSpPr>
          <a:xfrm rot="10800000">
            <a:off x="158" y="94"/>
            <a:ext cx="1146035" cy="1362783"/>
            <a:chOff x="3048875" y="2669025"/>
            <a:chExt cx="504550" cy="599975"/>
          </a:xfrm>
        </p:grpSpPr>
        <p:sp>
          <p:nvSpPr>
            <p:cNvPr id="868" name="Google Shape;868;p7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7"/>
          <p:cNvGrpSpPr/>
          <p:nvPr/>
        </p:nvGrpSpPr>
        <p:grpSpPr>
          <a:xfrm rot="10800000" flipH="1">
            <a:off x="7997631" y="94"/>
            <a:ext cx="1146035" cy="1362783"/>
            <a:chOff x="3048875" y="2669025"/>
            <a:chExt cx="504550" cy="599975"/>
          </a:xfrm>
        </p:grpSpPr>
        <p:sp>
          <p:nvSpPr>
            <p:cNvPr id="891" name="Google Shape;891;p7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8"/>
          <p:cNvGrpSpPr/>
          <p:nvPr/>
        </p:nvGrpSpPr>
        <p:grpSpPr>
          <a:xfrm rot="10800000" flipH="1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916" name="Google Shape;916;p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p8"/>
          <p:cNvGrpSpPr/>
          <p:nvPr/>
        </p:nvGrpSpPr>
        <p:grpSpPr>
          <a:xfrm rot="10800000">
            <a:off x="265" y="153"/>
            <a:ext cx="1978228" cy="4794296"/>
            <a:chOff x="5728375" y="1492875"/>
            <a:chExt cx="1308525" cy="3171250"/>
          </a:xfrm>
        </p:grpSpPr>
        <p:sp>
          <p:nvSpPr>
            <p:cNvPr id="992" name="Google Shape;992;p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Google Shape;1067;p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8"/>
          <p:cNvSpPr txBox="1">
            <a:spLocks noGrp="1"/>
          </p:cNvSpPr>
          <p:nvPr>
            <p:ph type="subTitle" idx="1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9" name="Google Shape;1069;p8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vi-VN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/>
              </a:rPr>
              <a:t>Slidesgo</a:t>
            </a:r>
            <a:r>
              <a:rPr lang="vi-VN" sz="12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lang="vi-V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/>
              </a:rPr>
              <a:t>Flaticon</a:t>
            </a:r>
            <a:r>
              <a:rPr lang="vi-VN" sz="12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lang="vi-V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/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070" name="Google Shape;1070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10"/>
          <p:cNvGrpSpPr/>
          <p:nvPr/>
        </p:nvGrpSpPr>
        <p:grpSpPr>
          <a:xfrm>
            <a:off x="-13" y="44"/>
            <a:ext cx="1906399" cy="5143420"/>
            <a:chOff x="5970375" y="1301775"/>
            <a:chExt cx="1053725" cy="2842925"/>
          </a:xfrm>
        </p:grpSpPr>
        <p:sp>
          <p:nvSpPr>
            <p:cNvPr id="1074" name="Google Shape;1074;p10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0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0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0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0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0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0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0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0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0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0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0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0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0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0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0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0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0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0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0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0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0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0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0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0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0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0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0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0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0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0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0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0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0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0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0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0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0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0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0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0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0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0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0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0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7" name="Google Shape;1177;p10"/>
          <p:cNvGrpSpPr/>
          <p:nvPr/>
        </p:nvGrpSpPr>
        <p:grpSpPr>
          <a:xfrm flipH="1">
            <a:off x="7237608" y="44"/>
            <a:ext cx="1906399" cy="5143420"/>
            <a:chOff x="5970375" y="1301775"/>
            <a:chExt cx="1053725" cy="2842925"/>
          </a:xfrm>
        </p:grpSpPr>
        <p:sp>
          <p:nvSpPr>
            <p:cNvPr id="1178" name="Google Shape;1178;p10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0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0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 txBox="1">
            <a:spLocks noGrp="1"/>
          </p:cNvSpPr>
          <p:nvPr>
            <p:ph type="title" idx="2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subTitle" idx="1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title" idx="3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subTitle" idx="4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title" idx="5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7" name="Google Shape;1287;p10"/>
          <p:cNvSpPr txBox="1">
            <a:spLocks noGrp="1"/>
          </p:cNvSpPr>
          <p:nvPr>
            <p:ph type="subTitle" idx="6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10"/>
          <p:cNvSpPr txBox="1">
            <a:spLocks noGrp="1"/>
          </p:cNvSpPr>
          <p:nvPr>
            <p:ph type="title" idx="7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9" name="Google Shape;1289;p10"/>
          <p:cNvSpPr txBox="1">
            <a:spLocks noGrp="1"/>
          </p:cNvSpPr>
          <p:nvPr>
            <p:ph type="subTitle" idx="8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3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-VN"/>
              <a:t>ISHE</a:t>
            </a:r>
            <a:br>
              <a:rPr lang="vi-VN"/>
            </a:br>
            <a:r>
              <a:rPr lang="vi-VN"/>
              <a:t>Phat Dat</a:t>
            </a:r>
            <a:endParaRPr/>
          </a:p>
        </p:txBody>
      </p:sp>
      <p:sp>
        <p:nvSpPr>
          <p:cNvPr id="1566" name="Google Shape;1566;p13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-VN"/>
              <a:t>Building and Installing Smart Home Equipment</a:t>
            </a:r>
            <a:endParaRPr/>
          </a:p>
        </p:txBody>
      </p:sp>
      <p:pic>
        <p:nvPicPr>
          <p:cNvPr id="1567" name="Google Shape;1567;p13"/>
          <p:cNvPicPr preferRelativeResize="0"/>
          <p:nvPr/>
        </p:nvPicPr>
        <p:blipFill rotWithShape="1">
          <a:blip r:embed="rId3">
            <a:alphaModFix/>
          </a:blip>
          <a:srcRect l="31656" r="1626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8" name="Google Shape;1568;p13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9" name="Google Shape;15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850" y="0"/>
            <a:ext cx="1885149" cy="5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2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4713927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/>
              <a:t>FEATURES</a:t>
            </a:r>
            <a:endParaRPr/>
          </a:p>
        </p:txBody>
      </p:sp>
      <p:sp>
        <p:nvSpPr>
          <p:cNvPr id="1647" name="Google Shape;1647;p22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/>
              <a:t>03.</a:t>
            </a:r>
            <a:endParaRPr/>
          </a:p>
        </p:txBody>
      </p:sp>
      <p:sp>
        <p:nvSpPr>
          <p:cNvPr id="1648" name="Google Shape;1648;p22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9" name="Google Shape;1649;p22"/>
          <p:cNvPicPr preferRelativeResize="0"/>
          <p:nvPr/>
        </p:nvPicPr>
        <p:blipFill rotWithShape="1">
          <a:blip r:embed="rId3">
            <a:alphaModFix/>
          </a:blip>
          <a:srcRect l="17535" t="18770" r="28275"/>
          <a:stretch/>
        </p:blipFill>
        <p:spPr>
          <a:xfrm>
            <a:off x="5740016" y="1312785"/>
            <a:ext cx="2569200" cy="256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50" name="Google Shape;16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200" y="0"/>
            <a:ext cx="1993800" cy="6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3"/>
          <p:cNvSpPr txBox="1">
            <a:spLocks noGrp="1"/>
          </p:cNvSpPr>
          <p:nvPr>
            <p:ph type="title"/>
          </p:nvPr>
        </p:nvSpPr>
        <p:spPr>
          <a:xfrm>
            <a:off x="657025" y="92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MAJOR ACTOR</a:t>
            </a:r>
            <a:endParaRPr/>
          </a:p>
        </p:txBody>
      </p:sp>
      <p:cxnSp>
        <p:nvCxnSpPr>
          <p:cNvPr id="1656" name="Google Shape;1656;p23"/>
          <p:cNvCxnSpPr/>
          <p:nvPr/>
        </p:nvCxnSpPr>
        <p:spPr>
          <a:xfrm>
            <a:off x="1655270" y="1708148"/>
            <a:ext cx="617667" cy="388311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57" name="Google Shape;16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410" y="0"/>
            <a:ext cx="185959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23"/>
          <p:cNvPicPr preferRelativeResize="0"/>
          <p:nvPr/>
        </p:nvPicPr>
        <p:blipFill rotWithShape="1">
          <a:blip r:embed="rId4">
            <a:alphaModFix/>
          </a:blip>
          <a:srcRect t="-6260" b="6260"/>
          <a:stretch/>
        </p:blipFill>
        <p:spPr>
          <a:xfrm>
            <a:off x="1655275" y="778175"/>
            <a:ext cx="1206550" cy="1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9" name="Google Shape;16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6600" y="778175"/>
            <a:ext cx="1206550" cy="1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0" name="Google Shape;16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1825" y="2949775"/>
            <a:ext cx="869475" cy="8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1" name="Google Shape;166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800" y="2949788"/>
            <a:ext cx="869475" cy="8694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2" name="Google Shape;1662;p23"/>
          <p:cNvCxnSpPr/>
          <p:nvPr/>
        </p:nvCxnSpPr>
        <p:spPr>
          <a:xfrm flipH="1">
            <a:off x="1415800" y="2477950"/>
            <a:ext cx="459600" cy="28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3" name="Google Shape;1663;p23"/>
          <p:cNvCxnSpPr/>
          <p:nvPr/>
        </p:nvCxnSpPr>
        <p:spPr>
          <a:xfrm>
            <a:off x="2649775" y="2471650"/>
            <a:ext cx="513300" cy="360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664" name="Google Shape;1664;p23"/>
          <p:cNvSpPr txBox="1"/>
          <p:nvPr/>
        </p:nvSpPr>
        <p:spPr>
          <a:xfrm>
            <a:off x="754638" y="3907050"/>
            <a:ext cx="9318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Owner</a:t>
            </a:r>
            <a:endParaRPr sz="16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65" name="Google Shape;1665;p23"/>
          <p:cNvSpPr txBox="1"/>
          <p:nvPr/>
        </p:nvSpPr>
        <p:spPr>
          <a:xfrm>
            <a:off x="2861813" y="3937375"/>
            <a:ext cx="9318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Teller</a:t>
            </a:r>
            <a:endParaRPr sz="16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cxnSp>
        <p:nvCxnSpPr>
          <p:cNvPr id="1666" name="Google Shape;1666;p23"/>
          <p:cNvCxnSpPr/>
          <p:nvPr/>
        </p:nvCxnSpPr>
        <p:spPr>
          <a:xfrm flipH="1">
            <a:off x="5685650" y="2402400"/>
            <a:ext cx="546300" cy="393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67" name="Google Shape;166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9000" y="2949775"/>
            <a:ext cx="987601" cy="98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5850" y="2831650"/>
            <a:ext cx="1108325" cy="110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9" name="Google Shape;1669;p23"/>
          <p:cNvCxnSpPr/>
          <p:nvPr/>
        </p:nvCxnSpPr>
        <p:spPr>
          <a:xfrm>
            <a:off x="7154525" y="2450925"/>
            <a:ext cx="651300" cy="303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670" name="Google Shape;1670;p23"/>
          <p:cNvSpPr txBox="1"/>
          <p:nvPr/>
        </p:nvSpPr>
        <p:spPr>
          <a:xfrm>
            <a:off x="4906380" y="4002775"/>
            <a:ext cx="12891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Customer</a:t>
            </a:r>
            <a:endParaRPr sz="16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1" name="Google Shape;1671;p23"/>
          <p:cNvSpPr txBox="1"/>
          <p:nvPr/>
        </p:nvSpPr>
        <p:spPr>
          <a:xfrm>
            <a:off x="7574100" y="4016775"/>
            <a:ext cx="9318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Staff</a:t>
            </a:r>
            <a:endParaRPr sz="16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2" name="Google Shape;1672;p23"/>
          <p:cNvSpPr txBox="1"/>
          <p:nvPr/>
        </p:nvSpPr>
        <p:spPr>
          <a:xfrm>
            <a:off x="1364549" y="2083438"/>
            <a:ext cx="20784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Web Application</a:t>
            </a:r>
            <a:endParaRPr sz="16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3" name="Google Shape;1673;p23"/>
          <p:cNvSpPr txBox="1"/>
          <p:nvPr/>
        </p:nvSpPr>
        <p:spPr>
          <a:xfrm>
            <a:off x="5451700" y="2017338"/>
            <a:ext cx="26688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Mobile Application</a:t>
            </a:r>
            <a:endParaRPr sz="16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Owner</a:t>
            </a:r>
            <a:endParaRPr/>
          </a:p>
        </p:txBody>
      </p:sp>
      <p:sp>
        <p:nvSpPr>
          <p:cNvPr id="1679" name="Google Shape;1679;p24"/>
          <p:cNvSpPr/>
          <p:nvPr/>
        </p:nvSpPr>
        <p:spPr>
          <a:xfrm>
            <a:off x="830325" y="1169600"/>
            <a:ext cx="7812900" cy="3291900"/>
          </a:xfrm>
          <a:prstGeom prst="rect">
            <a:avLst/>
          </a:prstGeom>
          <a:solidFill>
            <a:srgbClr val="FCE5CD"/>
          </a:solidFill>
          <a:ln w="25400" cap="flat" cmpd="sng">
            <a:solidFill>
              <a:srgbClr val="8E04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0" name="Google Shape;16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450" y="0"/>
            <a:ext cx="1689551" cy="5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150" y="186013"/>
            <a:ext cx="869475" cy="869453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24"/>
          <p:cNvSpPr/>
          <p:nvPr/>
        </p:nvSpPr>
        <p:spPr>
          <a:xfrm>
            <a:off x="1182900" y="14958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Manage Device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683" name="Google Shape;1683;p24"/>
          <p:cNvSpPr/>
          <p:nvPr/>
        </p:nvSpPr>
        <p:spPr>
          <a:xfrm>
            <a:off x="3866125" y="14958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Manage Package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684" name="Google Shape;1684;p24"/>
          <p:cNvSpPr/>
          <p:nvPr/>
        </p:nvSpPr>
        <p:spPr>
          <a:xfrm>
            <a:off x="6347875" y="14958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Manage Staff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685" name="Google Shape;1685;p24"/>
          <p:cNvSpPr/>
          <p:nvPr/>
        </p:nvSpPr>
        <p:spPr>
          <a:xfrm>
            <a:off x="2512575" y="2911250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Manage Promotion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686" name="Google Shape;1686;p24"/>
          <p:cNvSpPr/>
          <p:nvPr/>
        </p:nvSpPr>
        <p:spPr>
          <a:xfrm>
            <a:off x="5250075" y="2911250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View Revenue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Teller</a:t>
            </a:r>
            <a:endParaRPr/>
          </a:p>
        </p:txBody>
      </p:sp>
      <p:sp>
        <p:nvSpPr>
          <p:cNvPr id="1692" name="Google Shape;1692;p25"/>
          <p:cNvSpPr/>
          <p:nvPr/>
        </p:nvSpPr>
        <p:spPr>
          <a:xfrm>
            <a:off x="720000" y="1175900"/>
            <a:ext cx="7812900" cy="3291900"/>
          </a:xfrm>
          <a:prstGeom prst="rect">
            <a:avLst/>
          </a:prstGeom>
          <a:solidFill>
            <a:srgbClr val="FCE5CD"/>
          </a:solidFill>
          <a:ln w="25400" cap="flat" cmpd="sng">
            <a:solidFill>
              <a:srgbClr val="8E04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3" name="Google Shape;16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450" y="0"/>
            <a:ext cx="1689551" cy="5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4" name="Google Shape;1694;p25"/>
          <p:cNvSpPr/>
          <p:nvPr/>
        </p:nvSpPr>
        <p:spPr>
          <a:xfrm>
            <a:off x="1182900" y="14958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Manage Request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695" name="Google Shape;1695;p25"/>
          <p:cNvSpPr/>
          <p:nvPr/>
        </p:nvSpPr>
        <p:spPr>
          <a:xfrm>
            <a:off x="3866125" y="14958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Manage Contract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696" name="Google Shape;1696;p25"/>
          <p:cNvSpPr/>
          <p:nvPr/>
        </p:nvSpPr>
        <p:spPr>
          <a:xfrm>
            <a:off x="6347875" y="14958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Assign Staff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697" name="Google Shape;1697;p25"/>
          <p:cNvSpPr/>
          <p:nvPr/>
        </p:nvSpPr>
        <p:spPr>
          <a:xfrm>
            <a:off x="2260750" y="288607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Manage Survey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698" name="Google Shape;16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300" y="148250"/>
            <a:ext cx="869475" cy="8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p25"/>
          <p:cNvSpPr/>
          <p:nvPr/>
        </p:nvSpPr>
        <p:spPr>
          <a:xfrm>
            <a:off x="5309100" y="288607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Chat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Staff</a:t>
            </a:r>
            <a:endParaRPr/>
          </a:p>
        </p:txBody>
      </p:sp>
      <p:sp>
        <p:nvSpPr>
          <p:cNvPr id="1705" name="Google Shape;1705;p26"/>
          <p:cNvSpPr/>
          <p:nvPr/>
        </p:nvSpPr>
        <p:spPr>
          <a:xfrm>
            <a:off x="720000" y="1175900"/>
            <a:ext cx="7812900" cy="3291900"/>
          </a:xfrm>
          <a:prstGeom prst="rect">
            <a:avLst/>
          </a:prstGeom>
          <a:solidFill>
            <a:srgbClr val="FCE5CD"/>
          </a:solidFill>
          <a:ln w="25400" cap="flat" cmpd="sng">
            <a:solidFill>
              <a:srgbClr val="8E04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6" name="Google Shape;17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450" y="0"/>
            <a:ext cx="1689551" cy="5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26"/>
          <p:cNvSpPr/>
          <p:nvPr/>
        </p:nvSpPr>
        <p:spPr>
          <a:xfrm>
            <a:off x="1195500" y="23583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View / Update Request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08" name="Google Shape;1708;p26"/>
          <p:cNvSpPr/>
          <p:nvPr/>
        </p:nvSpPr>
        <p:spPr>
          <a:xfrm>
            <a:off x="3790575" y="23583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View / Update Contract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09" name="Google Shape;1709;p26"/>
          <p:cNvSpPr/>
          <p:nvPr/>
        </p:nvSpPr>
        <p:spPr>
          <a:xfrm>
            <a:off x="6385650" y="23583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Manage Report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710" name="Google Shape;17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425" y="137475"/>
            <a:ext cx="905475" cy="9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Customer</a:t>
            </a:r>
            <a:endParaRPr/>
          </a:p>
        </p:txBody>
      </p:sp>
      <p:sp>
        <p:nvSpPr>
          <p:cNvPr id="1716" name="Google Shape;1716;p27"/>
          <p:cNvSpPr/>
          <p:nvPr/>
        </p:nvSpPr>
        <p:spPr>
          <a:xfrm>
            <a:off x="720000" y="1175900"/>
            <a:ext cx="7812900" cy="3291900"/>
          </a:xfrm>
          <a:prstGeom prst="rect">
            <a:avLst/>
          </a:prstGeom>
          <a:solidFill>
            <a:srgbClr val="FCE5CD"/>
          </a:solidFill>
          <a:ln w="25400" cap="flat" cmpd="sng">
            <a:solidFill>
              <a:srgbClr val="8E04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7" name="Google Shape;17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450" y="0"/>
            <a:ext cx="1689551" cy="5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p27"/>
          <p:cNvSpPr/>
          <p:nvPr/>
        </p:nvSpPr>
        <p:spPr>
          <a:xfrm>
            <a:off x="1182900" y="14958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Send Request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19" name="Google Shape;1719;p27"/>
          <p:cNvSpPr/>
          <p:nvPr/>
        </p:nvSpPr>
        <p:spPr>
          <a:xfrm>
            <a:off x="3866125" y="14958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View Contract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20" name="Google Shape;1720;p27"/>
          <p:cNvSpPr/>
          <p:nvPr/>
        </p:nvSpPr>
        <p:spPr>
          <a:xfrm>
            <a:off x="6347875" y="149582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Send Feedback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21" name="Google Shape;1721;p27"/>
          <p:cNvSpPr/>
          <p:nvPr/>
        </p:nvSpPr>
        <p:spPr>
          <a:xfrm>
            <a:off x="2260750" y="288607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Payment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22" name="Google Shape;1722;p27"/>
          <p:cNvSpPr/>
          <p:nvPr/>
        </p:nvSpPr>
        <p:spPr>
          <a:xfrm>
            <a:off x="5309100" y="2886075"/>
            <a:ext cx="1945200" cy="73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ABeeZee"/>
                <a:ea typeface="ABeeZee"/>
                <a:cs typeface="ABeeZee"/>
                <a:sym typeface="ABeeZee"/>
              </a:rPr>
              <a:t>Chat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723" name="Google Shape;17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250" y="30125"/>
            <a:ext cx="987601" cy="98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28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47139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1729" name="Google Shape;1729;p28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/>
              <a:t>04.</a:t>
            </a:r>
            <a:endParaRPr/>
          </a:p>
        </p:txBody>
      </p:sp>
      <p:sp>
        <p:nvSpPr>
          <p:cNvPr id="1730" name="Google Shape;1730;p28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1" name="Google Shape;1731;p28"/>
          <p:cNvPicPr preferRelativeResize="0"/>
          <p:nvPr/>
        </p:nvPicPr>
        <p:blipFill rotWithShape="1">
          <a:blip r:embed="rId3">
            <a:alphaModFix/>
          </a:blip>
          <a:srcRect l="17535" t="18771" r="28275"/>
          <a:stretch/>
        </p:blipFill>
        <p:spPr>
          <a:xfrm>
            <a:off x="5740016" y="1312785"/>
            <a:ext cx="2569200" cy="256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32" name="Google Shape;17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200" y="0"/>
            <a:ext cx="1993800" cy="6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sz="2400" dirty="0"/>
              <a:t>Owner create Device</a:t>
            </a:r>
            <a:endParaRPr sz="2400" dirty="0"/>
          </a:p>
        </p:txBody>
      </p:sp>
      <p:pic>
        <p:nvPicPr>
          <p:cNvPr id="1878" name="Google Shape;18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905" y="0"/>
            <a:ext cx="1615095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75" y="2081013"/>
            <a:ext cx="869475" cy="869453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33"/>
          <p:cNvSpPr/>
          <p:nvPr/>
        </p:nvSpPr>
        <p:spPr>
          <a:xfrm>
            <a:off x="2773375" y="2150650"/>
            <a:ext cx="1271700" cy="73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latin typeface="ABeeZee"/>
                <a:ea typeface="ABeeZee"/>
                <a:cs typeface="ABeeZee"/>
                <a:sym typeface="ABeeZee"/>
              </a:rPr>
              <a:t>Manage device</a:t>
            </a:r>
            <a:endParaRPr sz="12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83" name="Google Shape;1883;p33"/>
          <p:cNvSpPr/>
          <p:nvPr/>
        </p:nvSpPr>
        <p:spPr>
          <a:xfrm>
            <a:off x="4731475" y="2150650"/>
            <a:ext cx="1271700" cy="73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latin typeface="ABeeZee"/>
                <a:ea typeface="ABeeZee"/>
                <a:cs typeface="ABeeZee"/>
                <a:sym typeface="ABeeZee"/>
              </a:rPr>
              <a:t>View list device</a:t>
            </a:r>
            <a:endParaRPr sz="12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84" name="Google Shape;1884;p33"/>
          <p:cNvSpPr/>
          <p:nvPr/>
        </p:nvSpPr>
        <p:spPr>
          <a:xfrm>
            <a:off x="6604975" y="2147500"/>
            <a:ext cx="1271700" cy="73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latin typeface="ABeeZee"/>
                <a:ea typeface="ABeeZee"/>
                <a:cs typeface="ABeeZee"/>
                <a:sym typeface="ABeeZee"/>
              </a:rPr>
              <a:t>Create device</a:t>
            </a:r>
            <a:endParaRPr sz="12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FC186-AB07-0FBC-01E6-9A529D02D789}"/>
              </a:ext>
            </a:extLst>
          </p:cNvPr>
          <p:cNvSpPr txBox="1"/>
          <p:nvPr/>
        </p:nvSpPr>
        <p:spPr>
          <a:xfrm>
            <a:off x="1026695" y="3015860"/>
            <a:ext cx="8694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Owner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85070E-E197-4B18-3F19-2AAD25CE54B6}"/>
              </a:ext>
            </a:extLst>
          </p:cNvPr>
          <p:cNvCxnSpPr>
            <a:stCxn id="1879" idx="3"/>
            <a:endCxn id="1881" idx="1"/>
          </p:cNvCxnSpPr>
          <p:nvPr/>
        </p:nvCxnSpPr>
        <p:spPr>
          <a:xfrm>
            <a:off x="1850450" y="2515740"/>
            <a:ext cx="922925" cy="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2ACDD0-72D1-B34F-F4FD-2263EBB52ECE}"/>
              </a:ext>
            </a:extLst>
          </p:cNvPr>
          <p:cNvCxnSpPr>
            <a:cxnSpLocks/>
            <a:stCxn id="1881" idx="3"/>
            <a:endCxn id="1883" idx="1"/>
          </p:cNvCxnSpPr>
          <p:nvPr/>
        </p:nvCxnSpPr>
        <p:spPr>
          <a:xfrm>
            <a:off x="4045075" y="2515750"/>
            <a:ext cx="6864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8CF60-B5D1-1DB1-0E80-8DD9F2DB4911}"/>
              </a:ext>
            </a:extLst>
          </p:cNvPr>
          <p:cNvCxnSpPr>
            <a:cxnSpLocks/>
            <a:stCxn id="1883" idx="3"/>
            <a:endCxn id="1884" idx="1"/>
          </p:cNvCxnSpPr>
          <p:nvPr/>
        </p:nvCxnSpPr>
        <p:spPr>
          <a:xfrm flipV="1">
            <a:off x="6003175" y="2512600"/>
            <a:ext cx="601800" cy="31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1751" name="Google Shape;1751;p30"/>
          <p:cNvSpPr/>
          <p:nvPr/>
        </p:nvSpPr>
        <p:spPr>
          <a:xfrm>
            <a:off x="3508714" y="1637330"/>
            <a:ext cx="2126572" cy="198217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2" name="Google Shape;1752;p30"/>
          <p:cNvGrpSpPr/>
          <p:nvPr/>
        </p:nvGrpSpPr>
        <p:grpSpPr>
          <a:xfrm rot="1077442">
            <a:off x="1537784" y="891436"/>
            <a:ext cx="719170" cy="604183"/>
            <a:chOff x="3501799" y="2600852"/>
            <a:chExt cx="302718" cy="369541"/>
          </a:xfrm>
        </p:grpSpPr>
        <p:sp>
          <p:nvSpPr>
            <p:cNvPr id="1753" name="Google Shape;1753;p30"/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2" name="Google Shape;1762;p30"/>
          <p:cNvGrpSpPr/>
          <p:nvPr/>
        </p:nvGrpSpPr>
        <p:grpSpPr>
          <a:xfrm rot="-1609979">
            <a:off x="1385475" y="2895693"/>
            <a:ext cx="687311" cy="715495"/>
            <a:chOff x="4146883" y="3259273"/>
            <a:chExt cx="368901" cy="368791"/>
          </a:xfrm>
        </p:grpSpPr>
        <p:sp>
          <p:nvSpPr>
            <p:cNvPr id="1763" name="Google Shape;1763;p30"/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3" name="Google Shape;1773;p30"/>
          <p:cNvGrpSpPr/>
          <p:nvPr/>
        </p:nvGrpSpPr>
        <p:grpSpPr>
          <a:xfrm>
            <a:off x="4414014" y="2038350"/>
            <a:ext cx="443737" cy="486364"/>
            <a:chOff x="4769156" y="3921390"/>
            <a:chExt cx="315972" cy="368624"/>
          </a:xfrm>
        </p:grpSpPr>
        <p:sp>
          <p:nvSpPr>
            <p:cNvPr id="1774" name="Google Shape;1774;p30"/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7" name="Google Shape;1787;p30"/>
          <p:cNvGrpSpPr/>
          <p:nvPr/>
        </p:nvGrpSpPr>
        <p:grpSpPr>
          <a:xfrm rot="944633">
            <a:off x="7092373" y="909765"/>
            <a:ext cx="599014" cy="658652"/>
            <a:chOff x="7364414" y="2601158"/>
            <a:chExt cx="370541" cy="366956"/>
          </a:xfrm>
        </p:grpSpPr>
        <p:sp>
          <p:nvSpPr>
            <p:cNvPr id="1788" name="Google Shape;1788;p30"/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4" name="Google Shape;1794;p30"/>
          <p:cNvGrpSpPr/>
          <p:nvPr/>
        </p:nvGrpSpPr>
        <p:grpSpPr>
          <a:xfrm rot="2006292">
            <a:off x="7102862" y="2774950"/>
            <a:ext cx="675888" cy="769692"/>
            <a:chOff x="3493214" y="3259495"/>
            <a:chExt cx="319916" cy="369874"/>
          </a:xfrm>
        </p:grpSpPr>
        <p:sp>
          <p:nvSpPr>
            <p:cNvPr id="1795" name="Google Shape;1795;p30"/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2" name="Google Shape;18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978" y="0"/>
            <a:ext cx="1445021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sz="2400" dirty="0"/>
              <a:t>Owner create Promotion</a:t>
            </a:r>
            <a:endParaRPr sz="2400" dirty="0"/>
          </a:p>
        </p:txBody>
      </p:sp>
      <p:pic>
        <p:nvPicPr>
          <p:cNvPr id="1878" name="Google Shape;18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905" y="0"/>
            <a:ext cx="1615095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75" y="2081013"/>
            <a:ext cx="869475" cy="869453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33"/>
          <p:cNvSpPr/>
          <p:nvPr/>
        </p:nvSpPr>
        <p:spPr>
          <a:xfrm>
            <a:off x="2773375" y="2150650"/>
            <a:ext cx="1271700" cy="73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latin typeface="ABeeZee"/>
                <a:ea typeface="ABeeZee"/>
                <a:cs typeface="ABeeZee"/>
                <a:sym typeface="ABeeZee"/>
              </a:rPr>
              <a:t>Manage promotion</a:t>
            </a:r>
            <a:endParaRPr sz="12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83" name="Google Shape;1883;p33"/>
          <p:cNvSpPr/>
          <p:nvPr/>
        </p:nvSpPr>
        <p:spPr>
          <a:xfrm>
            <a:off x="4731475" y="2150650"/>
            <a:ext cx="1271700" cy="73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latin typeface="ABeeZee"/>
                <a:ea typeface="ABeeZee"/>
                <a:cs typeface="ABeeZee"/>
                <a:sym typeface="ABeeZee"/>
              </a:rPr>
              <a:t>View list promotion</a:t>
            </a:r>
            <a:endParaRPr sz="12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84" name="Google Shape;1884;p33"/>
          <p:cNvSpPr/>
          <p:nvPr/>
        </p:nvSpPr>
        <p:spPr>
          <a:xfrm>
            <a:off x="6604975" y="2147500"/>
            <a:ext cx="1271700" cy="73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latin typeface="ABeeZee"/>
                <a:ea typeface="ABeeZee"/>
                <a:cs typeface="ABeeZee"/>
                <a:sym typeface="ABeeZee"/>
              </a:rPr>
              <a:t>Create promotion</a:t>
            </a:r>
            <a:endParaRPr sz="12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FC186-AB07-0FBC-01E6-9A529D02D789}"/>
              </a:ext>
            </a:extLst>
          </p:cNvPr>
          <p:cNvSpPr txBox="1"/>
          <p:nvPr/>
        </p:nvSpPr>
        <p:spPr>
          <a:xfrm>
            <a:off x="1026695" y="3015860"/>
            <a:ext cx="8694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Owner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85070E-E197-4B18-3F19-2AAD25CE54B6}"/>
              </a:ext>
            </a:extLst>
          </p:cNvPr>
          <p:cNvCxnSpPr>
            <a:stCxn id="1879" idx="3"/>
            <a:endCxn id="1881" idx="1"/>
          </p:cNvCxnSpPr>
          <p:nvPr/>
        </p:nvCxnSpPr>
        <p:spPr>
          <a:xfrm>
            <a:off x="1850450" y="2515740"/>
            <a:ext cx="922925" cy="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2ACDD0-72D1-B34F-F4FD-2263EBB52ECE}"/>
              </a:ext>
            </a:extLst>
          </p:cNvPr>
          <p:cNvCxnSpPr>
            <a:cxnSpLocks/>
            <a:stCxn id="1881" idx="3"/>
            <a:endCxn id="1883" idx="1"/>
          </p:cNvCxnSpPr>
          <p:nvPr/>
        </p:nvCxnSpPr>
        <p:spPr>
          <a:xfrm>
            <a:off x="4045075" y="2515750"/>
            <a:ext cx="6864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8CF60-B5D1-1DB1-0E80-8DD9F2DB4911}"/>
              </a:ext>
            </a:extLst>
          </p:cNvPr>
          <p:cNvCxnSpPr>
            <a:cxnSpLocks/>
            <a:stCxn id="1883" idx="3"/>
            <a:endCxn id="1884" idx="1"/>
          </p:cNvCxnSpPr>
          <p:nvPr/>
        </p:nvCxnSpPr>
        <p:spPr>
          <a:xfrm flipV="1">
            <a:off x="6003175" y="2512600"/>
            <a:ext cx="601800" cy="31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2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Team Member</a:t>
            </a:r>
            <a:endParaRPr/>
          </a:p>
        </p:txBody>
      </p:sp>
      <p:sp>
        <p:nvSpPr>
          <p:cNvPr id="1575" name="Google Shape;1575;p14"/>
          <p:cNvSpPr txBox="1">
            <a:spLocks noGrp="1"/>
          </p:cNvSpPr>
          <p:nvPr>
            <p:ph type="title" idx="2"/>
          </p:nvPr>
        </p:nvSpPr>
        <p:spPr>
          <a:xfrm>
            <a:off x="1449598" y="1239031"/>
            <a:ext cx="2885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Supervisor</a:t>
            </a:r>
            <a:endParaRPr/>
          </a:p>
        </p:txBody>
      </p:sp>
      <p:sp>
        <p:nvSpPr>
          <p:cNvPr id="1576" name="Google Shape;1576;p14"/>
          <p:cNvSpPr txBox="1">
            <a:spLocks noGrp="1"/>
          </p:cNvSpPr>
          <p:nvPr>
            <p:ph type="title" idx="3"/>
          </p:nvPr>
        </p:nvSpPr>
        <p:spPr>
          <a:xfrm>
            <a:off x="1343873" y="2356831"/>
            <a:ext cx="2885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Member</a:t>
            </a:r>
            <a:endParaRPr/>
          </a:p>
        </p:txBody>
      </p:sp>
      <p:sp>
        <p:nvSpPr>
          <p:cNvPr id="1577" name="Google Shape;1577;p14"/>
          <p:cNvSpPr txBox="1">
            <a:spLocks noGrp="1"/>
          </p:cNvSpPr>
          <p:nvPr>
            <p:ph type="subTitle" idx="1"/>
          </p:nvPr>
        </p:nvSpPr>
        <p:spPr>
          <a:xfrm>
            <a:off x="1343875" y="2805728"/>
            <a:ext cx="28857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vi-VN" sz="1600"/>
              <a:t>Hoàng Lê Duy ( FE )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vi-VN" sz="1600"/>
              <a:t>Đỗ Thành Tú ( Mobile )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vi-VN" sz="1600"/>
              <a:t>Trương Thành Trung ( BE )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vi-VN" sz="1600"/>
              <a:t>Nguyễn Tuấn Tú ( BE )</a:t>
            </a:r>
            <a:endParaRPr sz="1600"/>
          </a:p>
        </p:txBody>
      </p:sp>
      <p:sp>
        <p:nvSpPr>
          <p:cNvPr id="1578" name="Google Shape;1578;p14"/>
          <p:cNvSpPr txBox="1">
            <a:spLocks noGrp="1"/>
          </p:cNvSpPr>
          <p:nvPr>
            <p:ph type="subTitle" idx="4"/>
          </p:nvPr>
        </p:nvSpPr>
        <p:spPr>
          <a:xfrm>
            <a:off x="1343875" y="1797924"/>
            <a:ext cx="2885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vi-VN" sz="1700"/>
              <a:t>Mr. </a:t>
            </a:r>
            <a:r>
              <a:rPr lang="vi-VN" sz="1700" b="1" i="1"/>
              <a:t>Nguyễn Trí Thông</a:t>
            </a:r>
            <a:endParaRPr sz="1700" b="1" i="1"/>
          </a:p>
        </p:txBody>
      </p:sp>
      <p:pic>
        <p:nvPicPr>
          <p:cNvPr id="1579" name="Google Shape;15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19" y="0"/>
            <a:ext cx="1814781" cy="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1821" name="Google Shape;1821;p32"/>
          <p:cNvSpPr/>
          <p:nvPr/>
        </p:nvSpPr>
        <p:spPr>
          <a:xfrm>
            <a:off x="3508714" y="1637330"/>
            <a:ext cx="2126585" cy="198215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2" name="Google Shape;1822;p32"/>
          <p:cNvGrpSpPr/>
          <p:nvPr/>
        </p:nvGrpSpPr>
        <p:grpSpPr>
          <a:xfrm rot="1077497">
            <a:off x="1537775" y="891578"/>
            <a:ext cx="719179" cy="604182"/>
            <a:chOff x="3501799" y="2600852"/>
            <a:chExt cx="302718" cy="369541"/>
          </a:xfrm>
        </p:grpSpPr>
        <p:sp>
          <p:nvSpPr>
            <p:cNvPr id="1823" name="Google Shape;1823;p32"/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2" name="Google Shape;1832;p32"/>
          <p:cNvGrpSpPr/>
          <p:nvPr/>
        </p:nvGrpSpPr>
        <p:grpSpPr>
          <a:xfrm rot="-1609994">
            <a:off x="1385222" y="2895668"/>
            <a:ext cx="687305" cy="715483"/>
            <a:chOff x="4146883" y="3259273"/>
            <a:chExt cx="368901" cy="368791"/>
          </a:xfrm>
        </p:grpSpPr>
        <p:sp>
          <p:nvSpPr>
            <p:cNvPr id="1833" name="Google Shape;1833;p32"/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3" name="Google Shape;1843;p32"/>
          <p:cNvGrpSpPr/>
          <p:nvPr/>
        </p:nvGrpSpPr>
        <p:grpSpPr>
          <a:xfrm>
            <a:off x="4414220" y="2038334"/>
            <a:ext cx="443751" cy="486362"/>
            <a:chOff x="4769156" y="3921390"/>
            <a:chExt cx="315972" cy="368624"/>
          </a:xfrm>
        </p:grpSpPr>
        <p:sp>
          <p:nvSpPr>
            <p:cNvPr id="1844" name="Google Shape;1844;p32"/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7" name="Google Shape;1857;p32"/>
          <p:cNvGrpSpPr/>
          <p:nvPr/>
        </p:nvGrpSpPr>
        <p:grpSpPr>
          <a:xfrm rot="944572">
            <a:off x="7092114" y="909523"/>
            <a:ext cx="598993" cy="658661"/>
            <a:chOff x="7364414" y="2601158"/>
            <a:chExt cx="370541" cy="366956"/>
          </a:xfrm>
        </p:grpSpPr>
        <p:sp>
          <p:nvSpPr>
            <p:cNvPr id="1858" name="Google Shape;1858;p32"/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4" name="Google Shape;1864;p32"/>
          <p:cNvGrpSpPr/>
          <p:nvPr/>
        </p:nvGrpSpPr>
        <p:grpSpPr>
          <a:xfrm rot="2006331">
            <a:off x="7102769" y="2774965"/>
            <a:ext cx="675890" cy="769689"/>
            <a:chOff x="3493214" y="3259495"/>
            <a:chExt cx="319916" cy="369874"/>
          </a:xfrm>
        </p:grpSpPr>
        <p:sp>
          <p:nvSpPr>
            <p:cNvPr id="1865" name="Google Shape;1865;p32"/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2" name="Google Shape;18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978" y="0"/>
            <a:ext cx="1445021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sz="2400"/>
              <a:t>Owner create Package</a:t>
            </a:r>
            <a:endParaRPr sz="2400"/>
          </a:p>
        </p:txBody>
      </p:sp>
      <p:pic>
        <p:nvPicPr>
          <p:cNvPr id="1878" name="Google Shape;18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905" y="0"/>
            <a:ext cx="1615095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75" y="2081013"/>
            <a:ext cx="869475" cy="869453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33"/>
          <p:cNvSpPr/>
          <p:nvPr/>
        </p:nvSpPr>
        <p:spPr>
          <a:xfrm>
            <a:off x="2773375" y="2150650"/>
            <a:ext cx="1271700" cy="73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>
                <a:latin typeface="ABeeZee"/>
                <a:ea typeface="ABeeZee"/>
                <a:cs typeface="ABeeZee"/>
                <a:sym typeface="ABeeZee"/>
              </a:rPr>
              <a:t>Manage package</a:t>
            </a:r>
            <a:endParaRPr sz="1200"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83" name="Google Shape;1883;p33"/>
          <p:cNvSpPr/>
          <p:nvPr/>
        </p:nvSpPr>
        <p:spPr>
          <a:xfrm>
            <a:off x="4731475" y="2150650"/>
            <a:ext cx="1271700" cy="73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>
                <a:latin typeface="ABeeZee"/>
                <a:ea typeface="ABeeZee"/>
                <a:cs typeface="ABeeZee"/>
                <a:sym typeface="ABeeZee"/>
              </a:rPr>
              <a:t>View list package</a:t>
            </a:r>
            <a:endParaRPr sz="1200"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84" name="Google Shape;1884;p33"/>
          <p:cNvSpPr/>
          <p:nvPr/>
        </p:nvSpPr>
        <p:spPr>
          <a:xfrm>
            <a:off x="6604975" y="2147500"/>
            <a:ext cx="1271700" cy="730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>
                <a:latin typeface="ABeeZee"/>
                <a:ea typeface="ABeeZee"/>
                <a:cs typeface="ABeeZee"/>
                <a:sym typeface="ABeeZee"/>
              </a:rPr>
              <a:t>Create package</a:t>
            </a:r>
            <a:endParaRPr sz="1200"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FC186-AB07-0FBC-01E6-9A529D02D789}"/>
              </a:ext>
            </a:extLst>
          </p:cNvPr>
          <p:cNvSpPr txBox="1"/>
          <p:nvPr/>
        </p:nvSpPr>
        <p:spPr>
          <a:xfrm>
            <a:off x="1026695" y="3015860"/>
            <a:ext cx="8694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Owner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85070E-E197-4B18-3F19-2AAD25CE54B6}"/>
              </a:ext>
            </a:extLst>
          </p:cNvPr>
          <p:cNvCxnSpPr>
            <a:stCxn id="1879" idx="3"/>
            <a:endCxn id="1881" idx="1"/>
          </p:cNvCxnSpPr>
          <p:nvPr/>
        </p:nvCxnSpPr>
        <p:spPr>
          <a:xfrm>
            <a:off x="1850450" y="2515740"/>
            <a:ext cx="922925" cy="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2ACDD0-72D1-B34F-F4FD-2263EBB52ECE}"/>
              </a:ext>
            </a:extLst>
          </p:cNvPr>
          <p:cNvCxnSpPr>
            <a:cxnSpLocks/>
            <a:stCxn id="1881" idx="3"/>
            <a:endCxn id="1883" idx="1"/>
          </p:cNvCxnSpPr>
          <p:nvPr/>
        </p:nvCxnSpPr>
        <p:spPr>
          <a:xfrm>
            <a:off x="4045075" y="2515750"/>
            <a:ext cx="6864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8CF60-B5D1-1DB1-0E80-8DD9F2DB4911}"/>
              </a:ext>
            </a:extLst>
          </p:cNvPr>
          <p:cNvCxnSpPr>
            <a:cxnSpLocks/>
            <a:stCxn id="1883" idx="3"/>
            <a:endCxn id="1884" idx="1"/>
          </p:cNvCxnSpPr>
          <p:nvPr/>
        </p:nvCxnSpPr>
        <p:spPr>
          <a:xfrm flipV="1">
            <a:off x="6003175" y="2512600"/>
            <a:ext cx="601800" cy="31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4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1891" name="Google Shape;1891;p34"/>
          <p:cNvSpPr/>
          <p:nvPr/>
        </p:nvSpPr>
        <p:spPr>
          <a:xfrm>
            <a:off x="3508714" y="1637330"/>
            <a:ext cx="2126585" cy="198215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2" name="Google Shape;1892;p34"/>
          <p:cNvGrpSpPr/>
          <p:nvPr/>
        </p:nvGrpSpPr>
        <p:grpSpPr>
          <a:xfrm rot="1077497">
            <a:off x="1537775" y="891578"/>
            <a:ext cx="719179" cy="604182"/>
            <a:chOff x="3501799" y="2600852"/>
            <a:chExt cx="302718" cy="369541"/>
          </a:xfrm>
        </p:grpSpPr>
        <p:sp>
          <p:nvSpPr>
            <p:cNvPr id="1893" name="Google Shape;1893;p34"/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2" name="Google Shape;1902;p34"/>
          <p:cNvGrpSpPr/>
          <p:nvPr/>
        </p:nvGrpSpPr>
        <p:grpSpPr>
          <a:xfrm rot="-1609994">
            <a:off x="1385222" y="2895668"/>
            <a:ext cx="687305" cy="715483"/>
            <a:chOff x="4146883" y="3259273"/>
            <a:chExt cx="368901" cy="368791"/>
          </a:xfrm>
        </p:grpSpPr>
        <p:sp>
          <p:nvSpPr>
            <p:cNvPr id="1903" name="Google Shape;1903;p34"/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3" name="Google Shape;1913;p34"/>
          <p:cNvGrpSpPr/>
          <p:nvPr/>
        </p:nvGrpSpPr>
        <p:grpSpPr>
          <a:xfrm>
            <a:off x="4414220" y="2038334"/>
            <a:ext cx="443751" cy="486362"/>
            <a:chOff x="4769156" y="3921390"/>
            <a:chExt cx="315972" cy="368624"/>
          </a:xfrm>
        </p:grpSpPr>
        <p:sp>
          <p:nvSpPr>
            <p:cNvPr id="1914" name="Google Shape;1914;p34"/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7" name="Google Shape;1927;p34"/>
          <p:cNvGrpSpPr/>
          <p:nvPr/>
        </p:nvGrpSpPr>
        <p:grpSpPr>
          <a:xfrm rot="944572">
            <a:off x="7092114" y="909523"/>
            <a:ext cx="598993" cy="658661"/>
            <a:chOff x="7364414" y="2601158"/>
            <a:chExt cx="370541" cy="366956"/>
          </a:xfrm>
        </p:grpSpPr>
        <p:sp>
          <p:nvSpPr>
            <p:cNvPr id="1928" name="Google Shape;1928;p34"/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4" name="Google Shape;1934;p34"/>
          <p:cNvGrpSpPr/>
          <p:nvPr/>
        </p:nvGrpSpPr>
        <p:grpSpPr>
          <a:xfrm rot="2006331">
            <a:off x="7102769" y="2774965"/>
            <a:ext cx="675890" cy="769689"/>
            <a:chOff x="3493214" y="3259495"/>
            <a:chExt cx="319916" cy="369874"/>
          </a:xfrm>
        </p:grpSpPr>
        <p:sp>
          <p:nvSpPr>
            <p:cNvPr id="1935" name="Google Shape;1935;p34"/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42" name="Google Shape;19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978" y="0"/>
            <a:ext cx="1445021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5"/>
          <p:cNvSpPr txBox="1">
            <a:spLocks noGrp="1"/>
          </p:cNvSpPr>
          <p:nvPr>
            <p:ph type="title"/>
          </p:nvPr>
        </p:nvSpPr>
        <p:spPr>
          <a:xfrm>
            <a:off x="556700" y="70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sz="2000"/>
              <a:t>Customer – send request</a:t>
            </a:r>
            <a:endParaRPr sz="2000"/>
          </a:p>
        </p:txBody>
      </p:sp>
      <p:pic>
        <p:nvPicPr>
          <p:cNvPr id="1948" name="Google Shape;19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500" y="0"/>
            <a:ext cx="1747500" cy="5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547" y="831300"/>
            <a:ext cx="622900" cy="6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0" name="Google Shape;1950;p35"/>
          <p:cNvCxnSpPr>
            <a:cxnSpLocks/>
            <a:stCxn id="1949" idx="3"/>
            <a:endCxn id="1953" idx="1"/>
          </p:cNvCxnSpPr>
          <p:nvPr/>
        </p:nvCxnSpPr>
        <p:spPr>
          <a:xfrm>
            <a:off x="1894447" y="1142750"/>
            <a:ext cx="921005" cy="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3" name="Google Shape;1953;p35"/>
          <p:cNvSpPr/>
          <p:nvPr/>
        </p:nvSpPr>
        <p:spPr>
          <a:xfrm>
            <a:off x="2815452" y="831400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View package list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954" name="Google Shape;1954;p35"/>
          <p:cNvSpPr/>
          <p:nvPr/>
        </p:nvSpPr>
        <p:spPr>
          <a:xfrm>
            <a:off x="4239303" y="841094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View package details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955" name="Google Shape;1955;p35"/>
          <p:cNvSpPr/>
          <p:nvPr/>
        </p:nvSpPr>
        <p:spPr>
          <a:xfrm>
            <a:off x="5663154" y="841094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>
                <a:latin typeface="ABeeZee"/>
                <a:ea typeface="ABeeZee"/>
                <a:cs typeface="ABeeZee"/>
                <a:sym typeface="ABeeZee"/>
              </a:rPr>
              <a:t>Send request survey</a:t>
            </a:r>
            <a:endParaRPr sz="1000"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956" name="Google Shape;1956;p35"/>
          <p:cNvSpPr/>
          <p:nvPr/>
        </p:nvSpPr>
        <p:spPr>
          <a:xfrm>
            <a:off x="4239303" y="1948950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Chat 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957" name="Google Shape;1957;p35"/>
          <p:cNvCxnSpPr>
            <a:cxnSpLocks/>
            <a:stCxn id="1953" idx="3"/>
            <a:endCxn id="1954" idx="1"/>
          </p:cNvCxnSpPr>
          <p:nvPr/>
        </p:nvCxnSpPr>
        <p:spPr>
          <a:xfrm>
            <a:off x="3638652" y="1142800"/>
            <a:ext cx="600651" cy="96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8" name="Google Shape;1958;p35"/>
          <p:cNvCxnSpPr>
            <a:cxnSpLocks/>
            <a:stCxn id="1954" idx="2"/>
            <a:endCxn id="1956" idx="0"/>
          </p:cNvCxnSpPr>
          <p:nvPr/>
        </p:nvCxnSpPr>
        <p:spPr>
          <a:xfrm>
            <a:off x="4650903" y="1463894"/>
            <a:ext cx="0" cy="48505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0" name="Google Shape;1960;p35"/>
          <p:cNvCxnSpPr>
            <a:cxnSpLocks/>
            <a:stCxn id="1954" idx="3"/>
            <a:endCxn id="1955" idx="1"/>
          </p:cNvCxnSpPr>
          <p:nvPr/>
        </p:nvCxnSpPr>
        <p:spPr>
          <a:xfrm>
            <a:off x="5062503" y="1152494"/>
            <a:ext cx="600651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61" name="Google Shape;196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165" y="3131225"/>
            <a:ext cx="869475" cy="86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2" name="Google Shape;1962;p35"/>
          <p:cNvCxnSpPr>
            <a:cxnSpLocks/>
            <a:stCxn id="1961" idx="0"/>
            <a:endCxn id="1956" idx="2"/>
          </p:cNvCxnSpPr>
          <p:nvPr/>
        </p:nvCxnSpPr>
        <p:spPr>
          <a:xfrm flipV="1">
            <a:off x="4650903" y="2571750"/>
            <a:ext cx="0" cy="559475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514FE9-39B6-6FA8-D5BF-CAA94F94B66D}"/>
              </a:ext>
            </a:extLst>
          </p:cNvPr>
          <p:cNvCxnSpPr>
            <a:stCxn id="1956" idx="3"/>
            <a:endCxn id="1955" idx="2"/>
          </p:cNvCxnSpPr>
          <p:nvPr/>
        </p:nvCxnSpPr>
        <p:spPr>
          <a:xfrm flipV="1">
            <a:off x="5062503" y="1463894"/>
            <a:ext cx="1012251" cy="796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3ABDD8-DFFD-1133-BC6A-043158B17315}"/>
              </a:ext>
            </a:extLst>
          </p:cNvPr>
          <p:cNvSpPr txBox="1"/>
          <p:nvPr/>
        </p:nvSpPr>
        <p:spPr>
          <a:xfrm>
            <a:off x="1068347" y="1492790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Customer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1B3560-17CE-959E-EAB8-AD188AC5ECB8}"/>
              </a:ext>
            </a:extLst>
          </p:cNvPr>
          <p:cNvSpPr txBox="1"/>
          <p:nvPr/>
        </p:nvSpPr>
        <p:spPr>
          <a:xfrm>
            <a:off x="4308775" y="4000700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Teller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1891" name="Google Shape;1891;p34"/>
          <p:cNvSpPr/>
          <p:nvPr/>
        </p:nvSpPr>
        <p:spPr>
          <a:xfrm>
            <a:off x="3508714" y="1637330"/>
            <a:ext cx="2126585" cy="198215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2" name="Google Shape;1892;p34"/>
          <p:cNvGrpSpPr/>
          <p:nvPr/>
        </p:nvGrpSpPr>
        <p:grpSpPr>
          <a:xfrm rot="1077497">
            <a:off x="1537775" y="891578"/>
            <a:ext cx="719179" cy="604182"/>
            <a:chOff x="3501799" y="2600852"/>
            <a:chExt cx="302718" cy="369541"/>
          </a:xfrm>
        </p:grpSpPr>
        <p:sp>
          <p:nvSpPr>
            <p:cNvPr id="1893" name="Google Shape;1893;p34"/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2" name="Google Shape;1902;p34"/>
          <p:cNvGrpSpPr/>
          <p:nvPr/>
        </p:nvGrpSpPr>
        <p:grpSpPr>
          <a:xfrm rot="-1609994">
            <a:off x="1385222" y="2895668"/>
            <a:ext cx="687305" cy="715483"/>
            <a:chOff x="4146883" y="3259273"/>
            <a:chExt cx="368901" cy="368791"/>
          </a:xfrm>
        </p:grpSpPr>
        <p:sp>
          <p:nvSpPr>
            <p:cNvPr id="1903" name="Google Shape;1903;p34"/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3" name="Google Shape;1913;p34"/>
          <p:cNvGrpSpPr/>
          <p:nvPr/>
        </p:nvGrpSpPr>
        <p:grpSpPr>
          <a:xfrm>
            <a:off x="4414220" y="2038334"/>
            <a:ext cx="443751" cy="486362"/>
            <a:chOff x="4769156" y="3921390"/>
            <a:chExt cx="315972" cy="368624"/>
          </a:xfrm>
        </p:grpSpPr>
        <p:sp>
          <p:nvSpPr>
            <p:cNvPr id="1914" name="Google Shape;1914;p34"/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7" name="Google Shape;1927;p34"/>
          <p:cNvGrpSpPr/>
          <p:nvPr/>
        </p:nvGrpSpPr>
        <p:grpSpPr>
          <a:xfrm rot="944572">
            <a:off x="7092114" y="909523"/>
            <a:ext cx="598993" cy="658661"/>
            <a:chOff x="7364414" y="2601158"/>
            <a:chExt cx="370541" cy="366956"/>
          </a:xfrm>
        </p:grpSpPr>
        <p:sp>
          <p:nvSpPr>
            <p:cNvPr id="1928" name="Google Shape;1928;p34"/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4" name="Google Shape;1934;p34"/>
          <p:cNvGrpSpPr/>
          <p:nvPr/>
        </p:nvGrpSpPr>
        <p:grpSpPr>
          <a:xfrm rot="2006331">
            <a:off x="7102769" y="2774965"/>
            <a:ext cx="675890" cy="769689"/>
            <a:chOff x="3493214" y="3259495"/>
            <a:chExt cx="319916" cy="369874"/>
          </a:xfrm>
        </p:grpSpPr>
        <p:sp>
          <p:nvSpPr>
            <p:cNvPr id="1935" name="Google Shape;1935;p34"/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42" name="Google Shape;19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978" y="0"/>
            <a:ext cx="1445021" cy="44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4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sz="2000" dirty="0"/>
              <a:t>Teller &amp; Staff assign staff &amp; survey flow</a:t>
            </a:r>
            <a:endParaRPr sz="2000" dirty="0"/>
          </a:p>
        </p:txBody>
      </p:sp>
      <p:pic>
        <p:nvPicPr>
          <p:cNvPr id="1973" name="Google Shape;19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81" y="0"/>
            <a:ext cx="1745618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Google Shape;19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622" y="1470893"/>
            <a:ext cx="749174" cy="6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975" name="Google Shape;1975;p37"/>
          <p:cNvSpPr/>
          <p:nvPr/>
        </p:nvSpPr>
        <p:spPr>
          <a:xfrm>
            <a:off x="2203794" y="1508124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View request list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977" name="Google Shape;1977;p37"/>
          <p:cNvSpPr/>
          <p:nvPr/>
        </p:nvSpPr>
        <p:spPr>
          <a:xfrm>
            <a:off x="3522988" y="1508124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Assign Staff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4F215-F68A-9E74-6BAE-0AC4BD3D4AF0}"/>
              </a:ext>
            </a:extLst>
          </p:cNvPr>
          <p:cNvSpPr txBox="1"/>
          <p:nvPr/>
        </p:nvSpPr>
        <p:spPr>
          <a:xfrm>
            <a:off x="1949273" y="3635926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Teller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70118C-7A4E-BF48-15C8-BADC2E1DDE40}"/>
              </a:ext>
            </a:extLst>
          </p:cNvPr>
          <p:cNvCxnSpPr>
            <a:cxnSpLocks/>
            <a:stCxn id="1974" idx="3"/>
            <a:endCxn id="1975" idx="1"/>
          </p:cNvCxnSpPr>
          <p:nvPr/>
        </p:nvCxnSpPr>
        <p:spPr>
          <a:xfrm>
            <a:off x="1566796" y="1816974"/>
            <a:ext cx="636998" cy="25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8258A0-32A4-EB9C-D478-E877FAD5E6AC}"/>
              </a:ext>
            </a:extLst>
          </p:cNvPr>
          <p:cNvCxnSpPr>
            <a:cxnSpLocks/>
            <a:stCxn id="1975" idx="3"/>
            <a:endCxn id="1977" idx="1"/>
          </p:cNvCxnSpPr>
          <p:nvPr/>
        </p:nvCxnSpPr>
        <p:spPr>
          <a:xfrm>
            <a:off x="3026994" y="1819524"/>
            <a:ext cx="49599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Google Shape;1710;p26">
            <a:extLst>
              <a:ext uri="{FF2B5EF4-FFF2-40B4-BE49-F238E27FC236}">
                <a16:creationId xmlns:a16="http://schemas.microsoft.com/office/drawing/2014/main" id="{EEC6323E-C342-BAE2-4646-D541824B8D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6423" y="1505573"/>
            <a:ext cx="689563" cy="6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BD3B9C-80C3-A753-1EAD-5922B4AD2024}"/>
              </a:ext>
            </a:extLst>
          </p:cNvPr>
          <p:cNvSpPr txBox="1"/>
          <p:nvPr/>
        </p:nvSpPr>
        <p:spPr>
          <a:xfrm>
            <a:off x="5266423" y="2122682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Staff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0" name="Google Shape;1981;p37">
            <a:extLst>
              <a:ext uri="{FF2B5EF4-FFF2-40B4-BE49-F238E27FC236}">
                <a16:creationId xmlns:a16="http://schemas.microsoft.com/office/drawing/2014/main" id="{757FE17C-0EC1-7492-AB96-365B6BFCED37}"/>
              </a:ext>
            </a:extLst>
          </p:cNvPr>
          <p:cNvSpPr/>
          <p:nvPr/>
        </p:nvSpPr>
        <p:spPr>
          <a:xfrm>
            <a:off x="6688320" y="1508124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View request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6" name="Google Shape;1981;p37">
            <a:extLst>
              <a:ext uri="{FF2B5EF4-FFF2-40B4-BE49-F238E27FC236}">
                <a16:creationId xmlns:a16="http://schemas.microsoft.com/office/drawing/2014/main" id="{08B79347-D0D1-5A7C-C0E5-28D11059FD75}"/>
              </a:ext>
            </a:extLst>
          </p:cNvPr>
          <p:cNvSpPr/>
          <p:nvPr/>
        </p:nvSpPr>
        <p:spPr>
          <a:xfrm>
            <a:off x="5317693" y="3013127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Survey Succesfully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55AA0B-CBEE-6CDA-F555-EEDCB8C44EDA}"/>
              </a:ext>
            </a:extLst>
          </p:cNvPr>
          <p:cNvCxnSpPr>
            <a:cxnSpLocks/>
            <a:stCxn id="20" idx="2"/>
            <a:endCxn id="2004" idx="0"/>
          </p:cNvCxnSpPr>
          <p:nvPr/>
        </p:nvCxnSpPr>
        <p:spPr>
          <a:xfrm>
            <a:off x="7099920" y="2130924"/>
            <a:ext cx="0" cy="97110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98" name="Picture 1997">
            <a:extLst>
              <a:ext uri="{FF2B5EF4-FFF2-40B4-BE49-F238E27FC236}">
                <a16:creationId xmlns:a16="http://schemas.microsoft.com/office/drawing/2014/main" id="{9411C985-D0E5-B3D3-7FFF-1D6E834A908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14546" y="1403845"/>
            <a:ext cx="346200" cy="346200"/>
          </a:xfrm>
          <a:prstGeom prst="rect">
            <a:avLst/>
          </a:prstGeom>
        </p:spPr>
      </p:pic>
      <p:pic>
        <p:nvPicPr>
          <p:cNvPr id="2004" name="Picture 2003">
            <a:extLst>
              <a:ext uri="{FF2B5EF4-FFF2-40B4-BE49-F238E27FC236}">
                <a16:creationId xmlns:a16="http://schemas.microsoft.com/office/drawing/2014/main" id="{C2C6BB9F-F3B4-24DA-5A23-CF7DDD82EE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420" y="3102027"/>
            <a:ext cx="445000" cy="445000"/>
          </a:xfrm>
          <a:prstGeom prst="rect">
            <a:avLst/>
          </a:prstGeom>
        </p:spPr>
      </p:pic>
      <p:pic>
        <p:nvPicPr>
          <p:cNvPr id="2014" name="Google Shape;1974;p37">
            <a:extLst>
              <a:ext uri="{FF2B5EF4-FFF2-40B4-BE49-F238E27FC236}">
                <a16:creationId xmlns:a16="http://schemas.microsoft.com/office/drawing/2014/main" id="{13FD8021-7338-CC4A-6140-DCAC83F27F4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186" y="2977896"/>
            <a:ext cx="749174" cy="6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015" name="TextBox 2014">
            <a:extLst>
              <a:ext uri="{FF2B5EF4-FFF2-40B4-BE49-F238E27FC236}">
                <a16:creationId xmlns:a16="http://schemas.microsoft.com/office/drawing/2014/main" id="{B8B9BEAC-04A4-737A-205C-6F9AF3943DBD}"/>
              </a:ext>
            </a:extLst>
          </p:cNvPr>
          <p:cNvSpPr txBox="1"/>
          <p:nvPr/>
        </p:nvSpPr>
        <p:spPr>
          <a:xfrm>
            <a:off x="1000425" y="2318005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Teller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0C560CA6-B60B-A591-C802-65E42B0C0452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955986" y="1816974"/>
            <a:ext cx="732334" cy="25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21" name="Picture 2020">
            <a:extLst>
              <a:ext uri="{FF2B5EF4-FFF2-40B4-BE49-F238E27FC236}">
                <a16:creationId xmlns:a16="http://schemas.microsoft.com/office/drawing/2014/main" id="{79856F4C-C723-BFCB-5BCF-62C15AF2D67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6536" y="2977776"/>
            <a:ext cx="346200" cy="346200"/>
          </a:xfrm>
          <a:prstGeom prst="rect">
            <a:avLst/>
          </a:prstGeom>
        </p:spPr>
      </p:pic>
      <p:cxnSp>
        <p:nvCxnSpPr>
          <p:cNvPr id="2042" name="Straight Arrow Connector 2041">
            <a:extLst>
              <a:ext uri="{FF2B5EF4-FFF2-40B4-BE49-F238E27FC236}">
                <a16:creationId xmlns:a16="http://schemas.microsoft.com/office/drawing/2014/main" id="{EB43F1C6-07E5-07C4-7A8E-F7550E7403BE}"/>
              </a:ext>
            </a:extLst>
          </p:cNvPr>
          <p:cNvCxnSpPr>
            <a:cxnSpLocks/>
            <a:stCxn id="1977" idx="3"/>
            <a:endCxn id="14" idx="1"/>
          </p:cNvCxnSpPr>
          <p:nvPr/>
        </p:nvCxnSpPr>
        <p:spPr>
          <a:xfrm flipV="1">
            <a:off x="4346188" y="1816974"/>
            <a:ext cx="920235" cy="25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80AD675B-0783-7F1A-0AA0-8EE5781263BD}"/>
              </a:ext>
            </a:extLst>
          </p:cNvPr>
          <p:cNvCxnSpPr>
            <a:cxnSpLocks/>
            <a:stCxn id="2004" idx="1"/>
            <a:endCxn id="26" idx="3"/>
          </p:cNvCxnSpPr>
          <p:nvPr/>
        </p:nvCxnSpPr>
        <p:spPr>
          <a:xfrm flipH="1">
            <a:off x="6140893" y="3324527"/>
            <a:ext cx="7365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5" name="Google Shape;1981;p37">
            <a:extLst>
              <a:ext uri="{FF2B5EF4-FFF2-40B4-BE49-F238E27FC236}">
                <a16:creationId xmlns:a16="http://schemas.microsoft.com/office/drawing/2014/main" id="{C1B7B3F4-CCFC-AD4D-E068-92BD1292DC21}"/>
              </a:ext>
            </a:extLst>
          </p:cNvPr>
          <p:cNvSpPr/>
          <p:nvPr/>
        </p:nvSpPr>
        <p:spPr>
          <a:xfrm>
            <a:off x="3587899" y="3013127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Send report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CEE5E522-733F-345B-AFC5-EAA46935D825}"/>
              </a:ext>
            </a:extLst>
          </p:cNvPr>
          <p:cNvCxnSpPr>
            <a:cxnSpLocks/>
            <a:stCxn id="26" idx="1"/>
            <a:endCxn id="2065" idx="3"/>
          </p:cNvCxnSpPr>
          <p:nvPr/>
        </p:nvCxnSpPr>
        <p:spPr>
          <a:xfrm flipH="1">
            <a:off x="4411099" y="3324527"/>
            <a:ext cx="90659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A7595474-267C-F3C2-A7F5-DC23108D0E11}"/>
              </a:ext>
            </a:extLst>
          </p:cNvPr>
          <p:cNvCxnSpPr>
            <a:cxnSpLocks/>
            <a:stCxn id="2065" idx="1"/>
            <a:endCxn id="2014" idx="3"/>
          </p:cNvCxnSpPr>
          <p:nvPr/>
        </p:nvCxnSpPr>
        <p:spPr>
          <a:xfrm flipH="1" flipV="1">
            <a:off x="2718360" y="3323977"/>
            <a:ext cx="869539" cy="5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1891" name="Google Shape;1891;p34"/>
          <p:cNvSpPr/>
          <p:nvPr/>
        </p:nvSpPr>
        <p:spPr>
          <a:xfrm>
            <a:off x="3508714" y="1637330"/>
            <a:ext cx="2126585" cy="198215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2" name="Google Shape;1892;p34"/>
          <p:cNvGrpSpPr/>
          <p:nvPr/>
        </p:nvGrpSpPr>
        <p:grpSpPr>
          <a:xfrm rot="1077497">
            <a:off x="1537775" y="891578"/>
            <a:ext cx="719179" cy="604182"/>
            <a:chOff x="3501799" y="2600852"/>
            <a:chExt cx="302718" cy="369541"/>
          </a:xfrm>
        </p:grpSpPr>
        <p:sp>
          <p:nvSpPr>
            <p:cNvPr id="1893" name="Google Shape;1893;p34"/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2" name="Google Shape;1902;p34"/>
          <p:cNvGrpSpPr/>
          <p:nvPr/>
        </p:nvGrpSpPr>
        <p:grpSpPr>
          <a:xfrm rot="-1609994">
            <a:off x="1385222" y="2895668"/>
            <a:ext cx="687305" cy="715483"/>
            <a:chOff x="4146883" y="3259273"/>
            <a:chExt cx="368901" cy="368791"/>
          </a:xfrm>
        </p:grpSpPr>
        <p:sp>
          <p:nvSpPr>
            <p:cNvPr id="1903" name="Google Shape;1903;p34"/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3" name="Google Shape;1913;p34"/>
          <p:cNvGrpSpPr/>
          <p:nvPr/>
        </p:nvGrpSpPr>
        <p:grpSpPr>
          <a:xfrm>
            <a:off x="4414220" y="2038334"/>
            <a:ext cx="443751" cy="486362"/>
            <a:chOff x="4769156" y="3921390"/>
            <a:chExt cx="315972" cy="368624"/>
          </a:xfrm>
        </p:grpSpPr>
        <p:sp>
          <p:nvSpPr>
            <p:cNvPr id="1914" name="Google Shape;1914;p34"/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7" name="Google Shape;1927;p34"/>
          <p:cNvGrpSpPr/>
          <p:nvPr/>
        </p:nvGrpSpPr>
        <p:grpSpPr>
          <a:xfrm rot="944572">
            <a:off x="7092114" y="909523"/>
            <a:ext cx="598993" cy="658661"/>
            <a:chOff x="7364414" y="2601158"/>
            <a:chExt cx="370541" cy="366956"/>
          </a:xfrm>
        </p:grpSpPr>
        <p:sp>
          <p:nvSpPr>
            <p:cNvPr id="1928" name="Google Shape;1928;p34"/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4" name="Google Shape;1934;p34"/>
          <p:cNvGrpSpPr/>
          <p:nvPr/>
        </p:nvGrpSpPr>
        <p:grpSpPr>
          <a:xfrm rot="2006331">
            <a:off x="7102769" y="2774965"/>
            <a:ext cx="675890" cy="769689"/>
            <a:chOff x="3493214" y="3259495"/>
            <a:chExt cx="319916" cy="369874"/>
          </a:xfrm>
        </p:grpSpPr>
        <p:sp>
          <p:nvSpPr>
            <p:cNvPr id="1935" name="Google Shape;1935;p34"/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42" name="Google Shape;19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978" y="0"/>
            <a:ext cx="1445021" cy="44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42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sz="2000" dirty="0"/>
              <a:t>Teller &amp; Customer create contract flow</a:t>
            </a:r>
            <a:endParaRPr sz="2000" dirty="0"/>
          </a:p>
        </p:txBody>
      </p:sp>
      <p:pic>
        <p:nvPicPr>
          <p:cNvPr id="1973" name="Google Shape;19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81" y="0"/>
            <a:ext cx="1745618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Google Shape;19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77" y="2225669"/>
            <a:ext cx="749174" cy="6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975" name="Google Shape;1975;p37"/>
          <p:cNvSpPr/>
          <p:nvPr/>
        </p:nvSpPr>
        <p:spPr>
          <a:xfrm>
            <a:off x="1719561" y="2260350"/>
            <a:ext cx="869539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View report list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977" name="Google Shape;1977;p37"/>
          <p:cNvSpPr/>
          <p:nvPr/>
        </p:nvSpPr>
        <p:spPr>
          <a:xfrm>
            <a:off x="3071980" y="2260350"/>
            <a:ext cx="8232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Chat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70118C-7A4E-BF48-15C8-BADC2E1DDE40}"/>
              </a:ext>
            </a:extLst>
          </p:cNvPr>
          <p:cNvCxnSpPr>
            <a:cxnSpLocks/>
            <a:stCxn id="1974" idx="3"/>
            <a:endCxn id="1975" idx="1"/>
          </p:cNvCxnSpPr>
          <p:nvPr/>
        </p:nvCxnSpPr>
        <p:spPr>
          <a:xfrm>
            <a:off x="1286251" y="2571750"/>
            <a:ext cx="43331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8258A0-32A4-EB9C-D478-E877FAD5E6AC}"/>
              </a:ext>
            </a:extLst>
          </p:cNvPr>
          <p:cNvCxnSpPr>
            <a:cxnSpLocks/>
            <a:stCxn id="1975" idx="3"/>
            <a:endCxn id="1977" idx="1"/>
          </p:cNvCxnSpPr>
          <p:nvPr/>
        </p:nvCxnSpPr>
        <p:spPr>
          <a:xfrm>
            <a:off x="2589100" y="2571750"/>
            <a:ext cx="4828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BD3B9C-80C3-A753-1EAD-5922B4AD2024}"/>
              </a:ext>
            </a:extLst>
          </p:cNvPr>
          <p:cNvSpPr txBox="1"/>
          <p:nvPr/>
        </p:nvSpPr>
        <p:spPr>
          <a:xfrm>
            <a:off x="4237211" y="2917831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1" dirty="0">
                <a:solidFill>
                  <a:srgbClr val="253035"/>
                </a:solidFill>
                <a:ea typeface="Black Han Sans" panose="020B0604020202020204" charset="-127"/>
              </a:rPr>
              <a:t>Customer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015" name="TextBox 2014">
            <a:extLst>
              <a:ext uri="{FF2B5EF4-FFF2-40B4-BE49-F238E27FC236}">
                <a16:creationId xmlns:a16="http://schemas.microsoft.com/office/drawing/2014/main" id="{B8B9BEAC-04A4-737A-205C-6F9AF3943DBD}"/>
              </a:ext>
            </a:extLst>
          </p:cNvPr>
          <p:cNvSpPr txBox="1"/>
          <p:nvPr/>
        </p:nvSpPr>
        <p:spPr>
          <a:xfrm>
            <a:off x="537077" y="3010686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Teller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0C560CA6-B60B-A591-C802-65E42B0C045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000960" y="2575176"/>
            <a:ext cx="48288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2" name="Straight Arrow Connector 2041">
            <a:extLst>
              <a:ext uri="{FF2B5EF4-FFF2-40B4-BE49-F238E27FC236}">
                <a16:creationId xmlns:a16="http://schemas.microsoft.com/office/drawing/2014/main" id="{EB43F1C6-07E5-07C4-7A8E-F7550E7403BE}"/>
              </a:ext>
            </a:extLst>
          </p:cNvPr>
          <p:cNvCxnSpPr>
            <a:cxnSpLocks/>
            <a:stCxn id="1977" idx="3"/>
            <a:endCxn id="7" idx="1"/>
          </p:cNvCxnSpPr>
          <p:nvPr/>
        </p:nvCxnSpPr>
        <p:spPr>
          <a:xfrm>
            <a:off x="3895180" y="2571750"/>
            <a:ext cx="482880" cy="34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oogle Shape;1949;p35">
            <a:extLst>
              <a:ext uri="{FF2B5EF4-FFF2-40B4-BE49-F238E27FC236}">
                <a16:creationId xmlns:a16="http://schemas.microsoft.com/office/drawing/2014/main" id="{E85E82E7-B15F-7F7B-FD47-5DBDCB87252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060" y="2263726"/>
            <a:ext cx="622900" cy="6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F1B21-E7D7-2263-2C0C-A4516A28D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840" y="2229095"/>
            <a:ext cx="692162" cy="69216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593486-8CB2-2BED-5766-CB1D15FBF499}"/>
              </a:ext>
            </a:extLst>
          </p:cNvPr>
          <p:cNvCxnSpPr>
            <a:cxnSpLocks/>
            <a:stCxn id="2036" idx="3"/>
            <a:endCxn id="2043" idx="1"/>
          </p:cNvCxnSpPr>
          <p:nvPr/>
        </p:nvCxnSpPr>
        <p:spPr>
          <a:xfrm>
            <a:off x="7338794" y="2571750"/>
            <a:ext cx="4136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36" name="Google Shape;1974;p37">
            <a:extLst>
              <a:ext uri="{FF2B5EF4-FFF2-40B4-BE49-F238E27FC236}">
                <a16:creationId xmlns:a16="http://schemas.microsoft.com/office/drawing/2014/main" id="{17E50136-0C82-F35B-0781-B6929914B4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620" y="2225669"/>
            <a:ext cx="749174" cy="6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TextBox 2036">
            <a:extLst>
              <a:ext uri="{FF2B5EF4-FFF2-40B4-BE49-F238E27FC236}">
                <a16:creationId xmlns:a16="http://schemas.microsoft.com/office/drawing/2014/main" id="{7FD00B27-24FA-30A6-9B37-E86A75D23D76}"/>
              </a:ext>
            </a:extLst>
          </p:cNvPr>
          <p:cNvSpPr txBox="1"/>
          <p:nvPr/>
        </p:nvSpPr>
        <p:spPr>
          <a:xfrm>
            <a:off x="6507153" y="2917831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400" b="1" i="0" u="none" strike="noStrike" dirty="0">
                <a:solidFill>
                  <a:srgbClr val="253035"/>
                </a:solidFill>
                <a:effectLst/>
                <a:latin typeface="Black Han Sans" panose="020B0604020202020204" charset="-127"/>
                <a:ea typeface="Black Han Sans" panose="020B0604020202020204" charset="-127"/>
              </a:rPr>
              <a:t>Teller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2038" name="Straight Arrow Connector 2037">
            <a:extLst>
              <a:ext uri="{FF2B5EF4-FFF2-40B4-BE49-F238E27FC236}">
                <a16:creationId xmlns:a16="http://schemas.microsoft.com/office/drawing/2014/main" id="{A13B2D82-DB8D-3418-78B5-CE1A5B3439C1}"/>
              </a:ext>
            </a:extLst>
          </p:cNvPr>
          <p:cNvCxnSpPr>
            <a:cxnSpLocks/>
            <a:stCxn id="12" idx="3"/>
            <a:endCxn id="2036" idx="1"/>
          </p:cNvCxnSpPr>
          <p:nvPr/>
        </p:nvCxnSpPr>
        <p:spPr>
          <a:xfrm flipV="1">
            <a:off x="6176002" y="2571750"/>
            <a:ext cx="413618" cy="34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3" name="Google Shape;1975;p37">
            <a:extLst>
              <a:ext uri="{FF2B5EF4-FFF2-40B4-BE49-F238E27FC236}">
                <a16:creationId xmlns:a16="http://schemas.microsoft.com/office/drawing/2014/main" id="{B48C06E7-C53A-C77C-F5CE-D5E8DDFB7846}"/>
              </a:ext>
            </a:extLst>
          </p:cNvPr>
          <p:cNvSpPr/>
          <p:nvPr/>
        </p:nvSpPr>
        <p:spPr>
          <a:xfrm>
            <a:off x="7752412" y="2260350"/>
            <a:ext cx="869539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Create contract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</p:spTree>
    <p:extLst>
      <p:ext uri="{BB962C8B-B14F-4D97-AF65-F5344CB8AC3E}">
        <p14:creationId xmlns:p14="http://schemas.microsoft.com/office/powerpoint/2010/main" val="375269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1891" name="Google Shape;1891;p34"/>
          <p:cNvSpPr/>
          <p:nvPr/>
        </p:nvSpPr>
        <p:spPr>
          <a:xfrm>
            <a:off x="3508714" y="1637330"/>
            <a:ext cx="2126585" cy="198215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2" name="Google Shape;1892;p34"/>
          <p:cNvGrpSpPr/>
          <p:nvPr/>
        </p:nvGrpSpPr>
        <p:grpSpPr>
          <a:xfrm rot="1077497">
            <a:off x="1537775" y="891578"/>
            <a:ext cx="719179" cy="604182"/>
            <a:chOff x="3501799" y="2600852"/>
            <a:chExt cx="302718" cy="369541"/>
          </a:xfrm>
        </p:grpSpPr>
        <p:sp>
          <p:nvSpPr>
            <p:cNvPr id="1893" name="Google Shape;1893;p34"/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2" name="Google Shape;1902;p34"/>
          <p:cNvGrpSpPr/>
          <p:nvPr/>
        </p:nvGrpSpPr>
        <p:grpSpPr>
          <a:xfrm rot="-1609994">
            <a:off x="1385222" y="2895668"/>
            <a:ext cx="687305" cy="715483"/>
            <a:chOff x="4146883" y="3259273"/>
            <a:chExt cx="368901" cy="368791"/>
          </a:xfrm>
        </p:grpSpPr>
        <p:sp>
          <p:nvSpPr>
            <p:cNvPr id="1903" name="Google Shape;1903;p34"/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3" name="Google Shape;1913;p34"/>
          <p:cNvGrpSpPr/>
          <p:nvPr/>
        </p:nvGrpSpPr>
        <p:grpSpPr>
          <a:xfrm>
            <a:off x="4414220" y="2038334"/>
            <a:ext cx="443751" cy="486362"/>
            <a:chOff x="4769156" y="3921390"/>
            <a:chExt cx="315972" cy="368624"/>
          </a:xfrm>
        </p:grpSpPr>
        <p:sp>
          <p:nvSpPr>
            <p:cNvPr id="1914" name="Google Shape;1914;p34"/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7" name="Google Shape;1927;p34"/>
          <p:cNvGrpSpPr/>
          <p:nvPr/>
        </p:nvGrpSpPr>
        <p:grpSpPr>
          <a:xfrm rot="944572">
            <a:off x="7092114" y="909523"/>
            <a:ext cx="598993" cy="658661"/>
            <a:chOff x="7364414" y="2601158"/>
            <a:chExt cx="370541" cy="366956"/>
          </a:xfrm>
        </p:grpSpPr>
        <p:sp>
          <p:nvSpPr>
            <p:cNvPr id="1928" name="Google Shape;1928;p34"/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4" name="Google Shape;1934;p34"/>
          <p:cNvGrpSpPr/>
          <p:nvPr/>
        </p:nvGrpSpPr>
        <p:grpSpPr>
          <a:xfrm rot="2006331">
            <a:off x="7102769" y="2774965"/>
            <a:ext cx="675890" cy="769689"/>
            <a:chOff x="3493214" y="3259495"/>
            <a:chExt cx="319916" cy="369874"/>
          </a:xfrm>
        </p:grpSpPr>
        <p:sp>
          <p:nvSpPr>
            <p:cNvPr id="1935" name="Google Shape;1935;p34"/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42" name="Google Shape;19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978" y="0"/>
            <a:ext cx="1445021" cy="44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15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sz="2000" dirty="0"/>
              <a:t>Staff &amp; Customer deposit flow</a:t>
            </a:r>
            <a:endParaRPr sz="2000" dirty="0"/>
          </a:p>
        </p:txBody>
      </p:sp>
      <p:pic>
        <p:nvPicPr>
          <p:cNvPr id="1973" name="Google Shape;19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81" y="0"/>
            <a:ext cx="1745618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710;p26">
            <a:extLst>
              <a:ext uri="{FF2B5EF4-FFF2-40B4-BE49-F238E27FC236}">
                <a16:creationId xmlns:a16="http://schemas.microsoft.com/office/drawing/2014/main" id="{7794DC5A-9D08-719C-7D4D-E6BB4981724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981" y="1948949"/>
            <a:ext cx="689563" cy="622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593486-8CB2-2BED-5766-CB1D15FBF499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>
            <a:off x="3097327" y="2327441"/>
            <a:ext cx="553923" cy="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33E174-1FD6-E80E-B497-36CE8A680D73}"/>
              </a:ext>
            </a:extLst>
          </p:cNvPr>
          <p:cNvSpPr txBox="1"/>
          <p:nvPr/>
        </p:nvSpPr>
        <p:spPr>
          <a:xfrm>
            <a:off x="6487576" y="2574675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1" dirty="0">
                <a:solidFill>
                  <a:srgbClr val="253035"/>
                </a:solidFill>
                <a:ea typeface="Black Han Sans" panose="020B0604020202020204" charset="-127"/>
              </a:rPr>
              <a:t>Staff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EE73CB-7511-CD71-3BE2-D90AC96DF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741" y="2327441"/>
            <a:ext cx="407804" cy="407804"/>
          </a:xfrm>
          <a:prstGeom prst="rect">
            <a:avLst/>
          </a:prstGeom>
        </p:spPr>
      </p:pic>
      <p:pic>
        <p:nvPicPr>
          <p:cNvPr id="30" name="Google Shape;1949;p35">
            <a:extLst>
              <a:ext uri="{FF2B5EF4-FFF2-40B4-BE49-F238E27FC236}">
                <a16:creationId xmlns:a16="http://schemas.microsoft.com/office/drawing/2014/main" id="{1440F823-FB3D-B6EF-1E19-E541F38847E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4427" y="2015991"/>
            <a:ext cx="622900" cy="6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6353482-57F2-1998-15AA-5D10FA7E74BC}"/>
              </a:ext>
            </a:extLst>
          </p:cNvPr>
          <p:cNvSpPr txBox="1"/>
          <p:nvPr/>
        </p:nvSpPr>
        <p:spPr>
          <a:xfrm>
            <a:off x="2270422" y="2737450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1" dirty="0">
                <a:solidFill>
                  <a:srgbClr val="253035"/>
                </a:solidFill>
                <a:ea typeface="Black Han Sans" panose="020B0604020202020204" charset="-127"/>
              </a:rPr>
              <a:t>Customer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017" name="Picture 2016">
            <a:extLst>
              <a:ext uri="{FF2B5EF4-FFF2-40B4-BE49-F238E27FC236}">
                <a16:creationId xmlns:a16="http://schemas.microsoft.com/office/drawing/2014/main" id="{974F2352-7FC9-CAF0-B196-547846420B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151" y="2291164"/>
            <a:ext cx="347727" cy="347727"/>
          </a:xfrm>
          <a:prstGeom prst="rect">
            <a:avLst/>
          </a:prstGeom>
        </p:spPr>
      </p:pic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0A3CB944-EF2D-B97B-398C-EA70AC19CEA1}"/>
              </a:ext>
            </a:extLst>
          </p:cNvPr>
          <p:cNvCxnSpPr>
            <a:cxnSpLocks/>
            <a:stCxn id="29" idx="0"/>
            <a:endCxn id="30" idx="1"/>
          </p:cNvCxnSpPr>
          <p:nvPr/>
        </p:nvCxnSpPr>
        <p:spPr>
          <a:xfrm>
            <a:off x="1617643" y="2327441"/>
            <a:ext cx="85678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25" name="Google Shape;1710;p26">
            <a:extLst>
              <a:ext uri="{FF2B5EF4-FFF2-40B4-BE49-F238E27FC236}">
                <a16:creationId xmlns:a16="http://schemas.microsoft.com/office/drawing/2014/main" id="{BA155381-2FB6-CFB8-DB75-72CDDF6CC6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25" y="2089895"/>
            <a:ext cx="689563" cy="6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TextBox 2029">
            <a:extLst>
              <a:ext uri="{FF2B5EF4-FFF2-40B4-BE49-F238E27FC236}">
                <a16:creationId xmlns:a16="http://schemas.microsoft.com/office/drawing/2014/main" id="{07BC29E6-D91C-F4CD-9351-920FB914F50C}"/>
              </a:ext>
            </a:extLst>
          </p:cNvPr>
          <p:cNvSpPr txBox="1"/>
          <p:nvPr/>
        </p:nvSpPr>
        <p:spPr>
          <a:xfrm>
            <a:off x="928785" y="2757793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1" dirty="0">
                <a:solidFill>
                  <a:srgbClr val="253035"/>
                </a:solidFill>
                <a:ea typeface="Black Han Sans" panose="020B0604020202020204" charset="-127"/>
              </a:rPr>
              <a:t>Staff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8" name="Google Shape;1980;p37">
            <a:extLst>
              <a:ext uri="{FF2B5EF4-FFF2-40B4-BE49-F238E27FC236}">
                <a16:creationId xmlns:a16="http://schemas.microsoft.com/office/drawing/2014/main" id="{505244B1-9A12-DD70-05C0-3FA05137186E}"/>
              </a:ext>
            </a:extLst>
          </p:cNvPr>
          <p:cNvSpPr/>
          <p:nvPr/>
        </p:nvSpPr>
        <p:spPr>
          <a:xfrm>
            <a:off x="3651250" y="2016091"/>
            <a:ext cx="9525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Deposit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0E60D9-3470-B7B4-7CD3-76FD17E09A9A}"/>
              </a:ext>
            </a:extLst>
          </p:cNvPr>
          <p:cNvCxnSpPr>
            <a:cxnSpLocks/>
            <a:stCxn id="2047" idx="3"/>
            <a:endCxn id="16" idx="1"/>
          </p:cNvCxnSpPr>
          <p:nvPr/>
        </p:nvCxnSpPr>
        <p:spPr>
          <a:xfrm>
            <a:off x="5778555" y="2260300"/>
            <a:ext cx="632426" cy="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Google Shape;1980;p37">
            <a:extLst>
              <a:ext uri="{FF2B5EF4-FFF2-40B4-BE49-F238E27FC236}">
                <a16:creationId xmlns:a16="http://schemas.microsoft.com/office/drawing/2014/main" id="{9F558FA3-8A99-8259-C9E9-ACAC5A6BB3C7}"/>
              </a:ext>
            </a:extLst>
          </p:cNvPr>
          <p:cNvSpPr/>
          <p:nvPr/>
        </p:nvSpPr>
        <p:spPr>
          <a:xfrm>
            <a:off x="7555582" y="1955945"/>
            <a:ext cx="9525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Upload Contract 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2047" name="Google Shape;1949;p35">
            <a:extLst>
              <a:ext uri="{FF2B5EF4-FFF2-40B4-BE49-F238E27FC236}">
                <a16:creationId xmlns:a16="http://schemas.microsoft.com/office/drawing/2014/main" id="{BCBB3602-CC54-9E9F-D840-E698EDA60DD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5655" y="1948850"/>
            <a:ext cx="622900" cy="6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TextBox 1951">
            <a:extLst>
              <a:ext uri="{FF2B5EF4-FFF2-40B4-BE49-F238E27FC236}">
                <a16:creationId xmlns:a16="http://schemas.microsoft.com/office/drawing/2014/main" id="{1206FF37-0708-3368-EB47-C9C6CF68EC84}"/>
              </a:ext>
            </a:extLst>
          </p:cNvPr>
          <p:cNvSpPr txBox="1"/>
          <p:nvPr/>
        </p:nvSpPr>
        <p:spPr>
          <a:xfrm>
            <a:off x="4981153" y="2571750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1" dirty="0">
                <a:solidFill>
                  <a:srgbClr val="253035"/>
                </a:solidFill>
                <a:ea typeface="Black Han Sans" panose="020B0604020202020204" charset="-127"/>
              </a:rPr>
              <a:t>Customer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956" name="Straight Arrow Connector 1955">
            <a:extLst>
              <a:ext uri="{FF2B5EF4-FFF2-40B4-BE49-F238E27FC236}">
                <a16:creationId xmlns:a16="http://schemas.microsoft.com/office/drawing/2014/main" id="{1AA6E0F3-3FEA-C437-AB5F-DD228F9B4BD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03750" y="2327491"/>
            <a:ext cx="4691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9" name="Straight Arrow Connector 1958">
            <a:extLst>
              <a:ext uri="{FF2B5EF4-FFF2-40B4-BE49-F238E27FC236}">
                <a16:creationId xmlns:a16="http://schemas.microsoft.com/office/drawing/2014/main" id="{31EBF918-6F9C-B329-2A99-DD0D33F42E6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7100544" y="2260350"/>
            <a:ext cx="455038" cy="69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5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TABLE OF CONTENTS</a:t>
            </a:r>
            <a:endParaRPr/>
          </a:p>
        </p:txBody>
      </p:sp>
      <p:sp>
        <p:nvSpPr>
          <p:cNvPr id="1585" name="Google Shape;1585;p15"/>
          <p:cNvSpPr txBox="1">
            <a:spLocks noGrp="1"/>
          </p:cNvSpPr>
          <p:nvPr>
            <p:ph type="title" idx="2"/>
          </p:nvPr>
        </p:nvSpPr>
        <p:spPr>
          <a:xfrm>
            <a:off x="1184250" y="1826800"/>
            <a:ext cx="2970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vi-VN"/>
              <a:t>Overview</a:t>
            </a:r>
            <a:endParaRPr/>
          </a:p>
        </p:txBody>
      </p:sp>
      <p:sp>
        <p:nvSpPr>
          <p:cNvPr id="1586" name="Google Shape;1586;p15"/>
          <p:cNvSpPr txBox="1">
            <a:spLocks noGrp="1"/>
          </p:cNvSpPr>
          <p:nvPr>
            <p:ph type="title" idx="5"/>
          </p:nvPr>
        </p:nvSpPr>
        <p:spPr>
          <a:xfrm>
            <a:off x="1184250" y="3234475"/>
            <a:ext cx="343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vi-VN"/>
              <a:t>Features	</a:t>
            </a:r>
            <a:endParaRPr/>
          </a:p>
        </p:txBody>
      </p:sp>
      <p:sp>
        <p:nvSpPr>
          <p:cNvPr id="1587" name="Google Shape;1587;p15"/>
          <p:cNvSpPr txBox="1">
            <a:spLocks noGrp="1"/>
          </p:cNvSpPr>
          <p:nvPr>
            <p:ph type="title" idx="7"/>
          </p:nvPr>
        </p:nvSpPr>
        <p:spPr>
          <a:xfrm>
            <a:off x="3183952" y="402559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vi-VN"/>
              <a:t>Conclusion</a:t>
            </a:r>
            <a:endParaRPr/>
          </a:p>
        </p:txBody>
      </p:sp>
      <p:sp>
        <p:nvSpPr>
          <p:cNvPr id="1588" name="Google Shape;1588;p15"/>
          <p:cNvSpPr txBox="1">
            <a:spLocks noGrp="1"/>
          </p:cNvSpPr>
          <p:nvPr>
            <p:ph type="title" idx="9"/>
          </p:nvPr>
        </p:nvSpPr>
        <p:spPr>
          <a:xfrm>
            <a:off x="1505302" y="1226027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/>
              <a:t>01</a:t>
            </a:r>
            <a:endParaRPr/>
          </a:p>
        </p:txBody>
      </p:sp>
      <p:sp>
        <p:nvSpPr>
          <p:cNvPr id="1589" name="Google Shape;1589;p15"/>
          <p:cNvSpPr txBox="1">
            <a:spLocks noGrp="1"/>
          </p:cNvSpPr>
          <p:nvPr>
            <p:ph type="title" idx="14"/>
          </p:nvPr>
        </p:nvSpPr>
        <p:spPr>
          <a:xfrm>
            <a:off x="1342016" y="263757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/>
              <a:t>03</a:t>
            </a:r>
            <a:endParaRPr/>
          </a:p>
        </p:txBody>
      </p:sp>
      <p:sp>
        <p:nvSpPr>
          <p:cNvPr id="1590" name="Google Shape;1590;p15"/>
          <p:cNvSpPr txBox="1">
            <a:spLocks noGrp="1"/>
          </p:cNvSpPr>
          <p:nvPr>
            <p:ph type="title" idx="15"/>
          </p:nvPr>
        </p:nvSpPr>
        <p:spPr>
          <a:xfrm>
            <a:off x="6179624" y="1279910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/>
              <a:t>02</a:t>
            </a:r>
            <a:endParaRPr/>
          </a:p>
        </p:txBody>
      </p:sp>
      <p:sp>
        <p:nvSpPr>
          <p:cNvPr id="1591" name="Google Shape;1591;p15"/>
          <p:cNvSpPr txBox="1">
            <a:spLocks noGrp="1"/>
          </p:cNvSpPr>
          <p:nvPr>
            <p:ph type="title" idx="18"/>
          </p:nvPr>
        </p:nvSpPr>
        <p:spPr>
          <a:xfrm>
            <a:off x="5641592" y="3229361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1592" name="Google Shape;1592;p15"/>
          <p:cNvSpPr txBox="1">
            <a:spLocks noGrp="1"/>
          </p:cNvSpPr>
          <p:nvPr>
            <p:ph type="title" idx="21"/>
          </p:nvPr>
        </p:nvSpPr>
        <p:spPr>
          <a:xfrm>
            <a:off x="6055527" y="263757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/>
              <a:t>04</a:t>
            </a:r>
            <a:endParaRPr/>
          </a:p>
        </p:txBody>
      </p:sp>
      <p:pic>
        <p:nvPicPr>
          <p:cNvPr id="1593" name="Google Shape;15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532" y="0"/>
            <a:ext cx="1713468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5"/>
          <p:cNvSpPr txBox="1">
            <a:spLocks noGrp="1"/>
          </p:cNvSpPr>
          <p:nvPr>
            <p:ph type="title" idx="7"/>
          </p:nvPr>
        </p:nvSpPr>
        <p:spPr>
          <a:xfrm>
            <a:off x="5728677" y="202489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vi-VN"/>
              <a:t>Technologies</a:t>
            </a:r>
            <a:endParaRPr/>
          </a:p>
        </p:txBody>
      </p:sp>
      <p:sp>
        <p:nvSpPr>
          <p:cNvPr id="1595" name="Google Shape;1595;p15"/>
          <p:cNvSpPr txBox="1">
            <a:spLocks noGrp="1"/>
          </p:cNvSpPr>
          <p:nvPr>
            <p:ph type="title" idx="15"/>
          </p:nvPr>
        </p:nvSpPr>
        <p:spPr>
          <a:xfrm>
            <a:off x="3705049" y="3390210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/>
              <a:t>05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2003" name="Google Shape;2003;p39"/>
          <p:cNvSpPr/>
          <p:nvPr/>
        </p:nvSpPr>
        <p:spPr>
          <a:xfrm>
            <a:off x="3508714" y="1637330"/>
            <a:ext cx="2126572" cy="198217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4" name="Google Shape;2004;p39"/>
          <p:cNvGrpSpPr/>
          <p:nvPr/>
        </p:nvGrpSpPr>
        <p:grpSpPr>
          <a:xfrm rot="1077442">
            <a:off x="1537784" y="891436"/>
            <a:ext cx="719170" cy="604183"/>
            <a:chOff x="3501799" y="2600852"/>
            <a:chExt cx="302718" cy="369541"/>
          </a:xfrm>
        </p:grpSpPr>
        <p:sp>
          <p:nvSpPr>
            <p:cNvPr id="2005" name="Google Shape;2005;p39"/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39"/>
          <p:cNvGrpSpPr/>
          <p:nvPr/>
        </p:nvGrpSpPr>
        <p:grpSpPr>
          <a:xfrm rot="-1609979">
            <a:off x="1385475" y="2895693"/>
            <a:ext cx="687311" cy="715495"/>
            <a:chOff x="4146883" y="3259273"/>
            <a:chExt cx="368901" cy="368791"/>
          </a:xfrm>
        </p:grpSpPr>
        <p:sp>
          <p:nvSpPr>
            <p:cNvPr id="2015" name="Google Shape;2015;p39"/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5" name="Google Shape;2025;p39"/>
          <p:cNvGrpSpPr/>
          <p:nvPr/>
        </p:nvGrpSpPr>
        <p:grpSpPr>
          <a:xfrm>
            <a:off x="4414014" y="2038350"/>
            <a:ext cx="443737" cy="486364"/>
            <a:chOff x="4769156" y="3921390"/>
            <a:chExt cx="315972" cy="368624"/>
          </a:xfrm>
        </p:grpSpPr>
        <p:sp>
          <p:nvSpPr>
            <p:cNvPr id="2026" name="Google Shape;2026;p39"/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9" name="Google Shape;2039;p39"/>
          <p:cNvGrpSpPr/>
          <p:nvPr/>
        </p:nvGrpSpPr>
        <p:grpSpPr>
          <a:xfrm rot="944633">
            <a:off x="7092373" y="909765"/>
            <a:ext cx="599014" cy="658652"/>
            <a:chOff x="7364414" y="2601158"/>
            <a:chExt cx="370541" cy="366956"/>
          </a:xfrm>
        </p:grpSpPr>
        <p:sp>
          <p:nvSpPr>
            <p:cNvPr id="2040" name="Google Shape;2040;p39"/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6" name="Google Shape;2046;p39"/>
          <p:cNvGrpSpPr/>
          <p:nvPr/>
        </p:nvGrpSpPr>
        <p:grpSpPr>
          <a:xfrm rot="2006292">
            <a:off x="7102862" y="2774950"/>
            <a:ext cx="675888" cy="769692"/>
            <a:chOff x="3493214" y="3259495"/>
            <a:chExt cx="319916" cy="369874"/>
          </a:xfrm>
        </p:grpSpPr>
        <p:sp>
          <p:nvSpPr>
            <p:cNvPr id="2047" name="Google Shape;2047;p39"/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4" name="Google Shape;20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25" y="0"/>
            <a:ext cx="1725776" cy="53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25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sz="2000" dirty="0"/>
              <a:t>Staff &amp; Customer upload acceptance &amp; payment flow</a:t>
            </a:r>
            <a:endParaRPr sz="2000" dirty="0"/>
          </a:p>
        </p:txBody>
      </p:sp>
      <p:pic>
        <p:nvPicPr>
          <p:cNvPr id="1973" name="Google Shape;19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81" y="0"/>
            <a:ext cx="1745618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710;p26">
            <a:extLst>
              <a:ext uri="{FF2B5EF4-FFF2-40B4-BE49-F238E27FC236}">
                <a16:creationId xmlns:a16="http://schemas.microsoft.com/office/drawing/2014/main" id="{7794DC5A-9D08-719C-7D4D-E6BB4981724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632" y="1903313"/>
            <a:ext cx="689563" cy="622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593486-8CB2-2BED-5766-CB1D15FBF49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164423" y="2212898"/>
            <a:ext cx="62545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33E174-1FD6-E80E-B497-36CE8A680D73}"/>
              </a:ext>
            </a:extLst>
          </p:cNvPr>
          <p:cNvSpPr txBox="1"/>
          <p:nvPr/>
        </p:nvSpPr>
        <p:spPr>
          <a:xfrm>
            <a:off x="6290151" y="2559357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1" dirty="0">
                <a:solidFill>
                  <a:srgbClr val="253035"/>
                </a:solidFill>
                <a:ea typeface="Black Han Sans" panose="020B0604020202020204" charset="-127"/>
              </a:rPr>
              <a:t>Staff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EE73CB-7511-CD71-3BE2-D90AC96DF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024" y="2397316"/>
            <a:ext cx="407804" cy="407804"/>
          </a:xfrm>
          <a:prstGeom prst="rect">
            <a:avLst/>
          </a:prstGeom>
        </p:spPr>
      </p:pic>
      <p:pic>
        <p:nvPicPr>
          <p:cNvPr id="30" name="Google Shape;1949;p35">
            <a:extLst>
              <a:ext uri="{FF2B5EF4-FFF2-40B4-BE49-F238E27FC236}">
                <a16:creationId xmlns:a16="http://schemas.microsoft.com/office/drawing/2014/main" id="{1440F823-FB3D-B6EF-1E19-E541F38847E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5455" y="1901398"/>
            <a:ext cx="622900" cy="6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6353482-57F2-1998-15AA-5D10FA7E74BC}"/>
              </a:ext>
            </a:extLst>
          </p:cNvPr>
          <p:cNvSpPr txBox="1"/>
          <p:nvPr/>
        </p:nvSpPr>
        <p:spPr>
          <a:xfrm>
            <a:off x="3405147" y="2715065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1" dirty="0">
                <a:solidFill>
                  <a:srgbClr val="253035"/>
                </a:solidFill>
                <a:ea typeface="Black Han Sans" panose="020B0604020202020204" charset="-127"/>
              </a:rPr>
              <a:t>Customer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017" name="Picture 2016">
            <a:extLst>
              <a:ext uri="{FF2B5EF4-FFF2-40B4-BE49-F238E27FC236}">
                <a16:creationId xmlns:a16="http://schemas.microsoft.com/office/drawing/2014/main" id="{974F2352-7FC9-CAF0-B196-547846420B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673" y="2403666"/>
            <a:ext cx="347727" cy="347727"/>
          </a:xfrm>
          <a:prstGeom prst="rect">
            <a:avLst/>
          </a:prstGeom>
        </p:spPr>
      </p:pic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0A3CB944-EF2D-B97B-398C-EA70AC19CEA1}"/>
              </a:ext>
            </a:extLst>
          </p:cNvPr>
          <p:cNvCxnSpPr>
            <a:cxnSpLocks/>
            <a:stCxn id="2025" idx="3"/>
            <a:endCxn id="30" idx="1"/>
          </p:cNvCxnSpPr>
          <p:nvPr/>
        </p:nvCxnSpPr>
        <p:spPr>
          <a:xfrm flipV="1">
            <a:off x="2692073" y="2212848"/>
            <a:ext cx="783382" cy="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25" name="Google Shape;1710;p26">
            <a:extLst>
              <a:ext uri="{FF2B5EF4-FFF2-40B4-BE49-F238E27FC236}">
                <a16:creationId xmlns:a16="http://schemas.microsoft.com/office/drawing/2014/main" id="{BA155381-2FB6-CFB8-DB75-72CDDF6CC6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10" y="1901497"/>
            <a:ext cx="689563" cy="6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TextBox 2029">
            <a:extLst>
              <a:ext uri="{FF2B5EF4-FFF2-40B4-BE49-F238E27FC236}">
                <a16:creationId xmlns:a16="http://schemas.microsoft.com/office/drawing/2014/main" id="{07BC29E6-D91C-F4CD-9351-920FB914F50C}"/>
              </a:ext>
            </a:extLst>
          </p:cNvPr>
          <p:cNvSpPr txBox="1"/>
          <p:nvPr/>
        </p:nvSpPr>
        <p:spPr>
          <a:xfrm>
            <a:off x="2072922" y="2729608"/>
            <a:ext cx="1166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1" dirty="0">
                <a:solidFill>
                  <a:srgbClr val="253035"/>
                </a:solidFill>
                <a:ea typeface="Black Han Sans" panose="020B0604020202020204" charset="-127"/>
              </a:rPr>
              <a:t>Staff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8" name="Google Shape;1980;p37">
            <a:extLst>
              <a:ext uri="{FF2B5EF4-FFF2-40B4-BE49-F238E27FC236}">
                <a16:creationId xmlns:a16="http://schemas.microsoft.com/office/drawing/2014/main" id="{505244B1-9A12-DD70-05C0-3FA05137186E}"/>
              </a:ext>
            </a:extLst>
          </p:cNvPr>
          <p:cNvSpPr/>
          <p:nvPr/>
        </p:nvSpPr>
        <p:spPr>
          <a:xfrm>
            <a:off x="4789882" y="1901498"/>
            <a:ext cx="9525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Payment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BF8738-317A-AB1B-9C84-5334285EA593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5742382" y="2212898"/>
            <a:ext cx="476250" cy="18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0E60D9-3470-B7B4-7CD3-76FD17E09A9A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6908195" y="2214714"/>
            <a:ext cx="822064" cy="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Google Shape;1980;p37">
            <a:extLst>
              <a:ext uri="{FF2B5EF4-FFF2-40B4-BE49-F238E27FC236}">
                <a16:creationId xmlns:a16="http://schemas.microsoft.com/office/drawing/2014/main" id="{9F558FA3-8A99-8259-C9E9-ACAC5A6BB3C7}"/>
              </a:ext>
            </a:extLst>
          </p:cNvPr>
          <p:cNvSpPr/>
          <p:nvPr/>
        </p:nvSpPr>
        <p:spPr>
          <a:xfrm>
            <a:off x="7730259" y="1903412"/>
            <a:ext cx="952500" cy="622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b="1" dirty="0">
                <a:latin typeface="ABeeZee"/>
                <a:ea typeface="ABeeZee"/>
                <a:cs typeface="ABeeZee"/>
                <a:sym typeface="ABeeZee"/>
              </a:rPr>
              <a:t>Upload acceptance </a:t>
            </a:r>
            <a:endParaRPr sz="1000" b="1" dirty="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829C9-7C79-9AF7-EB02-E1CEC38B2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878" y="1956107"/>
            <a:ext cx="603250" cy="6032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675D84-60BE-2A15-16BF-3BA0F3ECCC82}"/>
              </a:ext>
            </a:extLst>
          </p:cNvPr>
          <p:cNvCxnSpPr>
            <a:cxnSpLocks/>
          </p:cNvCxnSpPr>
          <p:nvPr/>
        </p:nvCxnSpPr>
        <p:spPr>
          <a:xfrm flipV="1">
            <a:off x="1287835" y="2212798"/>
            <a:ext cx="783382" cy="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94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Demo</a:t>
            </a:r>
            <a:endParaRPr/>
          </a:p>
        </p:txBody>
      </p:sp>
      <p:sp>
        <p:nvSpPr>
          <p:cNvPr id="2003" name="Google Shape;2003;p39"/>
          <p:cNvSpPr/>
          <p:nvPr/>
        </p:nvSpPr>
        <p:spPr>
          <a:xfrm>
            <a:off x="3508714" y="1637330"/>
            <a:ext cx="2126572" cy="198217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4" name="Google Shape;2004;p39"/>
          <p:cNvGrpSpPr/>
          <p:nvPr/>
        </p:nvGrpSpPr>
        <p:grpSpPr>
          <a:xfrm rot="1077442">
            <a:off x="1537784" y="891436"/>
            <a:ext cx="719170" cy="604183"/>
            <a:chOff x="3501799" y="2600852"/>
            <a:chExt cx="302718" cy="369541"/>
          </a:xfrm>
        </p:grpSpPr>
        <p:sp>
          <p:nvSpPr>
            <p:cNvPr id="2005" name="Google Shape;2005;p39"/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39"/>
          <p:cNvGrpSpPr/>
          <p:nvPr/>
        </p:nvGrpSpPr>
        <p:grpSpPr>
          <a:xfrm rot="-1609979">
            <a:off x="1385475" y="2895693"/>
            <a:ext cx="687311" cy="715495"/>
            <a:chOff x="4146883" y="3259273"/>
            <a:chExt cx="368901" cy="368791"/>
          </a:xfrm>
        </p:grpSpPr>
        <p:sp>
          <p:nvSpPr>
            <p:cNvPr id="2015" name="Google Shape;2015;p39"/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5" name="Google Shape;2025;p39"/>
          <p:cNvGrpSpPr/>
          <p:nvPr/>
        </p:nvGrpSpPr>
        <p:grpSpPr>
          <a:xfrm>
            <a:off x="4414014" y="2038350"/>
            <a:ext cx="443737" cy="486364"/>
            <a:chOff x="4769156" y="3921390"/>
            <a:chExt cx="315972" cy="368624"/>
          </a:xfrm>
        </p:grpSpPr>
        <p:sp>
          <p:nvSpPr>
            <p:cNvPr id="2026" name="Google Shape;2026;p39"/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9" name="Google Shape;2039;p39"/>
          <p:cNvGrpSpPr/>
          <p:nvPr/>
        </p:nvGrpSpPr>
        <p:grpSpPr>
          <a:xfrm rot="944633">
            <a:off x="7092373" y="909765"/>
            <a:ext cx="599014" cy="658652"/>
            <a:chOff x="7364414" y="2601158"/>
            <a:chExt cx="370541" cy="366956"/>
          </a:xfrm>
        </p:grpSpPr>
        <p:sp>
          <p:nvSpPr>
            <p:cNvPr id="2040" name="Google Shape;2040;p39"/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6" name="Google Shape;2046;p39"/>
          <p:cNvGrpSpPr/>
          <p:nvPr/>
        </p:nvGrpSpPr>
        <p:grpSpPr>
          <a:xfrm rot="2006292">
            <a:off x="7102862" y="2774950"/>
            <a:ext cx="675888" cy="769692"/>
            <a:chOff x="3493214" y="3259495"/>
            <a:chExt cx="319916" cy="369874"/>
          </a:xfrm>
        </p:grpSpPr>
        <p:sp>
          <p:nvSpPr>
            <p:cNvPr id="2047" name="Google Shape;2047;p39"/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4" name="Google Shape;20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25" y="0"/>
            <a:ext cx="1725776" cy="5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28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47139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dirty="0"/>
              <a:t>Conclusion</a:t>
            </a:r>
            <a:endParaRPr dirty="0"/>
          </a:p>
        </p:txBody>
      </p:sp>
      <p:sp>
        <p:nvSpPr>
          <p:cNvPr id="1729" name="Google Shape;1729;p28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 dirty="0"/>
              <a:t>05.</a:t>
            </a:r>
            <a:endParaRPr dirty="0"/>
          </a:p>
        </p:txBody>
      </p:sp>
      <p:sp>
        <p:nvSpPr>
          <p:cNvPr id="1730" name="Google Shape;1730;p28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1" name="Google Shape;1731;p28"/>
          <p:cNvPicPr preferRelativeResize="0"/>
          <p:nvPr/>
        </p:nvPicPr>
        <p:blipFill rotWithShape="1">
          <a:blip r:embed="rId3">
            <a:alphaModFix/>
          </a:blip>
          <a:srcRect l="17535" t="18771" r="28275"/>
          <a:stretch/>
        </p:blipFill>
        <p:spPr>
          <a:xfrm>
            <a:off x="5740016" y="1312785"/>
            <a:ext cx="2569200" cy="256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32" name="Google Shape;17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200" y="0"/>
            <a:ext cx="1993800" cy="61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18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Conclusion</a:t>
            </a:r>
            <a:endParaRPr/>
          </a:p>
        </p:txBody>
      </p:sp>
      <p:sp>
        <p:nvSpPr>
          <p:cNvPr id="2174" name="Google Shape;2174;p42"/>
          <p:cNvSpPr txBox="1"/>
          <p:nvPr/>
        </p:nvSpPr>
        <p:spPr>
          <a:xfrm>
            <a:off x="636694" y="1679786"/>
            <a:ext cx="8231700" cy="1385400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</a:t>
            </a:r>
            <a:r>
              <a:rPr lang="vi-VN">
                <a:solidFill>
                  <a:schemeClr val="dk1"/>
                </a:solidFill>
              </a:rPr>
              <a:t>successfully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developed the following features: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completed the device package management function and other manage functions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device packages in a clear and concise way for customers to find </a:t>
            </a:r>
            <a:r>
              <a:rPr lang="vi-VN">
                <a:solidFill>
                  <a:schemeClr val="dk1"/>
                </a:solidFill>
              </a:rPr>
              <a:t>according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their needs.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completed the construction and acceptance process of a contract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5" name="Google Shape;21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410" y="0"/>
            <a:ext cx="185959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Limitations</a:t>
            </a:r>
            <a:endParaRPr/>
          </a:p>
        </p:txBody>
      </p:sp>
      <p:sp>
        <p:nvSpPr>
          <p:cNvPr id="2181" name="Google Shape;2181;p43"/>
          <p:cNvSpPr txBox="1"/>
          <p:nvPr/>
        </p:nvSpPr>
        <p:spPr>
          <a:xfrm>
            <a:off x="636694" y="1679786"/>
            <a:ext cx="7301653" cy="2031325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limitation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ISHE is currently only available in Ho Chi Minh City.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platforms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ISHE only supports customer by Mobile App.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product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ISHE only support customer buy package through App only.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2" name="Google Shape;21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410" y="0"/>
            <a:ext cx="185959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FUTURE PLANS</a:t>
            </a:r>
            <a:endParaRPr/>
          </a:p>
        </p:txBody>
      </p:sp>
      <p:sp>
        <p:nvSpPr>
          <p:cNvPr id="2188" name="Google Shape;2188;p44"/>
          <p:cNvSpPr txBox="1"/>
          <p:nvPr/>
        </p:nvSpPr>
        <p:spPr>
          <a:xfrm>
            <a:off x="636694" y="1679786"/>
            <a:ext cx="7301700" cy="2462700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service area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Provide service nationwide.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E-business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Support buy single devices.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platform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Develop for IOS.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vi-V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feature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Add </a:t>
            </a:r>
            <a:r>
              <a:rPr lang="vi-VN">
                <a:solidFill>
                  <a:schemeClr val="dk1"/>
                </a:solidFill>
              </a:rPr>
              <a:t>revenue</a:t>
            </a:r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reporting feature and so 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9" name="Google Shape;21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410" y="0"/>
            <a:ext cx="185959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45"/>
          <p:cNvSpPr txBox="1"/>
          <p:nvPr/>
        </p:nvSpPr>
        <p:spPr>
          <a:xfrm>
            <a:off x="2470075" y="4078800"/>
            <a:ext cx="4203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PLEASE KEEP THIS SLIDE FOR ATTRIBUTION</a:t>
            </a:r>
            <a:endParaRPr sz="1200" b="0" i="0" u="none" strike="noStrike" cap="none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95" name="Google Shape;219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vi-VN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6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/>
              <a:t>OVERVIEW</a:t>
            </a:r>
            <a:endParaRPr/>
          </a:p>
        </p:txBody>
      </p:sp>
      <p:sp>
        <p:nvSpPr>
          <p:cNvPr id="1601" name="Google Shape;1601;p16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/>
              <a:t>01.</a:t>
            </a:r>
            <a:endParaRPr/>
          </a:p>
        </p:txBody>
      </p:sp>
      <p:pic>
        <p:nvPicPr>
          <p:cNvPr id="1602" name="Google Shape;1602;p16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03" name="Google Shape;1603;p16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4" name="Google Shape;16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725" y="0"/>
            <a:ext cx="1711275" cy="5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7"/>
          <p:cNvSpPr txBox="1">
            <a:spLocks noGrp="1"/>
          </p:cNvSpPr>
          <p:nvPr>
            <p:ph type="title"/>
          </p:nvPr>
        </p:nvSpPr>
        <p:spPr>
          <a:xfrm>
            <a:off x="430400" y="180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/>
              <a:t>Context </a:t>
            </a:r>
            <a:endParaRPr/>
          </a:p>
        </p:txBody>
      </p:sp>
      <p:pic>
        <p:nvPicPr>
          <p:cNvPr id="1610" name="Google Shape;16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91" y="0"/>
            <a:ext cx="1707710" cy="5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1" name="Google Shape;16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725" y="1145775"/>
            <a:ext cx="2570100" cy="165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12" name="Google Shape;1612;p17"/>
          <p:cNvSpPr txBox="1"/>
          <p:nvPr/>
        </p:nvSpPr>
        <p:spPr>
          <a:xfrm>
            <a:off x="5193200" y="3088625"/>
            <a:ext cx="20271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The need to improve quality of life</a:t>
            </a:r>
            <a:endParaRPr sz="15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613" name="Google Shape;16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400" y="1173513"/>
            <a:ext cx="3026700" cy="159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14" name="Google Shape;1614;p17"/>
          <p:cNvSpPr txBox="1"/>
          <p:nvPr/>
        </p:nvSpPr>
        <p:spPr>
          <a:xfrm>
            <a:off x="1327000" y="3088625"/>
            <a:ext cx="25701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The need to using the modern technologies</a:t>
            </a:r>
            <a:endParaRPr sz="15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0"/>
            <a:ext cx="476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8"/>
          <p:cNvSpPr txBox="1"/>
          <p:nvPr/>
        </p:nvSpPr>
        <p:spPr>
          <a:xfrm>
            <a:off x="0" y="13950"/>
            <a:ext cx="4444500" cy="51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Is the sales management system for Phat</a:t>
            </a:r>
            <a:br>
              <a:rPr lang="vi-VN"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lang="vi-VN"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Dat store in Ho Chi Minh City</a:t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Specializes in providing services:</a:t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BeeZee"/>
              <a:buChar char="●"/>
            </a:pPr>
            <a:r>
              <a:rPr lang="vi-VN" sz="1700" b="1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Building &amp; installing equipment</a:t>
            </a:r>
            <a:endParaRPr sz="1700" b="1">
              <a:solidFill>
                <a:srgbClr val="FF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BeeZee"/>
              <a:buChar char="●"/>
            </a:pPr>
            <a:r>
              <a:rPr lang="vi-VN" sz="1700" b="1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Survey at home</a:t>
            </a:r>
            <a:endParaRPr sz="1700" b="1">
              <a:solidFill>
                <a:srgbClr val="FF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BeeZee"/>
              <a:buChar char="●"/>
            </a:pPr>
            <a:r>
              <a:rPr lang="vi-VN" sz="1700" b="1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Consulting Conscientiously</a:t>
            </a:r>
            <a:br>
              <a:rPr lang="vi-VN" sz="1700" b="1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</a:br>
            <a:endParaRPr sz="1700" b="1">
              <a:solidFill>
                <a:srgbClr val="FF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9"/>
          <p:cNvSpPr/>
          <p:nvPr/>
        </p:nvSpPr>
        <p:spPr>
          <a:xfrm>
            <a:off x="0" y="50"/>
            <a:ext cx="41637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>
                  <a:alpha val="56078"/>
                </a:srgbClr>
              </a:gs>
              <a:gs pos="25000">
                <a:srgbClr val="FFFFFF">
                  <a:alpha val="56078"/>
                </a:srgbClr>
              </a:gs>
              <a:gs pos="50000">
                <a:srgbClr val="FFFFFF">
                  <a:alpha val="56078"/>
                </a:srgbClr>
              </a:gs>
              <a:gs pos="100000">
                <a:srgbClr val="BEBEBE">
                  <a:alpha val="5607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/>
          </p:nvPr>
        </p:nvSpPr>
        <p:spPr>
          <a:xfrm>
            <a:off x="646261" y="2379900"/>
            <a:ext cx="3395100" cy="18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sz="3000"/>
              <a:t>A PICTURE IS WORTH A THOUSAND WORDS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0"/>
          <p:cNvSpPr txBox="1">
            <a:spLocks noGrp="1"/>
          </p:cNvSpPr>
          <p:nvPr>
            <p:ph type="title"/>
          </p:nvPr>
        </p:nvSpPr>
        <p:spPr>
          <a:xfrm>
            <a:off x="622249" y="2010725"/>
            <a:ext cx="47139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/>
              <a:t>TECHNOLOGY</a:t>
            </a:r>
            <a:endParaRPr/>
          </a:p>
        </p:txBody>
      </p:sp>
      <p:sp>
        <p:nvSpPr>
          <p:cNvPr id="1632" name="Google Shape;1632;p20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/>
              <a:t>02.</a:t>
            </a:r>
            <a:endParaRPr/>
          </a:p>
        </p:txBody>
      </p:sp>
      <p:sp>
        <p:nvSpPr>
          <p:cNvPr id="1633" name="Google Shape;1633;p20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4" name="Google Shape;1634;p20"/>
          <p:cNvPicPr preferRelativeResize="0"/>
          <p:nvPr/>
        </p:nvPicPr>
        <p:blipFill rotWithShape="1">
          <a:blip r:embed="rId3">
            <a:alphaModFix/>
          </a:blip>
          <a:srcRect l="16638" r="16645"/>
          <a:stretch/>
        </p:blipFill>
        <p:spPr>
          <a:xfrm>
            <a:off x="5466188" y="1288362"/>
            <a:ext cx="2569200" cy="256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35" name="Google Shape;16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25" y="0"/>
            <a:ext cx="1790975" cy="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1"/>
          <p:cNvSpPr txBox="1">
            <a:spLocks noGrp="1"/>
          </p:cNvSpPr>
          <p:nvPr>
            <p:ph type="subTitle" idx="1"/>
          </p:nvPr>
        </p:nvSpPr>
        <p:spPr>
          <a:xfrm>
            <a:off x="4129627" y="4235498"/>
            <a:ext cx="1702938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-VN" b="1">
                <a:solidFill>
                  <a:schemeClr val="lt2"/>
                </a:solidFill>
              </a:rPr>
              <a:t>Technologies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641" name="Google Shape;16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467" y="222068"/>
            <a:ext cx="8405066" cy="40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On-screen Show (16:9)</PresentationFormat>
  <Paragraphs>178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Noto Sans Symbols</vt:lpstr>
      <vt:lpstr>Black Han Sans</vt:lpstr>
      <vt:lpstr>ABeeZee</vt:lpstr>
      <vt:lpstr>Smart Home Project Proposal by Slidesgo</vt:lpstr>
      <vt:lpstr>ISHE Phat Dat</vt:lpstr>
      <vt:lpstr>Team Member</vt:lpstr>
      <vt:lpstr>TABLE OF CONTENTS</vt:lpstr>
      <vt:lpstr>OVERVIEW</vt:lpstr>
      <vt:lpstr>Context </vt:lpstr>
      <vt:lpstr>PowerPoint Presentation</vt:lpstr>
      <vt:lpstr>A PICTURE IS WORTH A THOUSAND WORDS</vt:lpstr>
      <vt:lpstr>TECHNOLOGY</vt:lpstr>
      <vt:lpstr>PowerPoint Presentation</vt:lpstr>
      <vt:lpstr>FEATURES</vt:lpstr>
      <vt:lpstr>MAJOR ACTOR</vt:lpstr>
      <vt:lpstr>Owner</vt:lpstr>
      <vt:lpstr>Teller</vt:lpstr>
      <vt:lpstr>Staff</vt:lpstr>
      <vt:lpstr>Customer</vt:lpstr>
      <vt:lpstr>Demo</vt:lpstr>
      <vt:lpstr>Owner create Device</vt:lpstr>
      <vt:lpstr>Demo</vt:lpstr>
      <vt:lpstr>Owner create Promotion</vt:lpstr>
      <vt:lpstr>Demo</vt:lpstr>
      <vt:lpstr>Owner create Package</vt:lpstr>
      <vt:lpstr>Demo</vt:lpstr>
      <vt:lpstr>Customer – send request</vt:lpstr>
      <vt:lpstr>Demo</vt:lpstr>
      <vt:lpstr>Teller &amp; Staff assign staff &amp; survey flow</vt:lpstr>
      <vt:lpstr>Demo</vt:lpstr>
      <vt:lpstr>Teller &amp; Customer create contract flow</vt:lpstr>
      <vt:lpstr>Demo</vt:lpstr>
      <vt:lpstr>Staff &amp; Customer deposit flow</vt:lpstr>
      <vt:lpstr>Demo</vt:lpstr>
      <vt:lpstr>Staff &amp; Customer upload acceptance &amp; payment flow</vt:lpstr>
      <vt:lpstr>Demo</vt:lpstr>
      <vt:lpstr>Conclusion</vt:lpstr>
      <vt:lpstr>Conclusion</vt:lpstr>
      <vt:lpstr>Limitations</vt:lpstr>
      <vt:lpstr>FUTURE PLANS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Administrator</cp:lastModifiedBy>
  <cp:revision>1</cp:revision>
  <dcterms:modified xsi:type="dcterms:W3CDTF">2024-06-08T03:59:24Z</dcterms:modified>
</cp:coreProperties>
</file>