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0F9F1-4D83-4EF8-B4C0-122DB3255C8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8D647-42A7-4530-B4B2-E9476EAB5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41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8D647-42A7-4530-B4B2-E9476EAB52A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6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1BC1C-F8E2-43D0-9B5F-13ED2E603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92D2DE-9E8B-44CF-BFD9-FCF8C1989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FF379-84A9-47D2-B111-F2B01B07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4061-4FC7-4082-BB55-0E912FBF7A7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9187E-D49A-4EE8-AA78-F45B416F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2949C-C88A-46EB-80A6-C1876375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105E-F3F7-4E09-AD8C-A76BB57D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52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EDAF1-BDF7-4B41-879E-2FE936FF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E13C9-8024-488A-9CCD-4E96A51A3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597B5-1B93-4E65-B426-2C106AAF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4061-4FC7-4082-BB55-0E912FBF7A7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FEC83-776A-4E9D-B622-87CEFCD4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0161C-BBBF-4711-80D4-9BE10B24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105E-F3F7-4E09-AD8C-A76BB57D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1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EC8C7F-6936-4304-85B5-790C218CD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5E8F37-381C-428E-92A3-64339E1FD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10FDAF-1D4C-497A-8417-2A928560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4061-4FC7-4082-BB55-0E912FBF7A7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63A5C-563F-40A9-8102-A051517E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F40D7-C8AF-429A-BB3E-96B000A4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105E-F3F7-4E09-AD8C-A76BB57D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15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50EA0-F660-4113-92F0-C8C1B1E8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BF5DEC-E136-4D71-B837-E833CAD3D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403B4-D24C-4B1B-89EE-315ABBF6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4061-4FC7-4082-BB55-0E912FBF7A7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C69155-3E8C-4E4E-9EA9-E6D037F4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EB0C4-69B3-4309-9CD0-9389261A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105E-F3F7-4E09-AD8C-A76BB57D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7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6E33A-AAD8-4DDD-9E70-3C60E551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E5CC6A-6102-4EAE-9663-667E5ED95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66014-BD54-477E-827B-000636B3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4061-4FC7-4082-BB55-0E912FBF7A7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35408-624B-4DAF-AD66-871B9156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A9A8B-F6F7-4CCA-8703-3E20DC8D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105E-F3F7-4E09-AD8C-A76BB57D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22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7ABFD-0818-4037-8531-982D8DD9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CD32E-5D7A-4C7D-87A2-0B41C9D75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2634D1-4125-4B15-96A0-9C9749E47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F3FFA-36E6-4548-AD9A-40A4CC28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4061-4FC7-4082-BB55-0E912FBF7A7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F6C8A8-94D6-4D18-9009-A03A22D9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645FCF-9FF3-4551-820B-61627EE6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105E-F3F7-4E09-AD8C-A76BB57D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75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A02E5-4D2C-4030-AF88-8A7BC409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713CA-DF2A-41DB-A28E-1B06F3578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93C49E-22C3-451C-9702-3E1D40F77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83A2CB-554C-4096-BFDD-B6EF88248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6F38C8-E126-42D6-87A8-D0B8407C1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69F292-8FAF-4060-BC92-D503DE9E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4061-4FC7-4082-BB55-0E912FBF7A7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9195ED-A2C9-4847-829A-BC235E36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08E699-63A4-4CBC-BC9B-323C1578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105E-F3F7-4E09-AD8C-A76BB57D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16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162B6-BC7B-4C99-BEC9-CE983318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4A88F0-39F4-4E36-81AB-8168DA2F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4061-4FC7-4082-BB55-0E912FBF7A7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16D91F-8528-49BD-9D04-E4031459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F0B5B0-A0D7-4CE5-BD4D-B81E34E7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105E-F3F7-4E09-AD8C-A76BB57D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60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CAB60B-0CF9-4829-AABB-1B7D1A95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4061-4FC7-4082-BB55-0E912FBF7A7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5B63CD-C4F0-4051-847A-E0D304EE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FFB50B-504F-4E0E-B8E7-D9C636F9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105E-F3F7-4E09-AD8C-A76BB57D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0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024EB-C55B-483D-B1B7-309D65C4D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A69A7-67BD-49F9-BB38-367900D71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3B4FB1-9FA2-41C9-88D5-80D6D4407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6D5596-6792-4F89-8F59-0AEAC6DD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4061-4FC7-4082-BB55-0E912FBF7A7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C8D389-D13A-41A5-AB56-8B938F8B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588477-7ACA-43F3-AD80-18DB2C16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105E-F3F7-4E09-AD8C-A76BB57D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10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6695D-05B2-4FC4-AD3A-CB6930BE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756BCB-4D83-4678-8977-E9EE1879E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55953D-CB4C-4C70-A773-159AF0F5F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A5BD03-9782-4F66-AC80-AA42C7EC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4061-4FC7-4082-BB55-0E912FBF7A7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423F6-18A8-44C5-A738-DE6AE115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CBC19-2A43-42CA-A7DA-C1EB3A46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105E-F3F7-4E09-AD8C-A76BB57D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028E40-BED5-40F1-B126-B43FC2878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30BD0-8359-4934-96EB-2988373C0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1F643-5B85-4B92-9B5F-25E74BF79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24061-4FC7-4082-BB55-0E912FBF7A7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6ECB0-D69E-41C9-903E-272684ACB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FA885-296F-4FCC-8493-B9DD0E3FF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D105E-F3F7-4E09-AD8C-A76BB57D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97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4EB3BB6-63E2-47E9-A9D4-2857C46B4037}"/>
              </a:ext>
            </a:extLst>
          </p:cNvPr>
          <p:cNvCxnSpPr/>
          <p:nvPr/>
        </p:nvCxnSpPr>
        <p:spPr>
          <a:xfrm>
            <a:off x="1278781" y="4168690"/>
            <a:ext cx="0" cy="72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7DA2D7-8176-4B88-A65B-0F3C7001E793}"/>
              </a:ext>
            </a:extLst>
          </p:cNvPr>
          <p:cNvCxnSpPr/>
          <p:nvPr/>
        </p:nvCxnSpPr>
        <p:spPr>
          <a:xfrm>
            <a:off x="1998781" y="4168690"/>
            <a:ext cx="0" cy="72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6C50A68-1D7B-4F80-A3B4-D13D7D22CBE0}"/>
              </a:ext>
            </a:extLst>
          </p:cNvPr>
          <p:cNvCxnSpPr/>
          <p:nvPr/>
        </p:nvCxnSpPr>
        <p:spPr>
          <a:xfrm>
            <a:off x="2718781" y="4168690"/>
            <a:ext cx="0" cy="72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2510625-42B8-4793-BEEF-C04CED09BFDF}"/>
              </a:ext>
            </a:extLst>
          </p:cNvPr>
          <p:cNvCxnSpPr/>
          <p:nvPr/>
        </p:nvCxnSpPr>
        <p:spPr>
          <a:xfrm>
            <a:off x="3438781" y="4168690"/>
            <a:ext cx="0" cy="72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C7CA8C-3131-42F2-8925-82AA49615845}"/>
              </a:ext>
            </a:extLst>
          </p:cNvPr>
          <p:cNvCxnSpPr/>
          <p:nvPr/>
        </p:nvCxnSpPr>
        <p:spPr>
          <a:xfrm>
            <a:off x="4158781" y="4168690"/>
            <a:ext cx="0" cy="72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58B57C3-E4EF-468F-A0DE-72EF8714A909}"/>
              </a:ext>
            </a:extLst>
          </p:cNvPr>
          <p:cNvCxnSpPr/>
          <p:nvPr/>
        </p:nvCxnSpPr>
        <p:spPr>
          <a:xfrm>
            <a:off x="4878781" y="4168690"/>
            <a:ext cx="0" cy="72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0459841-5C82-4D90-82C0-8FD703CBDF45}"/>
              </a:ext>
            </a:extLst>
          </p:cNvPr>
          <p:cNvCxnSpPr/>
          <p:nvPr/>
        </p:nvCxnSpPr>
        <p:spPr>
          <a:xfrm>
            <a:off x="5598781" y="4168690"/>
            <a:ext cx="0" cy="72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EE33293-9D13-4EC3-8152-6C01C470BB2B}"/>
              </a:ext>
            </a:extLst>
          </p:cNvPr>
          <p:cNvCxnSpPr/>
          <p:nvPr/>
        </p:nvCxnSpPr>
        <p:spPr>
          <a:xfrm>
            <a:off x="6318781" y="4168690"/>
            <a:ext cx="0" cy="72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6D676C8-414B-4F4D-B8B1-ED0F6B946C31}"/>
              </a:ext>
            </a:extLst>
          </p:cNvPr>
          <p:cNvCxnSpPr/>
          <p:nvPr/>
        </p:nvCxnSpPr>
        <p:spPr>
          <a:xfrm>
            <a:off x="7038781" y="4168690"/>
            <a:ext cx="0" cy="72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3770A64-196F-480E-A1AF-96FA5A1088E9}"/>
              </a:ext>
            </a:extLst>
          </p:cNvPr>
          <p:cNvCxnSpPr/>
          <p:nvPr/>
        </p:nvCxnSpPr>
        <p:spPr>
          <a:xfrm>
            <a:off x="7758781" y="4168690"/>
            <a:ext cx="0" cy="72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EB918DA-95EB-4A00-B876-441CB9BC4C31}"/>
              </a:ext>
            </a:extLst>
          </p:cNvPr>
          <p:cNvCxnSpPr/>
          <p:nvPr/>
        </p:nvCxnSpPr>
        <p:spPr>
          <a:xfrm>
            <a:off x="8478781" y="4168690"/>
            <a:ext cx="0" cy="72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4DE151C-B0B1-42AB-B7B1-75FBD52C7766}"/>
              </a:ext>
            </a:extLst>
          </p:cNvPr>
          <p:cNvCxnSpPr/>
          <p:nvPr/>
        </p:nvCxnSpPr>
        <p:spPr>
          <a:xfrm>
            <a:off x="9198781" y="4168690"/>
            <a:ext cx="0" cy="72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79496DF-F50D-4F15-B1C0-5ECFE9929926}"/>
              </a:ext>
            </a:extLst>
          </p:cNvPr>
          <p:cNvCxnSpPr/>
          <p:nvPr/>
        </p:nvCxnSpPr>
        <p:spPr>
          <a:xfrm>
            <a:off x="9918781" y="4168690"/>
            <a:ext cx="0" cy="72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2912382-6E23-4497-AEC0-C0A8AA1DE99A}"/>
              </a:ext>
            </a:extLst>
          </p:cNvPr>
          <p:cNvCxnSpPr/>
          <p:nvPr/>
        </p:nvCxnSpPr>
        <p:spPr>
          <a:xfrm>
            <a:off x="10638781" y="4168690"/>
            <a:ext cx="0" cy="72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6BD7EBC-F5D5-4ECC-BD30-9851F14A1E12}"/>
              </a:ext>
            </a:extLst>
          </p:cNvPr>
          <p:cNvCxnSpPr/>
          <p:nvPr/>
        </p:nvCxnSpPr>
        <p:spPr>
          <a:xfrm>
            <a:off x="11358781" y="4168690"/>
            <a:ext cx="0" cy="72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CEA0034-2810-4916-B185-E3E772F7FE1E}"/>
              </a:ext>
            </a:extLst>
          </p:cNvPr>
          <p:cNvCxnSpPr>
            <a:cxnSpLocks/>
          </p:cNvCxnSpPr>
          <p:nvPr/>
        </p:nvCxnSpPr>
        <p:spPr>
          <a:xfrm>
            <a:off x="1278781" y="4528690"/>
            <a:ext cx="1008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5FAB1A7-F1EF-4445-9571-4F1041CFE4BE}"/>
              </a:ext>
            </a:extLst>
          </p:cNvPr>
          <p:cNvCxnSpPr/>
          <p:nvPr/>
        </p:nvCxnSpPr>
        <p:spPr>
          <a:xfrm>
            <a:off x="1998781" y="4528690"/>
            <a:ext cx="7200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5D1CD52-DEAC-4C3D-AC6A-043763F254A8}"/>
              </a:ext>
            </a:extLst>
          </p:cNvPr>
          <p:cNvSpPr txBox="1">
            <a:spLocks noChangeAspect="1"/>
          </p:cNvSpPr>
          <p:nvPr/>
        </p:nvSpPr>
        <p:spPr>
          <a:xfrm>
            <a:off x="1839924" y="4879690"/>
            <a:ext cx="360000" cy="3600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7B8B23-05E1-457A-9079-4498B84E3AF1}"/>
              </a:ext>
            </a:extLst>
          </p:cNvPr>
          <p:cNvSpPr txBox="1">
            <a:spLocks noChangeAspect="1"/>
          </p:cNvSpPr>
          <p:nvPr/>
        </p:nvSpPr>
        <p:spPr>
          <a:xfrm>
            <a:off x="918781" y="4879690"/>
            <a:ext cx="720000" cy="3600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/>
              <a:t>주차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238E71-7CB4-4605-B2DC-B070EE3D1466}"/>
              </a:ext>
            </a:extLst>
          </p:cNvPr>
          <p:cNvSpPr txBox="1">
            <a:spLocks noChangeAspect="1"/>
          </p:cNvSpPr>
          <p:nvPr/>
        </p:nvSpPr>
        <p:spPr>
          <a:xfrm>
            <a:off x="2559923" y="4875024"/>
            <a:ext cx="31771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5E1157-E188-4DF7-A994-465D9E934C16}"/>
              </a:ext>
            </a:extLst>
          </p:cNvPr>
          <p:cNvSpPr txBox="1">
            <a:spLocks noChangeAspect="1"/>
          </p:cNvSpPr>
          <p:nvPr/>
        </p:nvSpPr>
        <p:spPr>
          <a:xfrm>
            <a:off x="3999923" y="4875024"/>
            <a:ext cx="31771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DB23C0-4C9B-46CE-87DC-26F3010755FD}"/>
              </a:ext>
            </a:extLst>
          </p:cNvPr>
          <p:cNvSpPr txBox="1">
            <a:spLocks noChangeAspect="1"/>
          </p:cNvSpPr>
          <p:nvPr/>
        </p:nvSpPr>
        <p:spPr>
          <a:xfrm>
            <a:off x="3279923" y="4875024"/>
            <a:ext cx="31771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C98ECD-BA05-4D79-BDDE-348C0FADCA4B}"/>
              </a:ext>
            </a:extLst>
          </p:cNvPr>
          <p:cNvSpPr txBox="1">
            <a:spLocks noChangeAspect="1"/>
          </p:cNvSpPr>
          <p:nvPr/>
        </p:nvSpPr>
        <p:spPr>
          <a:xfrm>
            <a:off x="4719923" y="4875024"/>
            <a:ext cx="31771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09DC87-CE19-432B-AB0D-41EB47734887}"/>
              </a:ext>
            </a:extLst>
          </p:cNvPr>
          <p:cNvSpPr txBox="1">
            <a:spLocks noChangeAspect="1"/>
          </p:cNvSpPr>
          <p:nvPr/>
        </p:nvSpPr>
        <p:spPr>
          <a:xfrm>
            <a:off x="8973399" y="4875024"/>
            <a:ext cx="45076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/>
              <a:t>13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BC843F-C6A4-4586-A8AF-1CD1E893EBA7}"/>
              </a:ext>
            </a:extLst>
          </p:cNvPr>
          <p:cNvSpPr txBox="1">
            <a:spLocks noChangeAspect="1"/>
          </p:cNvSpPr>
          <p:nvPr/>
        </p:nvSpPr>
        <p:spPr>
          <a:xfrm>
            <a:off x="7533399" y="4875024"/>
            <a:ext cx="45076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7877A6-1BBD-4953-ABBF-EBFA07178D8D}"/>
              </a:ext>
            </a:extLst>
          </p:cNvPr>
          <p:cNvSpPr txBox="1">
            <a:spLocks noChangeAspect="1"/>
          </p:cNvSpPr>
          <p:nvPr/>
        </p:nvSpPr>
        <p:spPr>
          <a:xfrm>
            <a:off x="5439923" y="4875024"/>
            <a:ext cx="31771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2EFF5A-B458-4680-BF99-5AB1AF98C78A}"/>
              </a:ext>
            </a:extLst>
          </p:cNvPr>
          <p:cNvSpPr txBox="1">
            <a:spLocks noChangeAspect="1"/>
          </p:cNvSpPr>
          <p:nvPr/>
        </p:nvSpPr>
        <p:spPr>
          <a:xfrm>
            <a:off x="6813399" y="4875024"/>
            <a:ext cx="45076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CE69BA-DD4E-4BBE-8E8F-1AE7ABF709AD}"/>
              </a:ext>
            </a:extLst>
          </p:cNvPr>
          <p:cNvSpPr txBox="1">
            <a:spLocks noChangeAspect="1"/>
          </p:cNvSpPr>
          <p:nvPr/>
        </p:nvSpPr>
        <p:spPr>
          <a:xfrm>
            <a:off x="8253399" y="4875024"/>
            <a:ext cx="45076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/>
              <a:t>12</a:t>
            </a:r>
            <a:endParaRPr lang="ko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933896-2A60-4E24-837F-F6EE7720D0EE}"/>
              </a:ext>
            </a:extLst>
          </p:cNvPr>
          <p:cNvSpPr txBox="1">
            <a:spLocks noChangeAspect="1"/>
          </p:cNvSpPr>
          <p:nvPr/>
        </p:nvSpPr>
        <p:spPr>
          <a:xfrm>
            <a:off x="6159923" y="4875024"/>
            <a:ext cx="31771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C1FC9D-D680-439D-978B-CB49C3DD8C8D}"/>
              </a:ext>
            </a:extLst>
          </p:cNvPr>
          <p:cNvSpPr txBox="1">
            <a:spLocks noChangeAspect="1"/>
          </p:cNvSpPr>
          <p:nvPr/>
        </p:nvSpPr>
        <p:spPr>
          <a:xfrm>
            <a:off x="9693399" y="4875024"/>
            <a:ext cx="45076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/>
              <a:t>14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92DCD9-0802-432D-ACCC-335C5A688438}"/>
              </a:ext>
            </a:extLst>
          </p:cNvPr>
          <p:cNvSpPr txBox="1">
            <a:spLocks noChangeAspect="1"/>
          </p:cNvSpPr>
          <p:nvPr/>
        </p:nvSpPr>
        <p:spPr>
          <a:xfrm>
            <a:off x="10413399" y="4875024"/>
            <a:ext cx="45076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/>
              <a:t>15</a:t>
            </a:r>
            <a:endParaRPr lang="ko-KR" alt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92DC64-8A79-4BFD-81E5-91D59DFBB05A}"/>
              </a:ext>
            </a:extLst>
          </p:cNvPr>
          <p:cNvSpPr txBox="1">
            <a:spLocks noChangeAspect="1"/>
          </p:cNvSpPr>
          <p:nvPr/>
        </p:nvSpPr>
        <p:spPr>
          <a:xfrm>
            <a:off x="11133399" y="4875024"/>
            <a:ext cx="45076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/>
              <a:t>16</a:t>
            </a:r>
            <a:endParaRPr lang="ko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ABCEC4-E002-4678-9E26-9A4AA8E6D70B}"/>
              </a:ext>
            </a:extLst>
          </p:cNvPr>
          <p:cNvSpPr txBox="1"/>
          <p:nvPr/>
        </p:nvSpPr>
        <p:spPr>
          <a:xfrm>
            <a:off x="235925" y="250077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시스템 분석</a:t>
            </a:r>
            <a:endParaRPr lang="en-US" altLang="ko-KR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38FB82-5B33-4523-855D-6E8C9D4C76D6}"/>
              </a:ext>
            </a:extLst>
          </p:cNvPr>
          <p:cNvSpPr txBox="1"/>
          <p:nvPr/>
        </p:nvSpPr>
        <p:spPr>
          <a:xfrm>
            <a:off x="1909758" y="28591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인터뷰</a:t>
            </a:r>
            <a:endParaRPr lang="en-US" altLang="ko-KR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17301D8-77AA-426E-9BB8-2FA44D8B9EF9}"/>
              </a:ext>
            </a:extLst>
          </p:cNvPr>
          <p:cNvSpPr txBox="1"/>
          <p:nvPr/>
        </p:nvSpPr>
        <p:spPr>
          <a:xfrm>
            <a:off x="2267289" y="248977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요구분석서 작성</a:t>
            </a:r>
            <a:endParaRPr lang="en-US" altLang="ko-KR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5C362B-8772-4CA4-BAC3-96A066AB38CB}"/>
              </a:ext>
            </a:extLst>
          </p:cNvPr>
          <p:cNvSpPr txBox="1"/>
          <p:nvPr/>
        </p:nvSpPr>
        <p:spPr>
          <a:xfrm>
            <a:off x="4185513" y="25087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화면설계</a:t>
            </a:r>
            <a:endParaRPr lang="en-US" altLang="ko-KR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EFA9CA-0010-4775-9104-EB52895CA234}"/>
              </a:ext>
            </a:extLst>
          </p:cNvPr>
          <p:cNvSpPr txBox="1"/>
          <p:nvPr/>
        </p:nvSpPr>
        <p:spPr>
          <a:xfrm>
            <a:off x="5423181" y="33494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코드설계</a:t>
            </a:r>
            <a:endParaRPr lang="en-US" altLang="ko-KR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4D10FC-C290-4718-864E-59CB73B48663}"/>
              </a:ext>
            </a:extLst>
          </p:cNvPr>
          <p:cNvSpPr txBox="1"/>
          <p:nvPr/>
        </p:nvSpPr>
        <p:spPr>
          <a:xfrm>
            <a:off x="4925611" y="290739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871AACB-277F-4584-87AB-92AB90673E65}"/>
              </a:ext>
            </a:extLst>
          </p:cNvPr>
          <p:cNvSpPr txBox="1"/>
          <p:nvPr/>
        </p:nvSpPr>
        <p:spPr>
          <a:xfrm>
            <a:off x="6072590" y="25681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화면구현</a:t>
            </a:r>
            <a:endParaRPr lang="en-US" altLang="ko-KR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0F1391-5087-4CE4-B3B5-9BC40CA23235}"/>
              </a:ext>
            </a:extLst>
          </p:cNvPr>
          <p:cNvSpPr txBox="1"/>
          <p:nvPr/>
        </p:nvSpPr>
        <p:spPr>
          <a:xfrm>
            <a:off x="7327496" y="295708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구현</a:t>
            </a:r>
            <a:endParaRPr lang="en-US" altLang="ko-KR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E1D7A1-DC21-4239-A163-2C52B8B616DE}"/>
              </a:ext>
            </a:extLst>
          </p:cNvPr>
          <p:cNvSpPr txBox="1"/>
          <p:nvPr/>
        </p:nvSpPr>
        <p:spPr>
          <a:xfrm>
            <a:off x="8342138" y="297065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 구현</a:t>
            </a:r>
            <a:endParaRPr lang="en-US" altLang="ko-KR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97559E-4595-4BE7-9EC2-7DE47BE3BFBE}"/>
              </a:ext>
            </a:extLst>
          </p:cNvPr>
          <p:cNvSpPr txBox="1"/>
          <p:nvPr/>
        </p:nvSpPr>
        <p:spPr>
          <a:xfrm>
            <a:off x="9706087" y="304377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 및 수정</a:t>
            </a:r>
            <a:endParaRPr lang="en-US" altLang="ko-KR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84217BB-044C-4B18-8FBF-BA433D26DD43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1217925" y="2870104"/>
            <a:ext cx="780855" cy="129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7EFBF5F-9A08-4BDA-943C-960CD44D6908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2348340" y="3228443"/>
            <a:ext cx="1090439" cy="94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AD1B6B9-0419-43CD-A609-0812453A5B8A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3208413" y="2859111"/>
            <a:ext cx="230366" cy="130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ECBE151-4EFF-42C5-BACB-1A9D40D2FDD2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4141733" y="2878104"/>
            <a:ext cx="597778" cy="128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37C6416-4BD9-461C-998C-A5B5600CA01F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4893300" y="3276727"/>
            <a:ext cx="505358" cy="88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1EF13AA-40A5-4C26-B6A9-C93E1CDE643E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4878780" y="3718750"/>
            <a:ext cx="1098399" cy="41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D731D28-E01D-49EC-B90E-E4A933AA161E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6626588" y="2937475"/>
            <a:ext cx="399206" cy="124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3D9222D-CF3B-465D-B54B-BCF1F677B9FA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7034051" y="3326419"/>
            <a:ext cx="766492" cy="83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7E8773F-A24D-49DC-93C1-817B21B41F20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8937013" y="3339982"/>
            <a:ext cx="261768" cy="83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E85DA0F-57D8-40D4-8939-B6BAE0B5BAD0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0572671" y="3413109"/>
            <a:ext cx="66110" cy="76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72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34</Words>
  <Application>Microsoft Office PowerPoint</Application>
  <PresentationFormat>와이드스크린</PresentationFormat>
  <Paragraphs>26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정섭</dc:creator>
  <cp:lastModifiedBy>김 정섭</cp:lastModifiedBy>
  <cp:revision>12</cp:revision>
  <dcterms:created xsi:type="dcterms:W3CDTF">2021-10-08T03:18:22Z</dcterms:created>
  <dcterms:modified xsi:type="dcterms:W3CDTF">2021-11-04T08:26:19Z</dcterms:modified>
</cp:coreProperties>
</file>