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1BC1C-F8E2-43D0-9B5F-13ED2E60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2D2DE-9E8B-44CF-BFD9-FCF8C198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FF379-84A9-47D2-B111-F2B01B07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9187E-D49A-4EE8-AA78-F45B416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2949C-C88A-46EB-80A6-C187637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2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EDAF1-BDF7-4B41-879E-2FE936FF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E13C9-8024-488A-9CCD-4E96A51A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597B5-1B93-4E65-B426-2C106AAF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FEC83-776A-4E9D-B622-87CEFCD4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0161C-BBBF-4711-80D4-9BE10B24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1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8C7F-6936-4304-85B5-790C218C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E8F37-381C-428E-92A3-64339E1F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0FDAF-1D4C-497A-8417-2A928560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3A5C-563F-40A9-8102-A051517E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F40D7-C8AF-429A-BB3E-96B000A4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50EA0-F660-4113-92F0-C8C1B1E8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F5DEC-E136-4D71-B837-E833CAD3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403B4-D24C-4B1B-89EE-315ABBF6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69155-3E8C-4E4E-9EA9-E6D037F4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EB0C4-69B3-4309-9CD0-9389261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7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6E33A-AAD8-4DDD-9E70-3C60E551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5CC6A-6102-4EAE-9663-667E5ED95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66014-BD54-477E-827B-000636B3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35408-624B-4DAF-AD66-871B9156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A9A8B-F6F7-4CCA-8703-3E20DC8D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2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7ABFD-0818-4037-8531-982D8DD9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CD32E-5D7A-4C7D-87A2-0B41C9D75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634D1-4125-4B15-96A0-9C9749E4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F3FFA-36E6-4548-AD9A-40A4CC2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6C8A8-94D6-4D18-9009-A03A22D9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45FCF-9FF3-4551-820B-61627EE6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5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A02E5-4D2C-4030-AF88-8A7BC409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713CA-DF2A-41DB-A28E-1B06F3578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3C49E-22C3-451C-9702-3E1D40F7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3A2CB-554C-4096-BFDD-B6EF88248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6F38C8-E126-42D6-87A8-D0B8407C1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69F292-8FAF-4060-BC92-D503DE9E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9195ED-A2C9-4847-829A-BC235E36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08E699-63A4-4CBC-BC9B-323C1578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6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162B6-BC7B-4C99-BEC9-CE983318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4A88F0-39F4-4E36-81AB-8168DA2F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6D91F-8528-49BD-9D04-E403145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0B5B0-A0D7-4CE5-BD4D-B81E34E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0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CAB60B-0CF9-4829-AABB-1B7D1A95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5B63CD-C4F0-4051-847A-E0D304EE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FB50B-504F-4E0E-B8E7-D9C636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0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24EB-C55B-483D-B1B7-309D65C4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A69A7-67BD-49F9-BB38-367900D7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B4FB1-9FA2-41C9-88D5-80D6D440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D5596-6792-4F89-8F59-0AEAC6DD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8D389-D13A-41A5-AB56-8B938F8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88477-7ACA-43F3-AD80-18DB2C16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695D-05B2-4FC4-AD3A-CB6930BE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756BCB-4D83-4678-8977-E9EE1879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5953D-CB4C-4C70-A773-159AF0F5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5BD03-9782-4F66-AC80-AA42C7EC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423F6-18A8-44C5-A738-DE6AE115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CBC19-2A43-42CA-A7DA-C1EB3A46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3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028E40-BED5-40F1-B126-B43FC287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30BD0-8359-4934-96EB-2988373C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1F643-5B85-4B92-9B5F-25E74BF79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4061-4FC7-4082-BB55-0E912FBF7A73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ECB0-D69E-41C9-903E-272684ACB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FA885-296F-4FCC-8493-B9DD0E3F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105E-F3F7-4E09-AD8C-A76BB57DD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7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1C0311-D018-4906-AF41-5A3F1F461949}"/>
              </a:ext>
            </a:extLst>
          </p:cNvPr>
          <p:cNvSpPr/>
          <p:nvPr/>
        </p:nvSpPr>
        <p:spPr>
          <a:xfrm>
            <a:off x="3036389" y="1611654"/>
            <a:ext cx="116892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C0B81D-E28F-48CE-88FB-8CEC64073F55}"/>
              </a:ext>
            </a:extLst>
          </p:cNvPr>
          <p:cNvSpPr/>
          <p:nvPr/>
        </p:nvSpPr>
        <p:spPr>
          <a:xfrm>
            <a:off x="2666222" y="4743372"/>
            <a:ext cx="116892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32365EF-66FC-4BDD-99B1-B48C0E591D9F}"/>
              </a:ext>
            </a:extLst>
          </p:cNvPr>
          <p:cNvSpPr/>
          <p:nvPr/>
        </p:nvSpPr>
        <p:spPr>
          <a:xfrm>
            <a:off x="337475" y="438459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회원번호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F941D9-1EB0-4DD1-B5A0-1AD13DB03C66}"/>
              </a:ext>
            </a:extLst>
          </p:cNvPr>
          <p:cNvSpPr/>
          <p:nvPr/>
        </p:nvSpPr>
        <p:spPr>
          <a:xfrm>
            <a:off x="1516151" y="183160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AC531B-30CD-4101-8242-AF548F66CC0F}"/>
              </a:ext>
            </a:extLst>
          </p:cNvPr>
          <p:cNvSpPr/>
          <p:nvPr/>
        </p:nvSpPr>
        <p:spPr>
          <a:xfrm>
            <a:off x="366080" y="1055473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AFFC374-7201-4812-8981-5DACEC06E2F8}"/>
              </a:ext>
            </a:extLst>
          </p:cNvPr>
          <p:cNvSpPr/>
          <p:nvPr/>
        </p:nvSpPr>
        <p:spPr>
          <a:xfrm>
            <a:off x="314973" y="1710594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C4EC799-3051-4A16-9EDF-56B28AE6E55B}"/>
              </a:ext>
            </a:extLst>
          </p:cNvPr>
          <p:cNvSpPr/>
          <p:nvPr/>
        </p:nvSpPr>
        <p:spPr>
          <a:xfrm>
            <a:off x="5118612" y="741821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이메일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F417CCD-3199-4C6A-9203-B913D5CCC996}"/>
              </a:ext>
            </a:extLst>
          </p:cNvPr>
          <p:cNvSpPr/>
          <p:nvPr/>
        </p:nvSpPr>
        <p:spPr>
          <a:xfrm>
            <a:off x="2882647" y="183161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306BE9F-B77F-4B30-9503-9CF4264BAD29}"/>
              </a:ext>
            </a:extLst>
          </p:cNvPr>
          <p:cNvSpPr/>
          <p:nvPr/>
        </p:nvSpPr>
        <p:spPr>
          <a:xfrm>
            <a:off x="5849981" y="1344825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전화번호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4EBD316-7488-4FDA-972C-F056324186B6}"/>
              </a:ext>
            </a:extLst>
          </p:cNvPr>
          <p:cNvSpPr/>
          <p:nvPr/>
        </p:nvSpPr>
        <p:spPr>
          <a:xfrm>
            <a:off x="579510" y="2389632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72B464-B6D9-4DEF-ACCF-13CC2A053154}"/>
              </a:ext>
            </a:extLst>
          </p:cNvPr>
          <p:cNvSpPr/>
          <p:nvPr/>
        </p:nvSpPr>
        <p:spPr>
          <a:xfrm>
            <a:off x="1360572" y="6040731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5A8337-033F-4EE3-84EB-DCCDCB1D6A96}"/>
              </a:ext>
            </a:extLst>
          </p:cNvPr>
          <p:cNvSpPr/>
          <p:nvPr/>
        </p:nvSpPr>
        <p:spPr>
          <a:xfrm>
            <a:off x="85253" y="4946049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출판사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FEC5CDE-AA8B-41DA-8A8A-EBE670597FDC}"/>
              </a:ext>
            </a:extLst>
          </p:cNvPr>
          <p:cNvSpPr/>
          <p:nvPr/>
        </p:nvSpPr>
        <p:spPr>
          <a:xfrm>
            <a:off x="182035" y="5720271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발행일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D7C28A0-CDF4-4107-AFF1-F106DD295845}"/>
              </a:ext>
            </a:extLst>
          </p:cNvPr>
          <p:cNvSpPr/>
          <p:nvPr/>
        </p:nvSpPr>
        <p:spPr>
          <a:xfrm>
            <a:off x="4032718" y="5762640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EB7A8A2-736F-41BA-B0F0-0AE3E790BBB2}"/>
              </a:ext>
            </a:extLst>
          </p:cNvPr>
          <p:cNvSpPr/>
          <p:nvPr/>
        </p:nvSpPr>
        <p:spPr>
          <a:xfrm>
            <a:off x="2666974" y="6032300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ISBN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9FDAA7B-FC35-473E-A9FC-DD7CCD5F877C}"/>
              </a:ext>
            </a:extLst>
          </p:cNvPr>
          <p:cNvSpPr/>
          <p:nvPr/>
        </p:nvSpPr>
        <p:spPr>
          <a:xfrm>
            <a:off x="720804" y="4170045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도서번호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FB767-B63B-42BA-9D6B-EFA0E29730AE}"/>
              </a:ext>
            </a:extLst>
          </p:cNvPr>
          <p:cNvSpPr/>
          <p:nvPr/>
        </p:nvSpPr>
        <p:spPr>
          <a:xfrm>
            <a:off x="8307639" y="3338331"/>
            <a:ext cx="1168923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대여도서</a:t>
            </a:r>
            <a:endParaRPr lang="en-US" altLang="ko-KR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7B39CF-7DC1-4BF1-AB9A-5DB66E0A9F7E}"/>
              </a:ext>
            </a:extLst>
          </p:cNvPr>
          <p:cNvSpPr/>
          <p:nvPr/>
        </p:nvSpPr>
        <p:spPr>
          <a:xfrm>
            <a:off x="9809562" y="3998777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대여일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8EA3081-6158-4EB7-92A3-E839BB82CA8E}"/>
              </a:ext>
            </a:extLst>
          </p:cNvPr>
          <p:cNvSpPr/>
          <p:nvPr/>
        </p:nvSpPr>
        <p:spPr>
          <a:xfrm>
            <a:off x="9809562" y="2485275"/>
            <a:ext cx="1150071" cy="556181"/>
          </a:xfrm>
          <a:prstGeom prst="ellipse">
            <a:avLst/>
          </a:prstGeom>
          <a:ln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반납일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6ACFC23-240A-428A-B910-3D9261D759E9}"/>
              </a:ext>
            </a:extLst>
          </p:cNvPr>
          <p:cNvSpPr/>
          <p:nvPr/>
        </p:nvSpPr>
        <p:spPr>
          <a:xfrm>
            <a:off x="4073985" y="322203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등급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24969B80-17EF-4DF2-A135-25AE55CC0E45}"/>
              </a:ext>
            </a:extLst>
          </p:cNvPr>
          <p:cNvSpPr/>
          <p:nvPr/>
        </p:nvSpPr>
        <p:spPr>
          <a:xfrm>
            <a:off x="3197942" y="3135191"/>
            <a:ext cx="2288457" cy="86164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대여정보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D4CBC44-FF89-4892-BF0A-922643C60C0D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91187" y="739341"/>
            <a:ext cx="1150822" cy="872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519B193-A722-475F-8087-09F9FF0053F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319122" y="913189"/>
            <a:ext cx="1717267" cy="709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491076-A26E-4DC4-8153-855103A0D0D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347727" y="1530203"/>
            <a:ext cx="1688662" cy="152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6C9129-9CB0-4E72-BAE3-C468A2DC9D96}"/>
              </a:ext>
            </a:extLst>
          </p:cNvPr>
          <p:cNvCxnSpPr>
            <a:stCxn id="9" idx="6"/>
            <a:endCxn id="4" idx="1"/>
          </p:cNvCxnSpPr>
          <p:nvPr/>
        </p:nvCxnSpPr>
        <p:spPr>
          <a:xfrm flipV="1">
            <a:off x="1465044" y="1814331"/>
            <a:ext cx="1571345" cy="174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A1478F7-A639-45D8-B67E-B8E4A1774F8D}"/>
              </a:ext>
            </a:extLst>
          </p:cNvPr>
          <p:cNvCxnSpPr>
            <a:stCxn id="13" idx="6"/>
          </p:cNvCxnSpPr>
          <p:nvPr/>
        </p:nvCxnSpPr>
        <p:spPr>
          <a:xfrm flipV="1">
            <a:off x="1729581" y="2017007"/>
            <a:ext cx="1306808" cy="6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06BB6A1-505F-4272-9AAE-2E17E7DEDE49}"/>
              </a:ext>
            </a:extLst>
          </p:cNvPr>
          <p:cNvCxnSpPr>
            <a:stCxn id="11" idx="4"/>
          </p:cNvCxnSpPr>
          <p:nvPr/>
        </p:nvCxnSpPr>
        <p:spPr>
          <a:xfrm flipH="1">
            <a:off x="3457682" y="739342"/>
            <a:ext cx="1" cy="883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E5A9C20-E4BB-4F16-A02D-A677969E58E4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3808454" y="796933"/>
            <a:ext cx="433955" cy="8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EC4BA76-F1C3-4908-946A-6C6E722979F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01142" y="1019912"/>
            <a:ext cx="917470" cy="577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5997E9-DEA7-453F-B56E-A654762B8369}"/>
              </a:ext>
            </a:extLst>
          </p:cNvPr>
          <p:cNvCxnSpPr>
            <a:cxnSpLocks/>
            <a:stCxn id="12" idx="2"/>
            <a:endCxn id="4" idx="3"/>
          </p:cNvCxnSpPr>
          <p:nvPr/>
        </p:nvCxnSpPr>
        <p:spPr>
          <a:xfrm flipH="1">
            <a:off x="4205312" y="1622916"/>
            <a:ext cx="1644669" cy="191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406BEFB-D59F-4805-A00F-C0BDF876E618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3620851" y="2017007"/>
            <a:ext cx="721320" cy="1118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CFD02AF-BF0F-4BA4-939B-CFFB3227DC9A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3250684" y="3996838"/>
            <a:ext cx="1091487" cy="746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EED207E-03D4-40C3-A9D3-4717262D30B1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5486399" y="3541008"/>
            <a:ext cx="2821240" cy="25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9BB5255-3DBC-4BD6-97E2-4D1E86FB3D2E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870875" y="4448136"/>
            <a:ext cx="795347" cy="295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012020C-6516-429C-A381-253A6C0847D2}"/>
              </a:ext>
            </a:extLst>
          </p:cNvPr>
          <p:cNvCxnSpPr>
            <a:stCxn id="15" idx="6"/>
            <a:endCxn id="5" idx="1"/>
          </p:cNvCxnSpPr>
          <p:nvPr/>
        </p:nvCxnSpPr>
        <p:spPr>
          <a:xfrm flipV="1">
            <a:off x="1235324" y="4946049"/>
            <a:ext cx="1430898" cy="278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3096122-2475-4E6D-B338-72B069EF3435}"/>
              </a:ext>
            </a:extLst>
          </p:cNvPr>
          <p:cNvCxnSpPr>
            <a:stCxn id="16" idx="6"/>
          </p:cNvCxnSpPr>
          <p:nvPr/>
        </p:nvCxnSpPr>
        <p:spPr>
          <a:xfrm flipV="1">
            <a:off x="1332106" y="5148725"/>
            <a:ext cx="1334116" cy="84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E47C87B-B0AC-4683-8AAC-52EB4A75437B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2342219" y="5148725"/>
            <a:ext cx="600969" cy="973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CC7D988-1CCB-4784-BF06-FF02961E52DA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flipV="1">
            <a:off x="3242010" y="5148725"/>
            <a:ext cx="8674" cy="883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8D88988-ED35-4A85-B68D-D6445458217E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596281" y="5148725"/>
            <a:ext cx="604861" cy="695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AA4ACF5-AFAD-46B2-82EC-637C460BBE88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9476562" y="2960005"/>
            <a:ext cx="501424" cy="378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959995E-3CA9-4D09-BBC9-2D411DBFE1F1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9476562" y="3743684"/>
            <a:ext cx="501424" cy="336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825A677-0468-4982-909C-92ACE5B7078B}"/>
              </a:ext>
            </a:extLst>
          </p:cNvPr>
          <p:cNvSpPr txBox="1"/>
          <p:nvPr/>
        </p:nvSpPr>
        <p:spPr>
          <a:xfrm>
            <a:off x="4659299" y="279341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: 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0BBA678-809E-46EC-8A0F-A705ADE117A7}"/>
              </a:ext>
            </a:extLst>
          </p:cNvPr>
          <p:cNvSpPr/>
          <p:nvPr/>
        </p:nvSpPr>
        <p:spPr>
          <a:xfrm>
            <a:off x="5636383" y="2017007"/>
            <a:ext cx="1150071" cy="55618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벌칙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B5032B7-4B3D-48C3-BC59-8E31821F7B48}"/>
              </a:ext>
            </a:extLst>
          </p:cNvPr>
          <p:cNvCxnSpPr>
            <a:cxnSpLocks/>
            <a:stCxn id="104" idx="2"/>
          </p:cNvCxnSpPr>
          <p:nvPr/>
        </p:nvCxnSpPr>
        <p:spPr>
          <a:xfrm flipH="1" flipV="1">
            <a:off x="4223657" y="2017008"/>
            <a:ext cx="1412726" cy="278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D10C31D-2C00-461E-823F-0A7D892094D7}"/>
              </a:ext>
            </a:extLst>
          </p:cNvPr>
          <p:cNvSpPr txBox="1"/>
          <p:nvPr/>
        </p:nvSpPr>
        <p:spPr>
          <a:xfrm>
            <a:off x="4659299" y="389556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28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정섭</dc:creator>
  <cp:lastModifiedBy>김 정섭</cp:lastModifiedBy>
  <cp:revision>11</cp:revision>
  <dcterms:created xsi:type="dcterms:W3CDTF">2021-10-08T03:18:22Z</dcterms:created>
  <dcterms:modified xsi:type="dcterms:W3CDTF">2021-11-04T00:14:34Z</dcterms:modified>
</cp:coreProperties>
</file>