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32960-0129-4FE5-8F03-158CD830B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8711A-2484-46EB-BAB5-5E7A126E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58297-D0C0-48F3-9F47-EDDE8377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9830A-A610-4D55-9FD9-BA77E55E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B4625-45F8-4894-9409-65C1C596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4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47582-4F8D-4F82-82DC-099058D2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7B3A1-CE6E-45A4-BD04-4184C9D6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32DA8-67D0-4463-979A-38A81FDF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05A68-F356-4AA0-BFD5-9C8B0936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34B17-52CC-4838-A81E-1C5EF946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3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75898D-DF0A-4BC6-AB40-DA79EB79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782A5B-0262-4800-846F-691460A7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DF559-5D02-4145-AD8A-43F77501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A6019-0811-40F7-A135-BF8124C7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7356E-113F-48BB-80EA-4D2D78BE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5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74A5-F8D6-4040-BA04-C36CD9DD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E7C7F-FB57-438E-9EB3-F6893688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C854B-703B-4CDE-A8F7-0248974B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5F030-0EC3-4EF1-B630-C94BA1F2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2221E-BBCA-4DE8-8703-F3967042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2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CF52C-0A8B-4D3D-B0FB-C35CD780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37724-49D7-4F0D-93ED-B452A6935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02E45-A299-4899-8A49-F8D4F8E9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7C202-703D-42D2-A461-D4014A57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D5963-61CD-401E-9526-800BD094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4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6255-732E-4D48-94FD-117E8156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BDE59-F58F-4332-BB1B-91978A6B5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82DC6-A958-4036-A3C6-D6BB9C1B2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D105-5B29-4B38-9FE5-C66F818F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92348-4EC0-40D7-ACB5-D8C89573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46318-3982-4FC7-8D1A-93F483E5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2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76FF-CD48-4E6E-856D-2105B5E8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5BA6-C314-4820-A87D-57C54037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98C8B-F55A-4CC7-BE09-DB9984B45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65A174-621F-47EE-AE1D-CA9251174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234737-589D-44D7-84AA-07ADC97DA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26047E-7277-40CD-84E5-FDDEFA6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7689B6-38E8-480C-A252-4DEB89D0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EA748B-F48B-4F35-A235-D5618CB3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9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D9EA0-36F6-4214-908F-4870CBCB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68598-91C9-4A8D-913C-27C6633A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89BAB-89FE-438A-AAD9-CA92512A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5739D-DDF3-4AE3-9CF5-0038C2B1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64BEB-AE86-43D5-8AB3-E573DB34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0805C3-0BE9-43C2-8734-B6C8B85D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089B1-F11E-4D63-8F57-D1A7AC13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8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9B4FA-3685-4C1D-80F7-FBC13DDB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84A1C-148A-4155-BB93-749F1627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2FF3-0652-4694-BD8C-17A106D1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27C50-ACD2-44E7-B559-A7F19906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5A535-8E86-48A9-A356-E501B7A5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E9488-7CC9-4505-A8EE-54C3667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2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47E8-CA25-4990-A405-03DE32A6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CFEF91-C68C-48C4-87EF-7CFEFD8D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789F8-0C6E-47A5-BC81-F9A28E4A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54F5D-BD0E-4B1D-A7A4-152B1014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9CD9B-18A3-41EB-9833-7E6D6100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A6C51-FD05-4C90-885C-422721E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1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9C0B76-A37E-4FF4-9C15-ECA71133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5A67E-0B55-4260-AF6A-EA940BDF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B89B1-01B5-4400-A7B7-E006B4421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DADA-FAEF-43D8-B611-C90537116E36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494F7-BCD0-4457-BEC5-138B620D3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B5F3F-294B-432A-85F1-EDD2CFE8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3E2D-C240-46DA-9FEA-7D20966CD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CD28C9-C6AA-425E-8EC5-3559CF4F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56679"/>
            <a:ext cx="12012701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1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F14582-3589-4B24-AC6D-0AB98805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70969"/>
            <a:ext cx="12069859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384CBA-EA9E-4C6A-B419-3992F665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28100"/>
            <a:ext cx="4553585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38E6B0-7B9D-4D2D-810C-7F6961F0B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53"/>
            <a:ext cx="4610743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078142-3B99-4C56-AF5B-4F4663B1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83" y="84780"/>
            <a:ext cx="4601217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8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A5F78E-B137-44D0-8E58-53FD0CAD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47153"/>
            <a:ext cx="1202222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29055D-0EDC-4B02-809E-C6F5BD6E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61442"/>
            <a:ext cx="12012701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9153A4-DE36-480F-BDF4-D54D11B9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47153"/>
            <a:ext cx="1202222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6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802C83-D598-40BB-8F2E-3E95BCB1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56679"/>
            <a:ext cx="12050807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F0C248-4B9C-49C0-8C85-6C44ADAF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57150"/>
            <a:ext cx="119919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3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A6608D-5668-4E66-8250-358641DD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99548"/>
            <a:ext cx="11993649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7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CF6ACB-CE6D-4A98-9F29-0A75DCA4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" y="66205"/>
            <a:ext cx="12031754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10A3C2-A353-46D0-B30C-FC32FEB6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51916"/>
            <a:ext cx="12098438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 SeokChan</dc:creator>
  <cp:lastModifiedBy>Go SeokChan</cp:lastModifiedBy>
  <cp:revision>9</cp:revision>
  <dcterms:created xsi:type="dcterms:W3CDTF">2021-12-12T07:36:59Z</dcterms:created>
  <dcterms:modified xsi:type="dcterms:W3CDTF">2021-12-15T11:03:37Z</dcterms:modified>
</cp:coreProperties>
</file>