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5024-9DB7-9FA7-7C79-E96B510EC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17293-FE5B-177C-4500-7F526A76F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E054-90BD-7F31-4BFF-E2825B94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D147-5FCC-8D70-A2A3-8F3B0917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A687C-83FB-1A02-A43C-68BDC471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C6F8-D575-C18E-11DF-4D23105F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6A20E-B205-125D-2C93-0B286408D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961A9-88FA-31FE-B7B7-9E760068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F890E-10A1-5B4F-27AD-84695D7F8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BD0C1-9639-174F-6385-591927C3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5FA6A-50D3-AF50-147A-077B38A7D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A2359-DDD9-1F50-D4DB-B64257E35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670B-22CB-0126-DA3C-BCA4AA8A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59E5-5000-9FAA-799B-1342222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FC7B-B1E9-752E-E384-31144139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01C3-063E-6DBC-E0EF-4EEE241C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6885-5BB0-484D-8353-47F143B06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DAC1F-4692-9647-EF3D-0CE18CC0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5D057-C477-C368-E1CC-C5498708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78A9-356E-65DE-EB07-E16F4922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8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106D-71D6-0902-4C81-09C5E81B7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8BD2-8539-61F5-A7B8-6B373C466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B689-D3C5-AFC7-6215-5020B575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6E12A-F67A-8B45-C729-10CAAA3C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BC7B-96C5-9C88-C52E-E9528A0B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9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7149-382A-2638-1C22-E266FF3E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2F282-AE35-03D6-74A7-4436B1E6B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9BCF-376F-6882-D96C-5F06E8798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93803-C677-CA12-16A3-F87084F7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66FCF-6EC9-A2FA-95C5-B690F682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43CFA-73F7-17AB-1595-85397449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3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B89F-EF37-8CBF-2E70-5EFDA40F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6E724-0020-974F-070E-C9CC8F0E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E969A-D596-AB2A-A2CA-5BCA897C5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E1C7D-2AE5-1D3A-0C26-96C787060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5D993-FB26-2CF3-3510-A59B1DF94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5615A-05B0-59B9-C218-1214AE77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16D0B-C766-45B5-DEDF-A6E9B268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202DE-E19D-1880-EF84-17DEB38E5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2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3F21-A960-CD5D-F0E3-40D81173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A9841-B407-43C1-5DF7-AE2A19ED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748EEB-E935-BE52-A172-BBFA2385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54DDB-1421-9F1A-AC0D-5985FAFA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1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E3FD8F-963E-38F1-C77F-84834DC0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B769D0-D9EC-052A-4DDF-18CE5056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9CD59-2752-521E-B3CD-FE13E2B7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B0FEE-1746-8851-E22A-B66854E4B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03DEF-F33F-AA6B-5D8A-3A86FC103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672F8-EDE4-735F-4C97-9AE718823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08E96-95F8-DFA4-ADB0-4D4AD8B07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2543-83C0-BEF2-CD7D-1111828C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0F1CF-47A5-D4F7-4255-10988A648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8969-CF20-54A6-DDEE-0FC16A5E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03A71-1376-CFD0-03F4-98014111C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197AA-1B56-2D13-DAB5-95D1B2ECE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5A8ED-79F9-CEC0-114D-C867FE65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E5BA5-FE6C-0EDB-23B6-4363A408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91A2-1529-6E50-4A19-26DB171A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E0963-3105-E3D2-3D00-A708693E9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D4F99-EE72-4899-83BC-8539507B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029B-8AA5-3052-122C-ADCC8FBC8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1FE5F-EE72-467D-8F1C-12ABE86DAA55}" type="datetimeFigureOut">
              <a:rPr lang="en-US" smtClean="0"/>
              <a:t>Fri, Jun 27, 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E098-05A2-5986-6B58-D9BC3AAF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3BCE-249C-47F6-C4DB-255F93CB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D0B3-88D5-45CC-AF3A-3A7DBA560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EB196-ECFE-13CC-A504-E799E0C11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for Apple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C2376-E5D6-940A-7726-BF855AE4C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0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54697-6351-37BB-B793-F247A46B3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5C2E-7EF3-601A-9B00-643ADC852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 for 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43597-D2A3-B859-12F4-F3894C0A1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4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 for Apple</vt:lpstr>
      <vt:lpstr>B for Ball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 Guest</dc:creator>
  <cp:lastModifiedBy>Hello Guest</cp:lastModifiedBy>
  <cp:revision>1</cp:revision>
  <dcterms:created xsi:type="dcterms:W3CDTF">2025-06-27T07:13:38Z</dcterms:created>
  <dcterms:modified xsi:type="dcterms:W3CDTF">2025-06-27T07:40:32Z</dcterms:modified>
</cp:coreProperties>
</file>