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25/03/2022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err="1">
                <a:solidFill>
                  <a:srgbClr val="FFFFFF"/>
                </a:solidFill>
              </a:rPr>
              <a:t>MHW1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Nicholas Abramo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1000005950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25/03/2022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1600" dirty="0"/>
              <a:t>Elenco dei 5 migliori progetti </a:t>
            </a:r>
            <a:r>
              <a:rPr lang="it-IT" sz="1600" dirty="0" err="1"/>
              <a:t>Crypto</a:t>
            </a:r>
            <a:r>
              <a:rPr lang="it-IT" sz="1600" dirty="0"/>
              <a:t> del 2022</a:t>
            </a:r>
            <a:br>
              <a:rPr lang="it-IT" sz="1600" dirty="0"/>
            </a:b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6C4325-D29D-42B7-A2B5-2C4EDC756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72" y="-10142"/>
            <a:ext cx="1664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979B08-CCAE-48CB-9593-7188344F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73" y="10138"/>
            <a:ext cx="7427005" cy="243521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90253176-98E3-4149-AE4E-AC0D2B7B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01" y="2494055"/>
            <a:ext cx="1981615" cy="4333262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3585DB-23A0-48BA-A206-0AE95CBA6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3415147"/>
            <a:ext cx="331470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56D89BA-7ADF-4CDD-8362-D7C3309F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90" y="1008182"/>
            <a:ext cx="8057189" cy="45446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9C0261-A60F-4B1F-BB17-51183EB4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2908589"/>
            <a:ext cx="3634740" cy="3360420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ABF8AE-E323-4EFF-8157-FE264FAF8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91" y="3379759"/>
            <a:ext cx="327660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A76F40-BA01-4A55-91D4-A630EAEF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3753769"/>
            <a:ext cx="4600979" cy="303255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F4BB7338-3709-46FF-99DC-FC527F74E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0138"/>
            <a:ext cx="7183383" cy="3822688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DB13389-DC40-4B6A-AC47-EC83877C9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49" y="816428"/>
            <a:ext cx="1742339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721BF2-5A2B-4994-BC0C-6F32E386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24438"/>
            <a:ext cx="8154174" cy="182684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929637-CF4A-402D-872B-67616D4F2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78" y="3340396"/>
            <a:ext cx="3862796" cy="2031239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7D9041-DBFB-47D1-92F7-27EA106E4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315" y="2350561"/>
            <a:ext cx="3205570" cy="43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NICHOLAS ABRAMO</cp:lastModifiedBy>
  <cp:revision>2</cp:revision>
  <dcterms:created xsi:type="dcterms:W3CDTF">2021-03-24T16:57:46Z</dcterms:created>
  <dcterms:modified xsi:type="dcterms:W3CDTF">2022-03-25T17:34:17Z</dcterms:modified>
</cp:coreProperties>
</file>