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 err="1">
                <a:solidFill>
                  <a:srgbClr val="FFFFFF"/>
                </a:solidFill>
              </a:rPr>
              <a:t>MHW1</a:t>
            </a:r>
            <a:endParaRPr lang="it-IT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Nicholas Abramo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1000005950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25/03/2022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1600" dirty="0"/>
              <a:t>Elenco dei 5 migliori progetti </a:t>
            </a:r>
            <a:r>
              <a:rPr lang="it-IT" sz="1600" dirty="0" err="1"/>
              <a:t>Crypto</a:t>
            </a:r>
            <a:r>
              <a:rPr lang="it-IT" sz="1600" dirty="0"/>
              <a:t> del 2022</a:t>
            </a:r>
            <a:br>
              <a:rPr lang="it-IT" sz="1600" dirty="0"/>
            </a:b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26C4325-D29D-42B7-A2B5-2C4EDC756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457" y="-10142"/>
            <a:ext cx="1664226" cy="6858000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02A1C6D2-C80E-49A3-BE8F-35B43DCBD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695" y="137756"/>
            <a:ext cx="2437006" cy="660276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CA157B3-ED8E-4648-9F5A-A388C0C89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225" y="117476"/>
            <a:ext cx="3024000" cy="660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4979B08-CCAE-48CB-9593-7188344FE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273" y="10138"/>
            <a:ext cx="7427005" cy="2435212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90253176-98E3-4149-AE4E-AC0D2B7B4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201" y="2494055"/>
            <a:ext cx="1981615" cy="4333262"/>
          </a:xfrm>
          <a:prstGeom prst="rect">
            <a:avLst/>
          </a:prstGeom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C83585DB-23A0-48BA-A206-0AE95CBA6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054" y="3415147"/>
            <a:ext cx="3314700" cy="246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56D89BA-7ADF-4CDD-8362-D7C3309F4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790" y="1008182"/>
            <a:ext cx="8057189" cy="454465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AC9C0261-A60F-4B1F-BB17-51183EB43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68" y="2908589"/>
            <a:ext cx="3634740" cy="3360420"/>
          </a:xfrm>
          <a:prstGeom prst="rect">
            <a:avLst/>
          </a:prstGeom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CABF8AE-E323-4EFF-8157-FE264FAF88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491" y="3379759"/>
            <a:ext cx="3276600" cy="131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8CA76F40-BA01-4A55-91D4-A630EAEFD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10" y="3753769"/>
            <a:ext cx="4600979" cy="303255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F4BB7338-3709-46FF-99DC-FC527F74E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10" y="10138"/>
            <a:ext cx="7183383" cy="3822688"/>
          </a:xfrm>
          <a:prstGeom prst="rect">
            <a:avLst/>
          </a:prstGeom>
        </p:spPr>
      </p:pic>
      <p:pic>
        <p:nvPicPr>
          <p:cNvPr id="22" name="Immagine 21" descr="Immagine che contiene testo&#10;&#10;Descrizione generata automaticamente">
            <a:extLst>
              <a:ext uri="{FF2B5EF4-FFF2-40B4-BE49-F238E27FC236}">
                <a16:creationId xmlns:a16="http://schemas.microsoft.com/office/drawing/2014/main" id="{BDB13389-DC40-4B6A-AC47-EC83877C9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949" y="816428"/>
            <a:ext cx="1742339" cy="600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E721BF2-5A2B-4994-BC0C-6F32E386D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124438"/>
            <a:ext cx="8154174" cy="1826845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E4929637-CF4A-402D-872B-67616D4F2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078" y="3340396"/>
            <a:ext cx="3862796" cy="2031239"/>
          </a:xfrm>
          <a:prstGeom prst="rect">
            <a:avLst/>
          </a:prstGeom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A7D9041-DBFB-47D1-92F7-27EA106E42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315" y="2350561"/>
            <a:ext cx="3205570" cy="438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28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MHW1</vt:lpstr>
      <vt:lpstr>Descrizione del progetto</vt:lpstr>
      <vt:lpstr>Layout complessivo HTML+CSS</vt:lpstr>
      <vt:lpstr>Header</vt:lpstr>
      <vt:lpstr>Menù navigazione</vt:lpstr>
      <vt:lpstr>Sezione contenuti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NICHOLAS ABRAMO</cp:lastModifiedBy>
  <cp:revision>3</cp:revision>
  <dcterms:created xsi:type="dcterms:W3CDTF">2021-03-24T16:57:46Z</dcterms:created>
  <dcterms:modified xsi:type="dcterms:W3CDTF">2022-03-31T18:57:09Z</dcterms:modified>
</cp:coreProperties>
</file>