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embeddedFontLst>
    <p:embeddedFont>
      <p:font typeface="Arial Black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rialBlack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eb1e7110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4eb1e71104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eb1e7110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4eb1e71104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eb1e7110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4eb1e71104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eb1e7110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4eb1e71104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github.com/SmartNamDevoloper/GetWeather.gi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714348" y="3500438"/>
            <a:ext cx="6858048" cy="1000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spcBef>
                <a:spcPts val="61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GitHub Copilot Hackathon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1285200" y="4795850"/>
            <a:ext cx="6573600" cy="16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900" u="none" cap="none" strike="noStrike">
                <a:solidFill>
                  <a:schemeClr val="dk1"/>
                </a:solidFill>
              </a:rPr>
              <a:t>Team Name- </a:t>
            </a:r>
            <a:r>
              <a:rPr lang="en-US" sz="1900">
                <a:solidFill>
                  <a:schemeClr val="dk1"/>
                </a:solidFill>
              </a:rPr>
              <a:t>PyNam</a:t>
            </a:r>
            <a:endParaRPr sz="15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Team Leader Name- Namitha</a:t>
            </a:r>
            <a:endParaRPr sz="15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Team Leader Email Address- namithasendil79@gmail.com</a:t>
            </a:r>
            <a:endParaRPr sz="1500"/>
          </a:p>
        </p:txBody>
      </p:sp>
      <p:pic>
        <p:nvPicPr>
          <p:cNvPr descr="Text&#10;&#10;Description automatically generated"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751" y="166475"/>
            <a:ext cx="9155501" cy="1694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2583" y="190680"/>
            <a:ext cx="205740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/>
        </p:nvSpPr>
        <p:spPr>
          <a:xfrm>
            <a:off x="169850" y="1010913"/>
            <a:ext cx="8475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Using Github Copilot to suggest code by writing a comment for a converting the function to a command line tool using argparse.</a:t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100" y="2686000"/>
            <a:ext cx="8823675" cy="18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100" y="4698150"/>
            <a:ext cx="8823675" cy="16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2583" y="190680"/>
            <a:ext cx="205740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/>
        </p:nvSpPr>
        <p:spPr>
          <a:xfrm>
            <a:off x="152400" y="717675"/>
            <a:ext cx="8475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Using Github Copilot to suggest code by writing a comment for checking if a city argument is passed.</a:t>
            </a:r>
            <a:endParaRPr b="1"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33468"/>
            <a:ext cx="6924675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2583" y="190680"/>
            <a:ext cx="205740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/>
        </p:nvSpPr>
        <p:spPr>
          <a:xfrm>
            <a:off x="152400" y="1134650"/>
            <a:ext cx="8475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Using Github Copilot to suggest code by writing a comment for checking if a valid city argument is passed.</a:t>
            </a:r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33468"/>
            <a:ext cx="70866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457200" y="1196752"/>
            <a:ext cx="8229600" cy="2625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Verdana"/>
                <a:ea typeface="Verdana"/>
                <a:cs typeface="Verdana"/>
                <a:sym typeface="Verdana"/>
              </a:rPr>
              <a:t>                </a:t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Verdana"/>
                <a:ea typeface="Verdana"/>
                <a:cs typeface="Verdana"/>
                <a:sym typeface="Verdana"/>
              </a:rPr>
              <a:t>   </a:t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81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Verdana"/>
                <a:ea typeface="Verdana"/>
                <a:cs typeface="Verdana"/>
                <a:sym typeface="Verdana"/>
              </a:rPr>
              <a:t>                 </a:t>
            </a:r>
            <a:r>
              <a:rPr b="1" lang="en-US" sz="4400">
                <a:latin typeface="Verdana"/>
                <a:ea typeface="Verdana"/>
                <a:cs typeface="Verdana"/>
                <a:sym typeface="Verdana"/>
              </a:rPr>
              <a:t>THANK YOU</a:t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2583" y="190680"/>
            <a:ext cx="205740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357158" y="85723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Brief Summary of Project:</a:t>
            </a:r>
            <a:br>
              <a:rPr b="1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2583" y="190680"/>
            <a:ext cx="205740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357150" y="2094150"/>
            <a:ext cx="8056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A4548"/>
                </a:solidFill>
                <a:highlight>
                  <a:srgbClr val="FFFFFF"/>
                </a:highlight>
              </a:rPr>
              <a:t>Leveraging the use of Github copilot </a:t>
            </a:r>
            <a:r>
              <a:rPr lang="en-US" sz="1600">
                <a:solidFill>
                  <a:srgbClr val="4A4548"/>
                </a:solidFill>
                <a:highlight>
                  <a:srgbClr val="FFFFFF"/>
                </a:highlight>
              </a:rPr>
              <a:t>a command-line tool is written in Python.</a:t>
            </a:r>
            <a:endParaRPr sz="1600">
              <a:solidFill>
                <a:srgbClr val="4A454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A4548"/>
                </a:solidFill>
                <a:highlight>
                  <a:srgbClr val="FFFFFF"/>
                </a:highlight>
              </a:rPr>
              <a:t>It accepts a city's name and returns the current weather forecast. OpenWeatherMap API  was used to fetch weather data. 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/>
        </p:nvSpPr>
        <p:spPr>
          <a:xfrm>
            <a:off x="285720" y="1276170"/>
            <a:ext cx="8520600" cy="928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Business Challenge /Use Cases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2583" y="190680"/>
            <a:ext cx="205740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235325" y="2494300"/>
            <a:ext cx="857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A4548"/>
                </a:solidFill>
                <a:highlight>
                  <a:srgbClr val="FFFFFF"/>
                </a:highlight>
              </a:rPr>
              <a:t>Create a command-line tool that accepts a city's name and returns the current weather forecast.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>
            <a:off x="285720" y="1276170"/>
            <a:ext cx="8520600" cy="928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Proposed Solution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2583" y="190680"/>
            <a:ext cx="205740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260525" y="1900400"/>
            <a:ext cx="85710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 command line utility was </a:t>
            </a:r>
            <a:r>
              <a:rPr lang="en-US"/>
              <a:t>implemented</a:t>
            </a:r>
            <a:r>
              <a:rPr lang="en-US"/>
              <a:t> using Python.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The program fetches the weather data for a given city by making an API call to </a:t>
            </a:r>
            <a:r>
              <a:rPr lang="en-US">
                <a:solidFill>
                  <a:srgbClr val="4A4548"/>
                </a:solidFill>
                <a:highlight>
                  <a:srgbClr val="FFFFFF"/>
                </a:highlight>
              </a:rPr>
              <a:t>OpenWeatherMap API service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Github co pilot was used with Pycharm to help with usage of API, data parsing and error handling.</a:t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2554100" y="3726550"/>
            <a:ext cx="1924200" cy="72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Command Line tool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3001850" y="4450450"/>
            <a:ext cx="1028700" cy="14388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API Call</a:t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2440550" y="5889250"/>
            <a:ext cx="2151300" cy="72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OpenWeatherMap API </a:t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134825" y="3726550"/>
            <a:ext cx="1828800" cy="723900"/>
          </a:xfrm>
          <a:prstGeom prst="flowChartManualIn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City Name</a:t>
            </a:r>
            <a:endParaRPr/>
          </a:p>
        </p:txBody>
      </p:sp>
      <p:cxnSp>
        <p:nvCxnSpPr>
          <p:cNvPr id="112" name="Google Shape;112;p16"/>
          <p:cNvCxnSpPr>
            <a:stCxn id="111" idx="3"/>
            <a:endCxn id="108" idx="1"/>
          </p:cNvCxnSpPr>
          <p:nvPr/>
        </p:nvCxnSpPr>
        <p:spPr>
          <a:xfrm>
            <a:off x="1963625" y="4088500"/>
            <a:ext cx="59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6"/>
          <p:cNvSpPr/>
          <p:nvPr/>
        </p:nvSpPr>
        <p:spPr>
          <a:xfrm>
            <a:off x="5068775" y="3726550"/>
            <a:ext cx="1638300" cy="723900"/>
          </a:xfrm>
          <a:prstGeom prst="flowChartDisp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Weather </a:t>
            </a:r>
            <a:endParaRPr/>
          </a:p>
        </p:txBody>
      </p:sp>
      <p:cxnSp>
        <p:nvCxnSpPr>
          <p:cNvPr id="114" name="Google Shape;114;p16"/>
          <p:cNvCxnSpPr>
            <a:stCxn id="108" idx="3"/>
            <a:endCxn id="113" idx="1"/>
          </p:cNvCxnSpPr>
          <p:nvPr/>
        </p:nvCxnSpPr>
        <p:spPr>
          <a:xfrm>
            <a:off x="4478300" y="4088500"/>
            <a:ext cx="59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/>
        </p:nvSpPr>
        <p:spPr>
          <a:xfrm>
            <a:off x="285720" y="92867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7500"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Technology/Tool Stack Used: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2583" y="190680"/>
            <a:ext cx="205740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1258775" y="2323900"/>
            <a:ext cx="79233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Python 3.9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Github CoPilot with PyCharm Community Edition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OpenWeatherMap API </a:t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/>
        </p:nvSpPr>
        <p:spPr>
          <a:xfrm>
            <a:off x="285720" y="92867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7500" lnSpcReduction="10000"/>
          </a:bodyPr>
          <a:lstStyle/>
          <a:p>
            <a:pPr indent="0" lvl="0" marL="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D1D1D"/>
                </a:solidFill>
                <a:latin typeface="Verdana"/>
                <a:ea typeface="Verdana"/>
                <a:cs typeface="Verdana"/>
                <a:sym typeface="Verdana"/>
              </a:rPr>
              <a:t>Mention of usage of </a:t>
            </a:r>
            <a:r>
              <a:rPr b="1" i="0" lang="en-US" sz="2400" u="none" cap="none" strike="noStrike">
                <a:solidFill>
                  <a:srgbClr val="1D1D1D"/>
                </a:solidFill>
                <a:latin typeface="Verdana"/>
                <a:ea typeface="Verdana"/>
                <a:cs typeface="Verdana"/>
                <a:sym typeface="Verdana"/>
              </a:rPr>
              <a:t>Github </a:t>
            </a:r>
            <a:r>
              <a:rPr b="1" lang="en-US" sz="2400">
                <a:solidFill>
                  <a:srgbClr val="1D1D1D"/>
                </a:solidFill>
                <a:latin typeface="Verdana"/>
                <a:ea typeface="Verdana"/>
                <a:cs typeface="Verdana"/>
                <a:sym typeface="Verdana"/>
              </a:rPr>
              <a:t>Copilot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2583" y="190680"/>
            <a:ext cx="205740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896825" y="1501375"/>
            <a:ext cx="82854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Github Copilot was installed as a plugin of PyCharm community edition.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Github Copilot was used for code suggestions from comments.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For example to help write code to make an API call.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Convert the program to a command line tool that takes arguments using argparse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Github copilot was used to suggest code for data parsing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The response from the API call was parsed to get the weather data.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Github Copilot was used to suggest code to handle error.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When a city name was not passed as argument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When a valid city name was not passed.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/>
        </p:nvSpPr>
        <p:spPr>
          <a:xfrm>
            <a:off x="285720" y="92867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7500"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i="0" lang="en-US" sz="2400" u="none" cap="none" strike="noStrike">
                <a:solidFill>
                  <a:srgbClr val="1D1D1D"/>
                </a:solidFill>
                <a:latin typeface="Verdana"/>
                <a:ea typeface="Verdana"/>
                <a:cs typeface="Verdana"/>
                <a:sym typeface="Verdana"/>
              </a:rPr>
              <a:t>Source code in zip file / Github link</a:t>
            </a:r>
            <a:r>
              <a:rPr b="1" i="0" lang="en-US" sz="2400" u="none" cap="none" strike="noStrike">
                <a:solidFill>
                  <a:srgbClr val="1D1D1D"/>
                </a:solidFill>
                <a:latin typeface="Verdana"/>
                <a:ea typeface="Verdana"/>
                <a:cs typeface="Verdana"/>
                <a:sym typeface="Verdana"/>
              </a:rPr>
              <a:t> :</a:t>
            </a:r>
            <a:endParaRPr b="1" i="0" sz="2400" u="none" cap="none" strike="noStrike">
              <a:solidFill>
                <a:srgbClr val="1D1D1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2583" y="190680"/>
            <a:ext cx="205740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858725" y="2053075"/>
            <a:ext cx="832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https://github.com/SmartNamDevoloper/GetWeather.git</a:t>
            </a:r>
            <a:r>
              <a:rPr lang="en-US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2583" y="190680"/>
            <a:ext cx="205740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33468"/>
            <a:ext cx="8839202" cy="196292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152400" y="1327275"/>
            <a:ext cx="8475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Using Github Copilot to suggest code by writing a comment for a function that makes an API call to OpenWeatherMap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2583" y="190680"/>
            <a:ext cx="205740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152400" y="1308225"/>
            <a:ext cx="8475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Using Github Copilot to suggest code by writing a comment for parsing the data returned by the  API call to OpenWeatherMap</a:t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33468"/>
            <a:ext cx="763905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