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200000" cy="102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3600" spc="-1" strike="noStrike"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Для правки структуры щёлкните мышью</a:t>
            </a:r>
            <a:endParaRPr b="0" lang="ru-RU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ru-RU" sz="2600" spc="-1" strike="noStrike">
                <a:latin typeface="Arial"/>
              </a:rPr>
              <a:t>Второй уровень структуры</a:t>
            </a:r>
            <a:endParaRPr b="0" lang="ru-RU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Третий уровень структуры</a:t>
            </a:r>
            <a:endParaRPr b="0" lang="ru-RU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ru-RU" sz="2600" spc="-1" strike="noStrike">
                <a:latin typeface="Arial"/>
              </a:rPr>
              <a:t>Четвёртый уровень структуры</a:t>
            </a:r>
            <a:endParaRPr b="0" lang="ru-RU" sz="26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Пятый уровень структуры</a:t>
            </a:r>
            <a:endParaRPr b="0" lang="ru-RU" sz="26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Шестой уровень структуры</a:t>
            </a:r>
            <a:endParaRPr b="0" lang="ru-RU" sz="26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Седьмой уровень структуры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B7E978A-0AD7-4DBA-8269-680A0D838810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ru-RU" sz="3600" spc="-1" strike="noStrike">
                <a:latin typeface="Arial"/>
              </a:rPr>
              <a:t>Projects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2020-07-26T14:15:28Z</dcterms:created>
  <dc:creator/>
  <dc:description/>
  <dc:language>ru-RU</dc:language>
  <cp:lastModifiedBy/>
  <dcterms:modified xsi:type="dcterms:W3CDTF">2020-07-26T14:16:32Z</dcterms:modified>
  <cp:revision>2</cp:revision>
  <dc:subject/>
  <dc:title>Inspiration</dc:title>
</cp:coreProperties>
</file>