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6" r:id="rId4"/>
    <p:sldId id="267" r:id="rId5"/>
    <p:sldId id="265" r:id="rId6"/>
    <p:sldId id="264" r:id="rId7"/>
    <p:sldId id="268" r:id="rId8"/>
    <p:sldId id="261" r:id="rId9"/>
    <p:sldId id="258" r:id="rId10"/>
    <p:sldId id="262" r:id="rId11"/>
    <p:sldId id="263" r:id="rId12"/>
    <p:sldId id="259" r:id="rId13"/>
    <p:sldId id="25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WebApp" id="{2827C370-E803-4044-811A-9F825085A618}">
          <p14:sldIdLst>
            <p14:sldId id="256"/>
            <p14:sldId id="260"/>
            <p14:sldId id="266"/>
            <p14:sldId id="267"/>
          </p14:sldIdLst>
        </p14:section>
        <p14:section name="Interface" id="{885483E5-729B-4FC2-AE64-832B864F422D}">
          <p14:sldIdLst>
            <p14:sldId id="265"/>
            <p14:sldId id="264"/>
            <p14:sldId id="261"/>
            <p14:sldId id="258"/>
          </p14:sldIdLst>
        </p14:section>
        <p14:section name="Further Steps" id="{6F768C63-CF18-4BD7-A62E-F4446A0F2482}">
          <p14:sldIdLst>
            <p14:sldId id="262"/>
            <p14:sldId id="263"/>
          </p14:sldIdLst>
        </p14:section>
        <p14:section name="Working collaboratively online" id="{CF963B8A-5AC1-48CF-AF60-65A347548C54}">
          <p14:sldIdLst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. Lehnert" initials="AL" lastIdx="2" clrIdx="0">
    <p:extLst>
      <p:ext uri="{19B8F6BF-5375-455C-9EA6-DF929625EA0E}">
        <p15:presenceInfo xmlns:p15="http://schemas.microsoft.com/office/powerpoint/2012/main" xmlns="" userId="c825ce8bd71563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A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A1818-BC48-4160-9B19-31B9FBE5034D}" v="333" dt="2018-11-15T19:21:08.334"/>
    <p1510:client id="{EEF75358-EDA8-4C95-A840-A5E409D75B40}" v="159" dt="2018-11-15T18:20:27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7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. Lehnert" userId="c825ce8bd715631e" providerId="Windows Live" clId="Web-{7D377594-B2CE-4161-9062-69A498692629}"/>
    <pc:docChg chg="addSld modSld sldOrd">
      <pc:chgData name="A. Lehnert" userId="c825ce8bd715631e" providerId="Windows Live" clId="Web-{7D377594-B2CE-4161-9062-69A498692629}" dt="2018-11-12T08:47:06.404" v="537" actId="20577"/>
      <pc:docMkLst>
        <pc:docMk/>
      </pc:docMkLst>
      <pc:sldChg chg="modTransition">
        <pc:chgData name="A. Lehnert" userId="c825ce8bd715631e" providerId="Windows Live" clId="Web-{7D377594-B2CE-4161-9062-69A498692629}" dt="2018-11-12T08:29:53.696" v="271"/>
        <pc:sldMkLst>
          <pc:docMk/>
          <pc:sldMk cId="1908788318" sldId="256"/>
        </pc:sldMkLst>
      </pc:sldChg>
      <pc:sldChg chg="modSp modTransition">
        <pc:chgData name="A. Lehnert" userId="c825ce8bd715631e" providerId="Windows Live" clId="Web-{7D377594-B2CE-4161-9062-69A498692629}" dt="2018-11-12T08:29:53.696" v="273"/>
        <pc:sldMkLst>
          <pc:docMk/>
          <pc:sldMk cId="694632396" sldId="257"/>
        </pc:sldMkLst>
        <pc:spChg chg="mod">
          <ac:chgData name="A. Lehnert" userId="c825ce8bd715631e" providerId="Windows Live" clId="Web-{7D377594-B2CE-4161-9062-69A498692629}" dt="2018-11-12T08:10:39.281" v="10" actId="20577"/>
          <ac:spMkLst>
            <pc:docMk/>
            <pc:sldMk cId="694632396" sldId="257"/>
            <ac:spMk id="3" creationId="{69E5D5DB-A372-41E3-8D05-DB8FDF0531E7}"/>
          </ac:spMkLst>
        </pc:spChg>
      </pc:sldChg>
      <pc:sldChg chg="addSp delSp modSp new ord modTransition">
        <pc:chgData name="A. Lehnert" userId="c825ce8bd715631e" providerId="Windows Live" clId="Web-{7D377594-B2CE-4161-9062-69A498692629}" dt="2018-11-12T08:37:07.182" v="346" actId="20577"/>
        <pc:sldMkLst>
          <pc:docMk/>
          <pc:sldMk cId="3905274298" sldId="258"/>
        </pc:sldMkLst>
        <pc:spChg chg="mod">
          <ac:chgData name="A. Lehnert" userId="c825ce8bd715631e" providerId="Windows Live" clId="Web-{7D377594-B2CE-4161-9062-69A498692629}" dt="2018-11-12T08:37:07.182" v="346" actId="20577"/>
          <ac:spMkLst>
            <pc:docMk/>
            <pc:sldMk cId="3905274298" sldId="258"/>
            <ac:spMk id="2" creationId="{DA42516D-B74E-4FF3-80CE-F23661AB3527}"/>
          </ac:spMkLst>
        </pc:spChg>
        <pc:spChg chg="del">
          <ac:chgData name="A. Lehnert" userId="c825ce8bd715631e" providerId="Windows Live" clId="Web-{7D377594-B2CE-4161-9062-69A498692629}" dt="2018-11-12T08:14:22.876" v="91"/>
          <ac:spMkLst>
            <pc:docMk/>
            <pc:sldMk cId="3905274298" sldId="258"/>
            <ac:spMk id="3" creationId="{C5604203-579E-4D9F-BD7A-248B294EF5A4}"/>
          </ac:spMkLst>
        </pc:spChg>
        <pc:spChg chg="add mod">
          <ac:chgData name="A. Lehnert" userId="c825ce8bd715631e" providerId="Windows Live" clId="Web-{7D377594-B2CE-4161-9062-69A498692629}" dt="2018-11-12T08:12:40.875" v="67" actId="1076"/>
          <ac:spMkLst>
            <pc:docMk/>
            <pc:sldMk cId="3905274298" sldId="258"/>
            <ac:spMk id="7" creationId="{428D0F8A-8DE2-43BE-A708-92792A0A6A67}"/>
          </ac:spMkLst>
        </pc:spChg>
        <pc:spChg chg="add mod">
          <ac:chgData name="A. Lehnert" userId="c825ce8bd715631e" providerId="Windows Live" clId="Web-{7D377594-B2CE-4161-9062-69A498692629}" dt="2018-11-12T08:13:31.407" v="89"/>
          <ac:spMkLst>
            <pc:docMk/>
            <pc:sldMk cId="3905274298" sldId="258"/>
            <ac:spMk id="8" creationId="{FF51ED96-21D6-4EFF-B563-310CAF21FCB8}"/>
          </ac:spMkLst>
        </pc:spChg>
        <pc:spChg chg="add mod">
          <ac:chgData name="A. Lehnert" userId="c825ce8bd715631e" providerId="Windows Live" clId="Web-{7D377594-B2CE-4161-9062-69A498692629}" dt="2018-11-12T08:29:06.633" v="270" actId="20577"/>
          <ac:spMkLst>
            <pc:docMk/>
            <pc:sldMk cId="3905274298" sldId="258"/>
            <ac:spMk id="9" creationId="{3B96CD6A-765F-49C1-9C7B-C66794F98C2B}"/>
          </ac:spMkLst>
        </pc:spChg>
        <pc:spChg chg="add del mod">
          <ac:chgData name="A. Lehnert" userId="c825ce8bd715631e" providerId="Windows Live" clId="Web-{7D377594-B2CE-4161-9062-69A498692629}" dt="2018-11-12T08:27:13.194" v="227"/>
          <ac:spMkLst>
            <pc:docMk/>
            <pc:sldMk cId="3905274298" sldId="258"/>
            <ac:spMk id="21" creationId="{AD91FF9F-771B-4FC5-898A-446390783F81}"/>
          </ac:spMkLst>
        </pc:spChg>
        <pc:spChg chg="add mod">
          <ac:chgData name="A. Lehnert" userId="c825ce8bd715631e" providerId="Windows Live" clId="Web-{7D377594-B2CE-4161-9062-69A498692629}" dt="2018-11-12T08:25:50.960" v="198" actId="20577"/>
          <ac:spMkLst>
            <pc:docMk/>
            <pc:sldMk cId="3905274298" sldId="258"/>
            <ac:spMk id="22" creationId="{0A56047A-E5F6-4D2D-A440-4513629F6E18}"/>
          </ac:spMkLst>
        </pc:spChg>
        <pc:spChg chg="add mod">
          <ac:chgData name="A. Lehnert" userId="c825ce8bd715631e" providerId="Windows Live" clId="Web-{7D377594-B2CE-4161-9062-69A498692629}" dt="2018-11-12T08:27:19.179" v="228" actId="1076"/>
          <ac:spMkLst>
            <pc:docMk/>
            <pc:sldMk cId="3905274298" sldId="258"/>
            <ac:spMk id="26" creationId="{9D24260F-0FF7-45C8-B3C2-86A055EBFBB6}"/>
          </ac:spMkLst>
        </pc:spChg>
        <pc:spChg chg="add mod">
          <ac:chgData name="A. Lehnert" userId="c825ce8bd715631e" providerId="Windows Live" clId="Web-{7D377594-B2CE-4161-9062-69A498692629}" dt="2018-11-12T08:28:17.382" v="245" actId="1076"/>
          <ac:spMkLst>
            <pc:docMk/>
            <pc:sldMk cId="3905274298" sldId="258"/>
            <ac:spMk id="27" creationId="{3BBB3E19-6D8B-464B-BC71-553974D7AEC1}"/>
          </ac:spMkLst>
        </pc:spChg>
        <pc:spChg chg="add mod">
          <ac:chgData name="A. Lehnert" userId="c825ce8bd715631e" providerId="Windows Live" clId="Web-{7D377594-B2CE-4161-9062-69A498692629}" dt="2018-11-12T08:28:28.101" v="264" actId="20577"/>
          <ac:spMkLst>
            <pc:docMk/>
            <pc:sldMk cId="3905274298" sldId="258"/>
            <ac:spMk id="28" creationId="{AEC07210-6BBF-4309-A62D-6FE89FB0002C}"/>
          </ac:spMkLst>
        </pc:spChg>
        <pc:picChg chg="add mod ord">
          <ac:chgData name="A. Lehnert" userId="c825ce8bd715631e" providerId="Windows Live" clId="Web-{7D377594-B2CE-4161-9062-69A498692629}" dt="2018-11-12T08:14:22.876" v="91"/>
          <ac:picMkLst>
            <pc:docMk/>
            <pc:sldMk cId="3905274298" sldId="258"/>
            <ac:picMk id="10" creationId="{6D1C0113-A4F3-4F1F-8AB4-F97AA09A0789}"/>
          </ac:picMkLst>
        </pc:picChg>
        <pc:picChg chg="add mod">
          <ac:chgData name="A. Lehnert" userId="c825ce8bd715631e" providerId="Windows Live" clId="Web-{7D377594-B2CE-4161-9062-69A498692629}" dt="2018-11-12T08:14:59.486" v="97" actId="1076"/>
          <ac:picMkLst>
            <pc:docMk/>
            <pc:sldMk cId="3905274298" sldId="258"/>
            <ac:picMk id="12" creationId="{699AAF66-F23A-4DD0-9A97-26F9BBB9F785}"/>
          </ac:picMkLst>
        </pc:picChg>
        <pc:picChg chg="add mod">
          <ac:chgData name="A. Lehnert" userId="c825ce8bd715631e" providerId="Windows Live" clId="Web-{7D377594-B2CE-4161-9062-69A498692629}" dt="2018-11-12T08:18:10.660" v="101" actId="1076"/>
          <ac:picMkLst>
            <pc:docMk/>
            <pc:sldMk cId="3905274298" sldId="258"/>
            <ac:picMk id="14" creationId="{361ADD51-89AD-4DFE-84DB-85379E3B575A}"/>
          </ac:picMkLst>
        </pc:picChg>
        <pc:picChg chg="add mod">
          <ac:chgData name="A. Lehnert" userId="c825ce8bd715631e" providerId="Windows Live" clId="Web-{7D377594-B2CE-4161-9062-69A498692629}" dt="2018-11-12T08:18:54.582" v="104" actId="1076"/>
          <ac:picMkLst>
            <pc:docMk/>
            <pc:sldMk cId="3905274298" sldId="258"/>
            <ac:picMk id="16" creationId="{E04003E3-8BAF-4B7B-952B-F1AD31CA28FD}"/>
          </ac:picMkLst>
        </pc:picChg>
        <pc:picChg chg="add mod">
          <ac:chgData name="A. Lehnert" userId="c825ce8bd715631e" providerId="Windows Live" clId="Web-{7D377594-B2CE-4161-9062-69A498692629}" dt="2018-11-12T08:26:56.726" v="207" actId="1076"/>
          <ac:picMkLst>
            <pc:docMk/>
            <pc:sldMk cId="3905274298" sldId="258"/>
            <ac:picMk id="24" creationId="{7519690C-421E-4EA2-866F-BBB34B5701E1}"/>
          </ac:picMkLst>
        </pc:picChg>
        <pc:cxnChg chg="add mod">
          <ac:chgData name="A. Lehnert" userId="c825ce8bd715631e" providerId="Windows Live" clId="Web-{7D377594-B2CE-4161-9062-69A498692629}" dt="2018-11-12T08:26:02.335" v="200" actId="1076"/>
          <ac:cxnSpMkLst>
            <pc:docMk/>
            <pc:sldMk cId="3905274298" sldId="258"/>
            <ac:cxnSpMk id="18" creationId="{11782513-2CD5-4291-9D58-0A42274E87E9}"/>
          </ac:cxnSpMkLst>
        </pc:cxnChg>
        <pc:cxnChg chg="add mod">
          <ac:chgData name="A. Lehnert" userId="c825ce8bd715631e" providerId="Windows Live" clId="Web-{7D377594-B2CE-4161-9062-69A498692629}" dt="2018-11-12T08:21:06.725" v="119" actId="1076"/>
          <ac:cxnSpMkLst>
            <pc:docMk/>
            <pc:sldMk cId="3905274298" sldId="258"/>
            <ac:cxnSpMk id="19" creationId="{C56765EA-EFE4-4E27-B289-B5279AD85117}"/>
          </ac:cxnSpMkLst>
        </pc:cxnChg>
        <pc:cxnChg chg="add mod">
          <ac:chgData name="A. Lehnert" userId="c825ce8bd715631e" providerId="Windows Live" clId="Web-{7D377594-B2CE-4161-9062-69A498692629}" dt="2018-11-12T08:22:14.506" v="126" actId="14100"/>
          <ac:cxnSpMkLst>
            <pc:docMk/>
            <pc:sldMk cId="3905274298" sldId="258"/>
            <ac:cxnSpMk id="20" creationId="{388A7333-70F0-4A8D-8F68-9BD4B0630A90}"/>
          </ac:cxnSpMkLst>
        </pc:cxnChg>
        <pc:cxnChg chg="add mod">
          <ac:chgData name="A. Lehnert" userId="c825ce8bd715631e" providerId="Windows Live" clId="Web-{7D377594-B2CE-4161-9062-69A498692629}" dt="2018-11-12T08:26:13.819" v="202" actId="1076"/>
          <ac:cxnSpMkLst>
            <pc:docMk/>
            <pc:sldMk cId="3905274298" sldId="258"/>
            <ac:cxnSpMk id="23" creationId="{C2341D4B-EA98-4BD6-99FB-8DADE359D319}"/>
          </ac:cxnSpMkLst>
        </pc:cxnChg>
      </pc:sldChg>
      <pc:sldChg chg="modSp new">
        <pc:chgData name="A. Lehnert" userId="c825ce8bd715631e" providerId="Windows Live" clId="Web-{7D377594-B2CE-4161-9062-69A498692629}" dt="2018-11-12T08:35:51.838" v="338" actId="20577"/>
        <pc:sldMkLst>
          <pc:docMk/>
          <pc:sldMk cId="4106210191" sldId="259"/>
        </pc:sldMkLst>
        <pc:spChg chg="mod">
          <ac:chgData name="A. Lehnert" userId="c825ce8bd715631e" providerId="Windows Live" clId="Web-{7D377594-B2CE-4161-9062-69A498692629}" dt="2018-11-12T08:35:51.838" v="338" actId="20577"/>
          <ac:spMkLst>
            <pc:docMk/>
            <pc:sldMk cId="4106210191" sldId="259"/>
            <ac:spMk id="2" creationId="{B5C0EA3C-2983-4C91-B634-CF11FE3FD289}"/>
          </ac:spMkLst>
        </pc:spChg>
        <pc:spChg chg="mod">
          <ac:chgData name="A. Lehnert" userId="c825ce8bd715631e" providerId="Windows Live" clId="Web-{7D377594-B2CE-4161-9062-69A498692629}" dt="2018-11-12T08:35:46.870" v="333" actId="20577"/>
          <ac:spMkLst>
            <pc:docMk/>
            <pc:sldMk cId="4106210191" sldId="259"/>
            <ac:spMk id="3" creationId="{143EA67F-170D-4300-94AD-F513139B22BD}"/>
          </ac:spMkLst>
        </pc:spChg>
      </pc:sldChg>
      <pc:sldChg chg="modSp new mod modClrScheme chgLayout">
        <pc:chgData name="A. Lehnert" userId="c825ce8bd715631e" providerId="Windows Live" clId="Web-{7D377594-B2CE-4161-9062-69A498692629}" dt="2018-11-12T08:38:48.745" v="416" actId="20577"/>
        <pc:sldMkLst>
          <pc:docMk/>
          <pc:sldMk cId="1687302683" sldId="260"/>
        </pc:sldMkLst>
        <pc:spChg chg="mod ord">
          <ac:chgData name="A. Lehnert" userId="c825ce8bd715631e" providerId="Windows Live" clId="Web-{7D377594-B2CE-4161-9062-69A498692629}" dt="2018-11-12T08:38:48.745" v="416" actId="20577"/>
          <ac:spMkLst>
            <pc:docMk/>
            <pc:sldMk cId="1687302683" sldId="260"/>
            <ac:spMk id="2" creationId="{ACA21F29-4480-4F5D-81BA-ECFEB2DB8685}"/>
          </ac:spMkLst>
        </pc:spChg>
        <pc:spChg chg="mod ord">
          <ac:chgData name="A. Lehnert" userId="c825ce8bd715631e" providerId="Windows Live" clId="Web-{7D377594-B2CE-4161-9062-69A498692629}" dt="2018-11-12T08:38:36.089" v="393" actId="20577"/>
          <ac:spMkLst>
            <pc:docMk/>
            <pc:sldMk cId="1687302683" sldId="260"/>
            <ac:spMk id="3" creationId="{68FEB495-D3FC-42D9-8A80-9D00B9080D94}"/>
          </ac:spMkLst>
        </pc:spChg>
        <pc:spChg chg="mod ord">
          <ac:chgData name="A. Lehnert" userId="c825ce8bd715631e" providerId="Windows Live" clId="Web-{7D377594-B2CE-4161-9062-69A498692629}" dt="2018-11-12T08:37:26.198" v="349"/>
          <ac:spMkLst>
            <pc:docMk/>
            <pc:sldMk cId="1687302683" sldId="260"/>
            <ac:spMk id="4" creationId="{8F1EDBCF-439D-4F87-83CC-8650FB987023}"/>
          </ac:spMkLst>
        </pc:spChg>
        <pc:spChg chg="mod ord">
          <ac:chgData name="A. Lehnert" userId="c825ce8bd715631e" providerId="Windows Live" clId="Web-{7D377594-B2CE-4161-9062-69A498692629}" dt="2018-11-12T08:37:26.198" v="349"/>
          <ac:spMkLst>
            <pc:docMk/>
            <pc:sldMk cId="1687302683" sldId="260"/>
            <ac:spMk id="5" creationId="{9E472746-EEFF-4840-AC67-437178630680}"/>
          </ac:spMkLst>
        </pc:spChg>
        <pc:spChg chg="mod ord">
          <ac:chgData name="A. Lehnert" userId="c825ce8bd715631e" providerId="Windows Live" clId="Web-{7D377594-B2CE-4161-9062-69A498692629}" dt="2018-11-12T08:37:26.198" v="349"/>
          <ac:spMkLst>
            <pc:docMk/>
            <pc:sldMk cId="1687302683" sldId="260"/>
            <ac:spMk id="6" creationId="{D38203E8-D215-4940-AC0B-0AA6D90753B5}"/>
          </ac:spMkLst>
        </pc:spChg>
      </pc:sldChg>
      <pc:sldChg chg="add replId">
        <pc:chgData name="A. Lehnert" userId="c825ce8bd715631e" providerId="Windows Live" clId="Web-{7D377594-B2CE-4161-9062-69A498692629}" dt="2018-11-12T08:38:32.011" v="392"/>
        <pc:sldMkLst>
          <pc:docMk/>
          <pc:sldMk cId="1770318985" sldId="261"/>
        </pc:sldMkLst>
      </pc:sldChg>
      <pc:sldChg chg="modSp add replId">
        <pc:chgData name="A. Lehnert" userId="c825ce8bd715631e" providerId="Windows Live" clId="Web-{7D377594-B2CE-4161-9062-69A498692629}" dt="2018-11-12T08:39:09.729" v="438" actId="20577"/>
        <pc:sldMkLst>
          <pc:docMk/>
          <pc:sldMk cId="613588185" sldId="262"/>
        </pc:sldMkLst>
        <pc:spChg chg="mod">
          <ac:chgData name="A. Lehnert" userId="c825ce8bd715631e" providerId="Windows Live" clId="Web-{7D377594-B2CE-4161-9062-69A498692629}" dt="2018-11-12T08:39:03.573" v="433" actId="20577"/>
          <ac:spMkLst>
            <pc:docMk/>
            <pc:sldMk cId="613588185" sldId="262"/>
            <ac:spMk id="2" creationId="{ACA21F29-4480-4F5D-81BA-ECFEB2DB8685}"/>
          </ac:spMkLst>
        </pc:spChg>
        <pc:spChg chg="mod">
          <ac:chgData name="A. Lehnert" userId="c825ce8bd715631e" providerId="Windows Live" clId="Web-{7D377594-B2CE-4161-9062-69A498692629}" dt="2018-11-12T08:39:09.729" v="438" actId="20577"/>
          <ac:spMkLst>
            <pc:docMk/>
            <pc:sldMk cId="613588185" sldId="262"/>
            <ac:spMk id="3" creationId="{68FEB495-D3FC-42D9-8A80-9D00B9080D94}"/>
          </ac:spMkLst>
        </pc:spChg>
      </pc:sldChg>
      <pc:sldChg chg="addSp delSp modSp new mod modClrScheme chgLayout">
        <pc:chgData name="A. Lehnert" userId="c825ce8bd715631e" providerId="Windows Live" clId="Web-{7D377594-B2CE-4161-9062-69A498692629}" dt="2018-11-12T08:47:06.404" v="536" actId="20577"/>
        <pc:sldMkLst>
          <pc:docMk/>
          <pc:sldMk cId="1516237695" sldId="263"/>
        </pc:sldMkLst>
        <pc:spChg chg="mod ord">
          <ac:chgData name="A. Lehnert" userId="c825ce8bd715631e" providerId="Windows Live" clId="Web-{7D377594-B2CE-4161-9062-69A498692629}" dt="2018-11-12T08:41:44.730" v="450" actId="20577"/>
          <ac:spMkLst>
            <pc:docMk/>
            <pc:sldMk cId="1516237695" sldId="263"/>
            <ac:spMk id="2" creationId="{3F2D4733-735F-4FA5-A531-B2319A8CCA6B}"/>
          </ac:spMkLst>
        </pc:spChg>
        <pc:spChg chg="del mod ord">
          <ac:chgData name="A. Lehnert" userId="c825ce8bd715631e" providerId="Windows Live" clId="Web-{7D377594-B2CE-4161-9062-69A498692629}" dt="2018-11-12T08:43:24.589" v="463"/>
          <ac:spMkLst>
            <pc:docMk/>
            <pc:sldMk cId="1516237695" sldId="263"/>
            <ac:spMk id="3" creationId="{E8537413-2624-4755-BC85-27CFEBDFD708}"/>
          </ac:spMkLst>
        </pc:spChg>
        <pc:spChg chg="mod ord">
          <ac:chgData name="A. Lehnert" userId="c825ce8bd715631e" providerId="Windows Live" clId="Web-{7D377594-B2CE-4161-9062-69A498692629}" dt="2018-11-12T08:40:52.230" v="441"/>
          <ac:spMkLst>
            <pc:docMk/>
            <pc:sldMk cId="1516237695" sldId="263"/>
            <ac:spMk id="4" creationId="{E02D6A06-DE69-4198-9687-E2A35977ED49}"/>
          </ac:spMkLst>
        </pc:spChg>
        <pc:spChg chg="mod ord">
          <ac:chgData name="A. Lehnert" userId="c825ce8bd715631e" providerId="Windows Live" clId="Web-{7D377594-B2CE-4161-9062-69A498692629}" dt="2018-11-12T08:40:52.230" v="441"/>
          <ac:spMkLst>
            <pc:docMk/>
            <pc:sldMk cId="1516237695" sldId="263"/>
            <ac:spMk id="5" creationId="{B93513CE-326A-412D-A05A-A2C697038ED0}"/>
          </ac:spMkLst>
        </pc:spChg>
        <pc:spChg chg="mod ord">
          <ac:chgData name="A. Lehnert" userId="c825ce8bd715631e" providerId="Windows Live" clId="Web-{7D377594-B2CE-4161-9062-69A498692629}" dt="2018-11-12T08:40:52.230" v="441"/>
          <ac:spMkLst>
            <pc:docMk/>
            <pc:sldMk cId="1516237695" sldId="263"/>
            <ac:spMk id="6" creationId="{CEF48640-655A-46F4-9605-6DC8ED3463B4}"/>
          </ac:spMkLst>
        </pc:spChg>
        <pc:spChg chg="add mod">
          <ac:chgData name="A. Lehnert" userId="c825ce8bd715631e" providerId="Windows Live" clId="Web-{7D377594-B2CE-4161-9062-69A498692629}" dt="2018-11-12T08:44:57.699" v="492" actId="1076"/>
          <ac:spMkLst>
            <pc:docMk/>
            <pc:sldMk cId="1516237695" sldId="263"/>
            <ac:spMk id="10" creationId="{20CA830A-13E2-4E36-89CD-57B31A8A933D}"/>
          </ac:spMkLst>
        </pc:spChg>
        <pc:spChg chg="add mod">
          <ac:chgData name="A. Lehnert" userId="c825ce8bd715631e" providerId="Windows Live" clId="Web-{7D377594-B2CE-4161-9062-69A498692629}" dt="2018-11-12T08:45:24.543" v="503" actId="1076"/>
          <ac:spMkLst>
            <pc:docMk/>
            <pc:sldMk cId="1516237695" sldId="263"/>
            <ac:spMk id="12" creationId="{E1E51308-FB07-47B1-A135-799F25674A55}"/>
          </ac:spMkLst>
        </pc:spChg>
        <pc:spChg chg="add mod">
          <ac:chgData name="A. Lehnert" userId="c825ce8bd715631e" providerId="Windows Live" clId="Web-{7D377594-B2CE-4161-9062-69A498692629}" dt="2018-11-12T08:46:22.700" v="517" actId="1076"/>
          <ac:spMkLst>
            <pc:docMk/>
            <pc:sldMk cId="1516237695" sldId="263"/>
            <ac:spMk id="14" creationId="{86C3A178-CEC4-4033-8E52-08E2166A6535}"/>
          </ac:spMkLst>
        </pc:spChg>
        <pc:spChg chg="add mod">
          <ac:chgData name="A. Lehnert" userId="c825ce8bd715631e" providerId="Windows Live" clId="Web-{7D377594-B2CE-4161-9062-69A498692629}" dt="2018-11-12T08:46:56.685" v="529" actId="20577"/>
          <ac:spMkLst>
            <pc:docMk/>
            <pc:sldMk cId="1516237695" sldId="263"/>
            <ac:spMk id="17" creationId="{927503FB-27BB-474D-8E68-1F2C8549C878}"/>
          </ac:spMkLst>
        </pc:spChg>
        <pc:spChg chg="add mod">
          <ac:chgData name="A. Lehnert" userId="c825ce8bd715631e" providerId="Windows Live" clId="Web-{7D377594-B2CE-4161-9062-69A498692629}" dt="2018-11-12T08:47:06.404" v="536" actId="20577"/>
          <ac:spMkLst>
            <pc:docMk/>
            <pc:sldMk cId="1516237695" sldId="263"/>
            <ac:spMk id="18" creationId="{AD4918B6-8F61-4AED-AF79-F7B09F180F19}"/>
          </ac:spMkLst>
        </pc:spChg>
        <pc:cxnChg chg="add del mod">
          <ac:chgData name="A. Lehnert" userId="c825ce8bd715631e" providerId="Windows Live" clId="Web-{7D377594-B2CE-4161-9062-69A498692629}" dt="2018-11-12T08:42:31.683" v="458"/>
          <ac:cxnSpMkLst>
            <pc:docMk/>
            <pc:sldMk cId="1516237695" sldId="263"/>
            <ac:cxnSpMk id="7" creationId="{25BB7A9A-573C-4D91-B446-964E42B5F4CD}"/>
          </ac:cxnSpMkLst>
        </pc:cxnChg>
        <pc:cxnChg chg="add mod">
          <ac:chgData name="A. Lehnert" userId="c825ce8bd715631e" providerId="Windows Live" clId="Web-{7D377594-B2CE-4161-9062-69A498692629}" dt="2018-11-12T08:46:31.497" v="520" actId="1076"/>
          <ac:cxnSpMkLst>
            <pc:docMk/>
            <pc:sldMk cId="1516237695" sldId="263"/>
            <ac:cxnSpMk id="8" creationId="{934572AA-DA25-40AA-8131-A12C19B89CCA}"/>
          </ac:cxnSpMkLst>
        </pc:cxnChg>
        <pc:cxnChg chg="add mod">
          <ac:chgData name="A. Lehnert" userId="c825ce8bd715631e" providerId="Windows Live" clId="Web-{7D377594-B2CE-4161-9062-69A498692629}" dt="2018-11-12T08:43:43.730" v="467" actId="1076"/>
          <ac:cxnSpMkLst>
            <pc:docMk/>
            <pc:sldMk cId="1516237695" sldId="263"/>
            <ac:cxnSpMk id="9" creationId="{0C89D240-8622-48DC-A7D7-6CD47425CA5B}"/>
          </ac:cxnSpMkLst>
        </pc:cxnChg>
        <pc:cxnChg chg="add mod">
          <ac:chgData name="A. Lehnert" userId="c825ce8bd715631e" providerId="Windows Live" clId="Web-{7D377594-B2CE-4161-9062-69A498692629}" dt="2018-11-12T08:45:06.012" v="494" actId="1076"/>
          <ac:cxnSpMkLst>
            <pc:docMk/>
            <pc:sldMk cId="1516237695" sldId="263"/>
            <ac:cxnSpMk id="11" creationId="{C9993AAF-935A-4EC8-92B8-652E7DD045FC}"/>
          </ac:cxnSpMkLst>
        </pc:cxnChg>
        <pc:cxnChg chg="add mod">
          <ac:chgData name="A. Lehnert" userId="c825ce8bd715631e" providerId="Windows Live" clId="Web-{7D377594-B2CE-4161-9062-69A498692629}" dt="2018-11-12T08:45:30.887" v="505" actId="1076"/>
          <ac:cxnSpMkLst>
            <pc:docMk/>
            <pc:sldMk cId="1516237695" sldId="263"/>
            <ac:cxnSpMk id="13" creationId="{774FD41A-1FBE-4070-86CD-84C0EB07C470}"/>
          </ac:cxnSpMkLst>
        </pc:cxnChg>
        <pc:cxnChg chg="add mod">
          <ac:chgData name="A. Lehnert" userId="c825ce8bd715631e" providerId="Windows Live" clId="Web-{7D377594-B2CE-4161-9062-69A498692629}" dt="2018-11-12T08:46:44.904" v="524" actId="1076"/>
          <ac:cxnSpMkLst>
            <pc:docMk/>
            <pc:sldMk cId="1516237695" sldId="263"/>
            <ac:cxnSpMk id="15" creationId="{FA351466-AD70-4944-BAF8-351B5AA98149}"/>
          </ac:cxnSpMkLst>
        </pc:cxnChg>
        <pc:cxnChg chg="add mod">
          <ac:chgData name="A. Lehnert" userId="c825ce8bd715631e" providerId="Windows Live" clId="Web-{7D377594-B2CE-4161-9062-69A498692629}" dt="2018-11-12T08:46:42.466" v="523" actId="1076"/>
          <ac:cxnSpMkLst>
            <pc:docMk/>
            <pc:sldMk cId="1516237695" sldId="263"/>
            <ac:cxnSpMk id="16" creationId="{46327AF2-96C3-4349-823C-F98BAEA48A44}"/>
          </ac:cxnSpMkLst>
        </pc:cxnChg>
      </pc:sldChg>
    </pc:docChg>
  </pc:docChgLst>
  <pc:docChgLst>
    <pc:chgData name="A. Lehnert" userId="c825ce8bd715631e" providerId="Windows Live" clId="Web-{EEF75358-EDA8-4C95-A840-A5E409D75B40}"/>
    <pc:docChg chg="addSld modSld sldOrd modSection">
      <pc:chgData name="A. Lehnert" userId="c825ce8bd715631e" providerId="Windows Live" clId="Web-{EEF75358-EDA8-4C95-A840-A5E409D75B40}" dt="2018-11-15T18:20:27.250" v="344" actId="20577"/>
      <pc:docMkLst>
        <pc:docMk/>
      </pc:docMkLst>
      <pc:sldChg chg="addSp delSp modSp new mod ord modClrScheme chgLayout">
        <pc:chgData name="A. Lehnert" userId="c825ce8bd715631e" providerId="Windows Live" clId="Web-{EEF75358-EDA8-4C95-A840-A5E409D75B40}" dt="2018-11-15T18:20:27.250" v="343" actId="20577"/>
        <pc:sldMkLst>
          <pc:docMk/>
          <pc:sldMk cId="1502143224" sldId="267"/>
        </pc:sldMkLst>
        <pc:spChg chg="mod ord">
          <ac:chgData name="A. Lehnert" userId="c825ce8bd715631e" providerId="Windows Live" clId="Web-{EEF75358-EDA8-4C95-A840-A5E409D75B40}" dt="2018-11-15T18:02:22.965" v="22" actId="20577"/>
          <ac:spMkLst>
            <pc:docMk/>
            <pc:sldMk cId="1502143224" sldId="267"/>
            <ac:spMk id="2" creationId="{667F4DCC-439F-4A54-BBF0-7C82C22B0194}"/>
          </ac:spMkLst>
        </pc:spChg>
        <pc:spChg chg="mod ord">
          <ac:chgData name="A. Lehnert" userId="c825ce8bd715631e" providerId="Windows Live" clId="Web-{EEF75358-EDA8-4C95-A840-A5E409D75B40}" dt="2018-11-15T18:20:27.250" v="343" actId="20577"/>
          <ac:spMkLst>
            <pc:docMk/>
            <pc:sldMk cId="1502143224" sldId="267"/>
            <ac:spMk id="3" creationId="{3B2FC2C4-15DE-4EFB-936E-4DE4AB721F65}"/>
          </ac:spMkLst>
        </pc:spChg>
        <pc:spChg chg="mod ord">
          <ac:chgData name="A. Lehnert" userId="c825ce8bd715631e" providerId="Windows Live" clId="Web-{EEF75358-EDA8-4C95-A840-A5E409D75B40}" dt="2018-11-15T18:01:50.714" v="1"/>
          <ac:spMkLst>
            <pc:docMk/>
            <pc:sldMk cId="1502143224" sldId="267"/>
            <ac:spMk id="4" creationId="{DC6E8087-2CF2-4F5B-900B-115A969F1D09}"/>
          </ac:spMkLst>
        </pc:spChg>
        <pc:spChg chg="mod ord">
          <ac:chgData name="A. Lehnert" userId="c825ce8bd715631e" providerId="Windows Live" clId="Web-{EEF75358-EDA8-4C95-A840-A5E409D75B40}" dt="2018-11-15T18:01:50.714" v="1"/>
          <ac:spMkLst>
            <pc:docMk/>
            <pc:sldMk cId="1502143224" sldId="267"/>
            <ac:spMk id="5" creationId="{B41A75CA-D866-46BC-8327-7C91BE2B1F11}"/>
          </ac:spMkLst>
        </pc:spChg>
        <pc:spChg chg="mod ord">
          <ac:chgData name="A. Lehnert" userId="c825ce8bd715631e" providerId="Windows Live" clId="Web-{EEF75358-EDA8-4C95-A840-A5E409D75B40}" dt="2018-11-15T18:01:50.714" v="1"/>
          <ac:spMkLst>
            <pc:docMk/>
            <pc:sldMk cId="1502143224" sldId="267"/>
            <ac:spMk id="6" creationId="{8F8B6C5B-2870-4970-9AF8-0948B7C5B2CE}"/>
          </ac:spMkLst>
        </pc:spChg>
        <pc:spChg chg="add mod ord">
          <ac:chgData name="A. Lehnert" userId="c825ce8bd715631e" providerId="Windows Live" clId="Web-{EEF75358-EDA8-4C95-A840-A5E409D75B40}" dt="2018-11-15T18:19:50.780" v="283" actId="1076"/>
          <ac:spMkLst>
            <pc:docMk/>
            <pc:sldMk cId="1502143224" sldId="267"/>
            <ac:spMk id="10" creationId="{ADF01349-ACFD-463A-A156-7DA4E97B5120}"/>
          </ac:spMkLst>
        </pc:spChg>
        <pc:spChg chg="add mod">
          <ac:chgData name="A. Lehnert" userId="c825ce8bd715631e" providerId="Windows Live" clId="Web-{EEF75358-EDA8-4C95-A840-A5E409D75B40}" dt="2018-11-15T18:19:43.092" v="281" actId="1076"/>
          <ac:spMkLst>
            <pc:docMk/>
            <pc:sldMk cId="1502143224" sldId="267"/>
            <ac:spMk id="13" creationId="{B3566C5D-E2DF-4329-8C98-E979AD8EED84}"/>
          </ac:spMkLst>
        </pc:spChg>
        <pc:picChg chg="add del mod">
          <ac:chgData name="A. Lehnert" userId="c825ce8bd715631e" providerId="Windows Live" clId="Web-{EEF75358-EDA8-4C95-A840-A5E409D75B40}" dt="2018-11-15T18:15:08.896" v="260"/>
          <ac:picMkLst>
            <pc:docMk/>
            <pc:sldMk cId="1502143224" sldId="267"/>
            <ac:picMk id="7" creationId="{A6BC04EB-0D6F-41B3-B041-E49C0E4D7449}"/>
          </ac:picMkLst>
        </pc:picChg>
        <pc:picChg chg="add mod">
          <ac:chgData name="A. Lehnert" userId="c825ce8bd715631e" providerId="Windows Live" clId="Web-{EEF75358-EDA8-4C95-A840-A5E409D75B40}" dt="2018-11-15T18:18:26.074" v="267"/>
          <ac:picMkLst>
            <pc:docMk/>
            <pc:sldMk cId="1502143224" sldId="267"/>
            <ac:picMk id="11" creationId="{5D5B6255-B75B-4EA8-80A7-57F2A114754F}"/>
          </ac:picMkLst>
        </pc:picChg>
        <pc:cxnChg chg="add del mod">
          <ac:chgData name="A. Lehnert" userId="c825ce8bd715631e" providerId="Windows Live" clId="Web-{EEF75358-EDA8-4C95-A840-A5E409D75B40}" dt="2018-11-15T18:12:40.048" v="256"/>
          <ac:cxnSpMkLst>
            <pc:docMk/>
            <pc:sldMk cId="1502143224" sldId="267"/>
            <ac:cxnSpMk id="9" creationId="{12CD05FA-4B89-4834-875E-4087015D0915}"/>
          </ac:cxnSpMkLst>
        </pc:cxnChg>
      </pc:sldChg>
    </pc:docChg>
  </pc:docChgLst>
  <pc:docChgLst>
    <pc:chgData name="A. Lehnert" userId="c825ce8bd715631e" providerId="LiveId" clId="{6BBA1818-BC48-4160-9B19-31B9FBE5034D}"/>
    <pc:docChg chg="undo custSel addSld modSld sldOrd delSection">
      <pc:chgData name="A. Lehnert" userId="c825ce8bd715631e" providerId="LiveId" clId="{6BBA1818-BC48-4160-9B19-31B9FBE5034D}" dt="2018-11-15T19:21:08.334" v="2058"/>
      <pc:docMkLst>
        <pc:docMk/>
      </pc:docMkLst>
      <pc:sldChg chg="modTransition">
        <pc:chgData name="A. Lehnert" userId="c825ce8bd715631e" providerId="LiveId" clId="{6BBA1818-BC48-4160-9B19-31B9FBE5034D}" dt="2018-11-14T22:09:41.176" v="1080"/>
        <pc:sldMkLst>
          <pc:docMk/>
          <pc:sldMk cId="1908788318" sldId="256"/>
        </pc:sldMkLst>
      </pc:sldChg>
      <pc:sldChg chg="modTransition">
        <pc:chgData name="A. Lehnert" userId="c825ce8bd715631e" providerId="LiveId" clId="{6BBA1818-BC48-4160-9B19-31B9FBE5034D}" dt="2018-11-14T22:09:41.176" v="1080"/>
        <pc:sldMkLst>
          <pc:docMk/>
          <pc:sldMk cId="694632396" sldId="257"/>
        </pc:sldMkLst>
      </pc:sldChg>
      <pc:sldChg chg="addSp modSp modTransition modAnim">
        <pc:chgData name="A. Lehnert" userId="c825ce8bd715631e" providerId="LiveId" clId="{6BBA1818-BC48-4160-9B19-31B9FBE5034D}" dt="2018-11-14T22:17:30.944" v="1169"/>
        <pc:sldMkLst>
          <pc:docMk/>
          <pc:sldMk cId="3905274298" sldId="258"/>
        </pc:sldMkLst>
        <pc:spChg chg="add mod">
          <ac:chgData name="A. Lehnert" userId="c825ce8bd715631e" providerId="LiveId" clId="{6BBA1818-BC48-4160-9B19-31B9FBE5034D}" dt="2018-11-14T22:14:26.772" v="1119" actId="1076"/>
          <ac:spMkLst>
            <pc:docMk/>
            <pc:sldMk cId="3905274298" sldId="258"/>
            <ac:spMk id="3" creationId="{19E315EA-3A9E-4734-B586-6146E076F235}"/>
          </ac:spMkLst>
        </pc:spChg>
        <pc:spChg chg="add mod">
          <ac:chgData name="A. Lehnert" userId="c825ce8bd715631e" providerId="LiveId" clId="{6BBA1818-BC48-4160-9B19-31B9FBE5034D}" dt="2018-11-14T22:14:44.588" v="1123" actId="1076"/>
          <ac:spMkLst>
            <pc:docMk/>
            <pc:sldMk cId="3905274298" sldId="258"/>
            <ac:spMk id="11" creationId="{6E176C15-3A12-42E2-A730-4BB2D6AC067C}"/>
          </ac:spMkLst>
        </pc:spChg>
        <pc:spChg chg="add mod">
          <ac:chgData name="A. Lehnert" userId="c825ce8bd715631e" providerId="LiveId" clId="{6BBA1818-BC48-4160-9B19-31B9FBE5034D}" dt="2018-11-14T22:13:51.292" v="1108" actId="1076"/>
          <ac:spMkLst>
            <pc:docMk/>
            <pc:sldMk cId="3905274298" sldId="258"/>
            <ac:spMk id="25" creationId="{4C9FF945-BC04-42BB-BDFD-5038950E9FA4}"/>
          </ac:spMkLst>
        </pc:spChg>
        <pc:spChg chg="add mod">
          <ac:chgData name="A. Lehnert" userId="c825ce8bd715631e" providerId="LiveId" clId="{6BBA1818-BC48-4160-9B19-31B9FBE5034D}" dt="2018-11-14T22:16:35.158" v="1145" actId="1076"/>
          <ac:spMkLst>
            <pc:docMk/>
            <pc:sldMk cId="3905274298" sldId="258"/>
            <ac:spMk id="29" creationId="{7F739648-258A-45F6-AC58-F55D3748813F}"/>
          </ac:spMkLst>
        </pc:spChg>
        <pc:picChg chg="mod">
          <ac:chgData name="A. Lehnert" userId="c825ce8bd715631e" providerId="LiveId" clId="{6BBA1818-BC48-4160-9B19-31B9FBE5034D}" dt="2018-11-14T22:13:43.691" v="1106" actId="14100"/>
          <ac:picMkLst>
            <pc:docMk/>
            <pc:sldMk cId="3905274298" sldId="258"/>
            <ac:picMk id="12" creationId="{699AAF66-F23A-4DD0-9A97-26F9BBB9F785}"/>
          </ac:picMkLst>
        </pc:picChg>
      </pc:sldChg>
      <pc:sldChg chg="modTransition">
        <pc:chgData name="A. Lehnert" userId="c825ce8bd715631e" providerId="LiveId" clId="{6BBA1818-BC48-4160-9B19-31B9FBE5034D}" dt="2018-11-14T22:09:41.176" v="1080"/>
        <pc:sldMkLst>
          <pc:docMk/>
          <pc:sldMk cId="4106210191" sldId="259"/>
        </pc:sldMkLst>
      </pc:sldChg>
      <pc:sldChg chg="modTransition">
        <pc:chgData name="A. Lehnert" userId="c825ce8bd715631e" providerId="LiveId" clId="{6BBA1818-BC48-4160-9B19-31B9FBE5034D}" dt="2018-11-14T22:09:41.176" v="1080"/>
        <pc:sldMkLst>
          <pc:docMk/>
          <pc:sldMk cId="1687302683" sldId="260"/>
        </pc:sldMkLst>
      </pc:sldChg>
      <pc:sldChg chg="modTransition">
        <pc:chgData name="A. Lehnert" userId="c825ce8bd715631e" providerId="LiveId" clId="{6BBA1818-BC48-4160-9B19-31B9FBE5034D}" dt="2018-11-14T22:09:41.176" v="1080"/>
        <pc:sldMkLst>
          <pc:docMk/>
          <pc:sldMk cId="1770318985" sldId="261"/>
        </pc:sldMkLst>
      </pc:sldChg>
      <pc:sldChg chg="modTransition">
        <pc:chgData name="A. Lehnert" userId="c825ce8bd715631e" providerId="LiveId" clId="{6BBA1818-BC48-4160-9B19-31B9FBE5034D}" dt="2018-11-14T22:09:41.176" v="1080"/>
        <pc:sldMkLst>
          <pc:docMk/>
          <pc:sldMk cId="613588185" sldId="262"/>
        </pc:sldMkLst>
      </pc:sldChg>
      <pc:sldChg chg="addSp delSp modSp modTransition modAnim">
        <pc:chgData name="A. Lehnert" userId="c825ce8bd715631e" providerId="LiveId" clId="{6BBA1818-BC48-4160-9B19-31B9FBE5034D}" dt="2018-11-14T22:31:58.105" v="1618" actId="20577"/>
        <pc:sldMkLst>
          <pc:docMk/>
          <pc:sldMk cId="1516237695" sldId="263"/>
        </pc:sldMkLst>
        <pc:spChg chg="mod">
          <ac:chgData name="A. Lehnert" userId="c825ce8bd715631e" providerId="LiveId" clId="{6BBA1818-BC48-4160-9B19-31B9FBE5034D}" dt="2018-11-14T22:31:58.105" v="1618" actId="20577"/>
          <ac:spMkLst>
            <pc:docMk/>
            <pc:sldMk cId="1516237695" sldId="263"/>
            <ac:spMk id="10" creationId="{20CA830A-13E2-4E36-89CD-57B31A8A933D}"/>
          </ac:spMkLst>
        </pc:spChg>
        <pc:spChg chg="mod">
          <ac:chgData name="A. Lehnert" userId="c825ce8bd715631e" providerId="LiveId" clId="{6BBA1818-BC48-4160-9B19-31B9FBE5034D}" dt="2018-11-14T22:31:43.706" v="1604" actId="20577"/>
          <ac:spMkLst>
            <pc:docMk/>
            <pc:sldMk cId="1516237695" sldId="263"/>
            <ac:spMk id="12" creationId="{E1E51308-FB07-47B1-A135-799F25674A55}"/>
          </ac:spMkLst>
        </pc:spChg>
        <pc:spChg chg="mod">
          <ac:chgData name="A. Lehnert" userId="c825ce8bd715631e" providerId="LiveId" clId="{6BBA1818-BC48-4160-9B19-31B9FBE5034D}" dt="2018-11-14T22:31:49.258" v="1605" actId="20577"/>
          <ac:spMkLst>
            <pc:docMk/>
            <pc:sldMk cId="1516237695" sldId="263"/>
            <ac:spMk id="14" creationId="{86C3A178-CEC4-4033-8E52-08E2166A6535}"/>
          </ac:spMkLst>
        </pc:spChg>
        <pc:spChg chg="mod">
          <ac:chgData name="A. Lehnert" userId="c825ce8bd715631e" providerId="LiveId" clId="{6BBA1818-BC48-4160-9B19-31B9FBE5034D}" dt="2018-11-14T22:31:55.402" v="1616" actId="20577"/>
          <ac:spMkLst>
            <pc:docMk/>
            <pc:sldMk cId="1516237695" sldId="263"/>
            <ac:spMk id="17" creationId="{927503FB-27BB-474D-8E68-1F2C8549C878}"/>
          </ac:spMkLst>
        </pc:spChg>
        <pc:spChg chg="mod">
          <ac:chgData name="A. Lehnert" userId="c825ce8bd715631e" providerId="LiveId" clId="{6BBA1818-BC48-4160-9B19-31B9FBE5034D}" dt="2018-11-14T22:31:56.681" v="1617" actId="20577"/>
          <ac:spMkLst>
            <pc:docMk/>
            <pc:sldMk cId="1516237695" sldId="263"/>
            <ac:spMk id="18" creationId="{AD4918B6-8F61-4AED-AF79-F7B09F180F19}"/>
          </ac:spMkLst>
        </pc:spChg>
        <pc:spChg chg="add mod">
          <ac:chgData name="A. Lehnert" userId="c825ce8bd715631e" providerId="LiveId" clId="{6BBA1818-BC48-4160-9B19-31B9FBE5034D}" dt="2018-11-14T22:31:53.627" v="1615" actId="20577"/>
          <ac:spMkLst>
            <pc:docMk/>
            <pc:sldMk cId="1516237695" sldId="263"/>
            <ac:spMk id="28" creationId="{B63FDD2F-BDEB-48B3-9566-5180B28F5007}"/>
          </ac:spMkLst>
        </pc:spChg>
        <pc:spChg chg="add mod">
          <ac:chgData name="A. Lehnert" userId="c825ce8bd715631e" providerId="LiveId" clId="{6BBA1818-BC48-4160-9B19-31B9FBE5034D}" dt="2018-11-14T22:26:19.427" v="1498" actId="1076"/>
          <ac:spMkLst>
            <pc:docMk/>
            <pc:sldMk cId="1516237695" sldId="263"/>
            <ac:spMk id="29" creationId="{F5B45AF7-9934-4128-8EDA-F887B7BFA282}"/>
          </ac:spMkLst>
        </pc:spChg>
        <pc:spChg chg="add mod">
          <ac:chgData name="A. Lehnert" userId="c825ce8bd715631e" providerId="LiveId" clId="{6BBA1818-BC48-4160-9B19-31B9FBE5034D}" dt="2018-11-14T22:26:19.427" v="1498" actId="1076"/>
          <ac:spMkLst>
            <pc:docMk/>
            <pc:sldMk cId="1516237695" sldId="263"/>
            <ac:spMk id="30" creationId="{32053B66-C4D9-4F50-A23F-C7C359E765F3}"/>
          </ac:spMkLst>
        </pc:spChg>
        <pc:spChg chg="add mod">
          <ac:chgData name="A. Lehnert" userId="c825ce8bd715631e" providerId="LiveId" clId="{6BBA1818-BC48-4160-9B19-31B9FBE5034D}" dt="2018-11-14T22:26:19.427" v="1498" actId="1076"/>
          <ac:spMkLst>
            <pc:docMk/>
            <pc:sldMk cId="1516237695" sldId="263"/>
            <ac:spMk id="31" creationId="{7CC87466-A710-4E2F-BB07-905EE96BA46C}"/>
          </ac:spMkLst>
        </pc:spChg>
        <pc:spChg chg="add mod">
          <ac:chgData name="A. Lehnert" userId="c825ce8bd715631e" providerId="LiveId" clId="{6BBA1818-BC48-4160-9B19-31B9FBE5034D}" dt="2018-11-14T22:26:19.427" v="1498" actId="1076"/>
          <ac:spMkLst>
            <pc:docMk/>
            <pc:sldMk cId="1516237695" sldId="263"/>
            <ac:spMk id="32" creationId="{9EC7E8F0-3E57-4028-83E4-8C2B74A4A703}"/>
          </ac:spMkLst>
        </pc:spChg>
        <pc:spChg chg="add mod">
          <ac:chgData name="A. Lehnert" userId="c825ce8bd715631e" providerId="LiveId" clId="{6BBA1818-BC48-4160-9B19-31B9FBE5034D}" dt="2018-11-14T22:26:19.427" v="1498" actId="1076"/>
          <ac:spMkLst>
            <pc:docMk/>
            <pc:sldMk cId="1516237695" sldId="263"/>
            <ac:spMk id="33" creationId="{B023049C-E881-4814-9FEC-0F341FB90AC9}"/>
          </ac:spMkLst>
        </pc:spChg>
        <pc:spChg chg="add mod">
          <ac:chgData name="A. Lehnert" userId="c825ce8bd715631e" providerId="LiveId" clId="{6BBA1818-BC48-4160-9B19-31B9FBE5034D}" dt="2018-11-14T22:29:34.586" v="1588" actId="1076"/>
          <ac:spMkLst>
            <pc:docMk/>
            <pc:sldMk cId="1516237695" sldId="263"/>
            <ac:spMk id="34" creationId="{AB45F00B-68CD-4337-B7C3-42212112C47B}"/>
          </ac:spMkLst>
        </pc:spChg>
        <pc:spChg chg="add mod">
          <ac:chgData name="A. Lehnert" userId="c825ce8bd715631e" providerId="LiveId" clId="{6BBA1818-BC48-4160-9B19-31B9FBE5034D}" dt="2018-11-14T22:29:43.946" v="1594" actId="20577"/>
          <ac:spMkLst>
            <pc:docMk/>
            <pc:sldMk cId="1516237695" sldId="263"/>
            <ac:spMk id="35" creationId="{45DA7C22-EE1C-4033-B0CC-0DC9D7FCBA53}"/>
          </ac:spMkLst>
        </pc:spChg>
        <pc:cxnChg chg="del mod">
          <ac:chgData name="A. Lehnert" userId="c825ce8bd715631e" providerId="LiveId" clId="{6BBA1818-BC48-4160-9B19-31B9FBE5034D}" dt="2018-11-14T22:18:25.098" v="1172" actId="478"/>
          <ac:cxnSpMkLst>
            <pc:docMk/>
            <pc:sldMk cId="1516237695" sldId="263"/>
            <ac:cxnSpMk id="8" creationId="{934572AA-DA25-40AA-8131-A12C19B89CCA}"/>
          </ac:cxnSpMkLst>
        </pc:cxnChg>
        <pc:cxnChg chg="del">
          <ac:chgData name="A. Lehnert" userId="c825ce8bd715631e" providerId="LiveId" clId="{6BBA1818-BC48-4160-9B19-31B9FBE5034D}" dt="2018-11-14T22:18:30.539" v="1177" actId="478"/>
          <ac:cxnSpMkLst>
            <pc:docMk/>
            <pc:sldMk cId="1516237695" sldId="263"/>
            <ac:cxnSpMk id="9" creationId="{0C89D240-8622-48DC-A7D7-6CD47425CA5B}"/>
          </ac:cxnSpMkLst>
        </pc:cxnChg>
        <pc:cxnChg chg="del">
          <ac:chgData name="A. Lehnert" userId="c825ce8bd715631e" providerId="LiveId" clId="{6BBA1818-BC48-4160-9B19-31B9FBE5034D}" dt="2018-11-14T22:18:26.555" v="1173" actId="478"/>
          <ac:cxnSpMkLst>
            <pc:docMk/>
            <pc:sldMk cId="1516237695" sldId="263"/>
            <ac:cxnSpMk id="11" creationId="{C9993AAF-935A-4EC8-92B8-652E7DD045FC}"/>
          </ac:cxnSpMkLst>
        </pc:cxnChg>
        <pc:cxnChg chg="del">
          <ac:chgData name="A. Lehnert" userId="c825ce8bd715631e" providerId="LiveId" clId="{6BBA1818-BC48-4160-9B19-31B9FBE5034D}" dt="2018-11-14T22:18:27.403" v="1174" actId="478"/>
          <ac:cxnSpMkLst>
            <pc:docMk/>
            <pc:sldMk cId="1516237695" sldId="263"/>
            <ac:cxnSpMk id="13" creationId="{774FD41A-1FBE-4070-86CD-84C0EB07C470}"/>
          </ac:cxnSpMkLst>
        </pc:cxnChg>
        <pc:cxnChg chg="del">
          <ac:chgData name="A. Lehnert" userId="c825ce8bd715631e" providerId="LiveId" clId="{6BBA1818-BC48-4160-9B19-31B9FBE5034D}" dt="2018-11-14T22:18:28.299" v="1175" actId="478"/>
          <ac:cxnSpMkLst>
            <pc:docMk/>
            <pc:sldMk cId="1516237695" sldId="263"/>
            <ac:cxnSpMk id="15" creationId="{FA351466-AD70-4944-BAF8-351B5AA98149}"/>
          </ac:cxnSpMkLst>
        </pc:cxnChg>
        <pc:cxnChg chg="del">
          <ac:chgData name="A. Lehnert" userId="c825ce8bd715631e" providerId="LiveId" clId="{6BBA1818-BC48-4160-9B19-31B9FBE5034D}" dt="2018-11-14T22:18:29.067" v="1176" actId="478"/>
          <ac:cxnSpMkLst>
            <pc:docMk/>
            <pc:sldMk cId="1516237695" sldId="263"/>
            <ac:cxnSpMk id="16" creationId="{46327AF2-96C3-4349-823C-F98BAEA48A44}"/>
          </ac:cxnSpMkLst>
        </pc:cxnChg>
        <pc:cxnChg chg="add mod">
          <ac:chgData name="A. Lehnert" userId="c825ce8bd715631e" providerId="LiveId" clId="{6BBA1818-BC48-4160-9B19-31B9FBE5034D}" dt="2018-11-14T22:26:19.427" v="1498" actId="1076"/>
          <ac:cxnSpMkLst>
            <pc:docMk/>
            <pc:sldMk cId="1516237695" sldId="263"/>
            <ac:cxnSpMk id="19" creationId="{F2A74367-B988-43B4-8D96-B0CDE650A3C6}"/>
          </ac:cxnSpMkLst>
        </pc:cxnChg>
        <pc:cxnChg chg="add mod">
          <ac:chgData name="A. Lehnert" userId="c825ce8bd715631e" providerId="LiveId" clId="{6BBA1818-BC48-4160-9B19-31B9FBE5034D}" dt="2018-11-14T22:26:19.427" v="1498" actId="1076"/>
          <ac:cxnSpMkLst>
            <pc:docMk/>
            <pc:sldMk cId="1516237695" sldId="263"/>
            <ac:cxnSpMk id="22" creationId="{A3AD3383-4F07-4D64-AD3F-B1F505BC34C6}"/>
          </ac:cxnSpMkLst>
        </pc:cxnChg>
        <pc:cxnChg chg="add mod">
          <ac:chgData name="A. Lehnert" userId="c825ce8bd715631e" providerId="LiveId" clId="{6BBA1818-BC48-4160-9B19-31B9FBE5034D}" dt="2018-11-14T22:26:19.427" v="1498" actId="1076"/>
          <ac:cxnSpMkLst>
            <pc:docMk/>
            <pc:sldMk cId="1516237695" sldId="263"/>
            <ac:cxnSpMk id="23" creationId="{D5854B81-D1E9-4AEA-A856-8CF7F277FA0C}"/>
          </ac:cxnSpMkLst>
        </pc:cxnChg>
        <pc:cxnChg chg="add mod">
          <ac:chgData name="A. Lehnert" userId="c825ce8bd715631e" providerId="LiveId" clId="{6BBA1818-BC48-4160-9B19-31B9FBE5034D}" dt="2018-11-14T22:26:19.427" v="1498" actId="1076"/>
          <ac:cxnSpMkLst>
            <pc:docMk/>
            <pc:sldMk cId="1516237695" sldId="263"/>
            <ac:cxnSpMk id="24" creationId="{30B8CE84-1D78-4E80-B163-4F56BD2C0E51}"/>
          </ac:cxnSpMkLst>
        </pc:cxnChg>
        <pc:cxnChg chg="add mod">
          <ac:chgData name="A. Lehnert" userId="c825ce8bd715631e" providerId="LiveId" clId="{6BBA1818-BC48-4160-9B19-31B9FBE5034D}" dt="2018-11-14T22:26:19.427" v="1498" actId="1076"/>
          <ac:cxnSpMkLst>
            <pc:docMk/>
            <pc:sldMk cId="1516237695" sldId="263"/>
            <ac:cxnSpMk id="25" creationId="{5FE6CFC5-177F-4102-88E8-937476902103}"/>
          </ac:cxnSpMkLst>
        </pc:cxnChg>
        <pc:cxnChg chg="add mod">
          <ac:chgData name="A. Lehnert" userId="c825ce8bd715631e" providerId="LiveId" clId="{6BBA1818-BC48-4160-9B19-31B9FBE5034D}" dt="2018-11-14T22:26:19.427" v="1498" actId="1076"/>
          <ac:cxnSpMkLst>
            <pc:docMk/>
            <pc:sldMk cId="1516237695" sldId="263"/>
            <ac:cxnSpMk id="26" creationId="{BCD8980B-D0A6-4EBA-9396-73927041D3D6}"/>
          </ac:cxnSpMkLst>
        </pc:cxnChg>
        <pc:cxnChg chg="add mod">
          <ac:chgData name="A. Lehnert" userId="c825ce8bd715631e" providerId="LiveId" clId="{6BBA1818-BC48-4160-9B19-31B9FBE5034D}" dt="2018-11-14T22:26:19.427" v="1498" actId="1076"/>
          <ac:cxnSpMkLst>
            <pc:docMk/>
            <pc:sldMk cId="1516237695" sldId="263"/>
            <ac:cxnSpMk id="27" creationId="{0FCE1DFE-2338-4A2A-8A52-A8B0894753B6}"/>
          </ac:cxnSpMkLst>
        </pc:cxnChg>
      </pc:sldChg>
      <pc:sldChg chg="addSp delSp modSp add ord modTransition modAnim addCm delCm">
        <pc:chgData name="A. Lehnert" userId="c825ce8bd715631e" providerId="LiveId" clId="{6BBA1818-BC48-4160-9B19-31B9FBE5034D}" dt="2018-11-14T22:09:41.176" v="1080"/>
        <pc:sldMkLst>
          <pc:docMk/>
          <pc:sldMk cId="928684439" sldId="264"/>
        </pc:sldMkLst>
        <pc:spChg chg="del">
          <ac:chgData name="A. Lehnert" userId="c825ce8bd715631e" providerId="LiveId" clId="{6BBA1818-BC48-4160-9B19-31B9FBE5034D}" dt="2018-11-14T21:29:54.853" v="1"/>
          <ac:spMkLst>
            <pc:docMk/>
            <pc:sldMk cId="928684439" sldId="264"/>
            <ac:spMk id="2" creationId="{30FA8E2B-17E6-4E8D-9283-EF6A42D155A5}"/>
          </ac:spMkLst>
        </pc:spChg>
        <pc:spChg chg="del">
          <ac:chgData name="A. Lehnert" userId="c825ce8bd715631e" providerId="LiveId" clId="{6BBA1818-BC48-4160-9B19-31B9FBE5034D}" dt="2018-11-14T21:29:54.853" v="1"/>
          <ac:spMkLst>
            <pc:docMk/>
            <pc:sldMk cId="928684439" sldId="264"/>
            <ac:spMk id="3" creationId="{661A3B8D-8528-4086-9408-142BA489B948}"/>
          </ac:spMkLst>
        </pc:spChg>
        <pc:spChg chg="add mod">
          <ac:chgData name="A. Lehnert" userId="c825ce8bd715631e" providerId="LiveId" clId="{6BBA1818-BC48-4160-9B19-31B9FBE5034D}" dt="2018-11-14T21:57:04.906" v="871" actId="1076"/>
          <ac:spMkLst>
            <pc:docMk/>
            <pc:sldMk cId="928684439" sldId="264"/>
            <ac:spMk id="7" creationId="{3B41946D-C9C4-4B46-8DDD-7C5BB792312B}"/>
          </ac:spMkLst>
        </pc:spChg>
        <pc:spChg chg="add del mod">
          <ac:chgData name="A. Lehnert" userId="c825ce8bd715631e" providerId="LiveId" clId="{6BBA1818-BC48-4160-9B19-31B9FBE5034D}" dt="2018-11-14T21:30:09.668" v="3"/>
          <ac:spMkLst>
            <pc:docMk/>
            <pc:sldMk cId="928684439" sldId="264"/>
            <ac:spMk id="8" creationId="{57561372-D2C8-4586-AA65-A37B039B3D3E}"/>
          </ac:spMkLst>
        </pc:spChg>
        <pc:spChg chg="add del mod">
          <ac:chgData name="A. Lehnert" userId="c825ce8bd715631e" providerId="LiveId" clId="{6BBA1818-BC48-4160-9B19-31B9FBE5034D}" dt="2018-11-14T21:36:03.309" v="327" actId="478"/>
          <ac:spMkLst>
            <pc:docMk/>
            <pc:sldMk cId="928684439" sldId="264"/>
            <ac:spMk id="11" creationId="{11427136-661E-49DD-B207-A0B7E4EBAB5D}"/>
          </ac:spMkLst>
        </pc:spChg>
        <pc:spChg chg="add mod">
          <ac:chgData name="A. Lehnert" userId="c825ce8bd715631e" providerId="LiveId" clId="{6BBA1818-BC48-4160-9B19-31B9FBE5034D}" dt="2018-11-14T21:40:36.012" v="393" actId="6549"/>
          <ac:spMkLst>
            <pc:docMk/>
            <pc:sldMk cId="928684439" sldId="264"/>
            <ac:spMk id="16" creationId="{870F7732-7DBB-4046-891C-ED26D94DF87B}"/>
          </ac:spMkLst>
        </pc:spChg>
        <pc:spChg chg="add mod">
          <ac:chgData name="A. Lehnert" userId="c825ce8bd715631e" providerId="LiveId" clId="{6BBA1818-BC48-4160-9B19-31B9FBE5034D}" dt="2018-11-14T22:07:46.976" v="1056" actId="1076"/>
          <ac:spMkLst>
            <pc:docMk/>
            <pc:sldMk cId="928684439" sldId="264"/>
            <ac:spMk id="21" creationId="{769287CF-22A2-4211-9CF3-C1D0057A9E36}"/>
          </ac:spMkLst>
        </pc:spChg>
        <pc:spChg chg="add mod">
          <ac:chgData name="A. Lehnert" userId="c825ce8bd715631e" providerId="LiveId" clId="{6BBA1818-BC48-4160-9B19-31B9FBE5034D}" dt="2018-11-14T22:02:00.224" v="998" actId="1076"/>
          <ac:spMkLst>
            <pc:docMk/>
            <pc:sldMk cId="928684439" sldId="264"/>
            <ac:spMk id="22" creationId="{E9A68A31-2762-444E-9207-94965D41CDCB}"/>
          </ac:spMkLst>
        </pc:spChg>
        <pc:spChg chg="add mod">
          <ac:chgData name="A. Lehnert" userId="c825ce8bd715631e" providerId="LiveId" clId="{6BBA1818-BC48-4160-9B19-31B9FBE5034D}" dt="2018-11-14T22:07:10.078" v="1031" actId="571"/>
          <ac:spMkLst>
            <pc:docMk/>
            <pc:sldMk cId="928684439" sldId="264"/>
            <ac:spMk id="23" creationId="{B0BFE808-360B-4D30-AFC6-7AA99AF06238}"/>
          </ac:spMkLst>
        </pc:spChg>
        <pc:picChg chg="add mod">
          <ac:chgData name="A. Lehnert" userId="c825ce8bd715631e" providerId="LiveId" clId="{6BBA1818-BC48-4160-9B19-31B9FBE5034D}" dt="2018-11-14T21:32:03.515" v="60" actId="1076"/>
          <ac:picMkLst>
            <pc:docMk/>
            <pc:sldMk cId="928684439" sldId="264"/>
            <ac:picMk id="10" creationId="{280944A6-690A-4FAE-BF8F-EC54619A2D76}"/>
          </ac:picMkLst>
        </pc:picChg>
        <pc:picChg chg="add mod">
          <ac:chgData name="A. Lehnert" userId="c825ce8bd715631e" providerId="LiveId" clId="{6BBA1818-BC48-4160-9B19-31B9FBE5034D}" dt="2018-11-14T21:40:23.216" v="388" actId="1076"/>
          <ac:picMkLst>
            <pc:docMk/>
            <pc:sldMk cId="928684439" sldId="264"/>
            <ac:picMk id="13" creationId="{30F25ED8-FB1B-4AFD-846A-F79B249B3B35}"/>
          </ac:picMkLst>
        </pc:picChg>
        <pc:picChg chg="add mod">
          <ac:chgData name="A. Lehnert" userId="c825ce8bd715631e" providerId="LiveId" clId="{6BBA1818-BC48-4160-9B19-31B9FBE5034D}" dt="2018-11-14T21:40:25.196" v="389" actId="1076"/>
          <ac:picMkLst>
            <pc:docMk/>
            <pc:sldMk cId="928684439" sldId="264"/>
            <ac:picMk id="15" creationId="{E4FC7A9C-AB1D-4138-9833-60E4A5DD9F46}"/>
          </ac:picMkLst>
        </pc:picChg>
        <pc:picChg chg="add mod">
          <ac:chgData name="A. Lehnert" userId="c825ce8bd715631e" providerId="LiveId" clId="{6BBA1818-BC48-4160-9B19-31B9FBE5034D}" dt="2018-11-14T21:58:50.263" v="896" actId="1076"/>
          <ac:picMkLst>
            <pc:docMk/>
            <pc:sldMk cId="928684439" sldId="264"/>
            <ac:picMk id="18" creationId="{8D253FD1-C46D-410F-B2A8-06C026E4D029}"/>
          </ac:picMkLst>
        </pc:picChg>
        <pc:picChg chg="add mod">
          <ac:chgData name="A. Lehnert" userId="c825ce8bd715631e" providerId="LiveId" clId="{6BBA1818-BC48-4160-9B19-31B9FBE5034D}" dt="2018-11-14T21:59:46.060" v="903" actId="1076"/>
          <ac:picMkLst>
            <pc:docMk/>
            <pc:sldMk cId="928684439" sldId="264"/>
            <ac:picMk id="20" creationId="{A18E5473-C22D-4DC7-9959-F013F2237376}"/>
          </ac:picMkLst>
        </pc:picChg>
      </pc:sldChg>
      <pc:sldChg chg="addSp delSp modSp add modTransition">
        <pc:chgData name="A. Lehnert" userId="c825ce8bd715631e" providerId="LiveId" clId="{6BBA1818-BC48-4160-9B19-31B9FBE5034D}" dt="2018-11-14T22:09:41.176" v="1080"/>
        <pc:sldMkLst>
          <pc:docMk/>
          <pc:sldMk cId="364869251" sldId="265"/>
        </pc:sldMkLst>
        <pc:spChg chg="del">
          <ac:chgData name="A. Lehnert" userId="c825ce8bd715631e" providerId="LiveId" clId="{6BBA1818-BC48-4160-9B19-31B9FBE5034D}" dt="2018-11-14T21:31:27.363" v="9"/>
          <ac:spMkLst>
            <pc:docMk/>
            <pc:sldMk cId="364869251" sldId="265"/>
            <ac:spMk id="2" creationId="{E8FA3B4A-C119-4878-8329-614AB9DFF061}"/>
          </ac:spMkLst>
        </pc:spChg>
        <pc:spChg chg="del">
          <ac:chgData name="A. Lehnert" userId="c825ce8bd715631e" providerId="LiveId" clId="{6BBA1818-BC48-4160-9B19-31B9FBE5034D}" dt="2018-11-14T21:31:27.363" v="9"/>
          <ac:spMkLst>
            <pc:docMk/>
            <pc:sldMk cId="364869251" sldId="265"/>
            <ac:spMk id="3" creationId="{42D2E2E2-18B8-4A6F-85E5-23ED4C9E0249}"/>
          </ac:spMkLst>
        </pc:spChg>
        <pc:spChg chg="add mod">
          <ac:chgData name="A. Lehnert" userId="c825ce8bd715631e" providerId="LiveId" clId="{6BBA1818-BC48-4160-9B19-31B9FBE5034D}" dt="2018-11-14T21:31:37.756" v="29" actId="20577"/>
          <ac:spMkLst>
            <pc:docMk/>
            <pc:sldMk cId="364869251" sldId="265"/>
            <ac:spMk id="4" creationId="{635CD515-B2F1-4DB6-811B-8C37A7B9E859}"/>
          </ac:spMkLst>
        </pc:spChg>
        <pc:spChg chg="add mod">
          <ac:chgData name="A. Lehnert" userId="c825ce8bd715631e" providerId="LiveId" clId="{6BBA1818-BC48-4160-9B19-31B9FBE5034D}" dt="2018-11-14T21:31:41.212" v="35" actId="20577"/>
          <ac:spMkLst>
            <pc:docMk/>
            <pc:sldMk cId="364869251" sldId="265"/>
            <ac:spMk id="5" creationId="{22EE5390-4BA8-4FD6-B474-A005B188B2D1}"/>
          </ac:spMkLst>
        </pc:spChg>
      </pc:sldChg>
      <pc:sldChg chg="modSp add ord modTransition modAnim">
        <pc:chgData name="A. Lehnert" userId="c825ce8bd715631e" providerId="LiveId" clId="{6BBA1818-BC48-4160-9B19-31B9FBE5034D}" dt="2018-11-15T19:20:38.491" v="2053"/>
        <pc:sldMkLst>
          <pc:docMk/>
          <pc:sldMk cId="1777263608" sldId="266"/>
        </pc:sldMkLst>
        <pc:spChg chg="mod">
          <ac:chgData name="A. Lehnert" userId="c825ce8bd715631e" providerId="LiveId" clId="{6BBA1818-BC48-4160-9B19-31B9FBE5034D}" dt="2018-11-14T22:32:44.841" v="1649" actId="20577"/>
          <ac:spMkLst>
            <pc:docMk/>
            <pc:sldMk cId="1777263608" sldId="266"/>
            <ac:spMk id="2" creationId="{1A52066D-3111-45D7-A4CE-E74F7CA250BD}"/>
          </ac:spMkLst>
        </pc:spChg>
        <pc:spChg chg="mod">
          <ac:chgData name="A. Lehnert" userId="c825ce8bd715631e" providerId="LiveId" clId="{6BBA1818-BC48-4160-9B19-31B9FBE5034D}" dt="2018-11-14T22:35:23.754" v="2023" actId="20577"/>
          <ac:spMkLst>
            <pc:docMk/>
            <pc:sldMk cId="1777263608" sldId="266"/>
            <ac:spMk id="3" creationId="{C3DAF0E9-41B7-4650-AFB1-602B629BDD54}"/>
          </ac:spMkLst>
        </pc:spChg>
      </pc:sldChg>
      <pc:sldChg chg="addSp modSp modTransition modAnim">
        <pc:chgData name="A. Lehnert" userId="c825ce8bd715631e" providerId="LiveId" clId="{6BBA1818-BC48-4160-9B19-31B9FBE5034D}" dt="2018-11-15T19:21:08.334" v="2058"/>
        <pc:sldMkLst>
          <pc:docMk/>
          <pc:sldMk cId="1502143224" sldId="267"/>
        </pc:sldMkLst>
        <pc:spChg chg="mod">
          <ac:chgData name="A. Lehnert" userId="c825ce8bd715631e" providerId="LiveId" clId="{6BBA1818-BC48-4160-9B19-31B9FBE5034D}" dt="2018-11-15T19:16:12.736" v="2045" actId="14100"/>
          <ac:spMkLst>
            <pc:docMk/>
            <pc:sldMk cId="1502143224" sldId="267"/>
            <ac:spMk id="10" creationId="{ADF01349-ACFD-463A-A156-7DA4E97B5120}"/>
          </ac:spMkLst>
        </pc:spChg>
        <pc:spChg chg="add mod">
          <ac:chgData name="A. Lehnert" userId="c825ce8bd715631e" providerId="LiveId" clId="{6BBA1818-BC48-4160-9B19-31B9FBE5034D}" dt="2018-11-15T19:16:17.146" v="2048" actId="14100"/>
          <ac:spMkLst>
            <pc:docMk/>
            <pc:sldMk cId="1502143224" sldId="267"/>
            <ac:spMk id="12" creationId="{55FE0296-7362-4642-BF5B-3A015D973384}"/>
          </ac:spMkLst>
        </pc:spChg>
        <pc:spChg chg="add mod">
          <ac:chgData name="A. Lehnert" userId="c825ce8bd715631e" providerId="LiveId" clId="{6BBA1818-BC48-4160-9B19-31B9FBE5034D}" dt="2018-11-15T19:16:15.184" v="2047" actId="14100"/>
          <ac:spMkLst>
            <pc:docMk/>
            <pc:sldMk cId="1502143224" sldId="267"/>
            <ac:spMk id="14" creationId="{DE6BEEA5-E675-4950-8497-184E4C546572}"/>
          </ac:spMkLst>
        </pc:spChg>
        <pc:picChg chg="mod">
          <ac:chgData name="A. Lehnert" userId="c825ce8bd715631e" providerId="LiveId" clId="{6BBA1818-BC48-4160-9B19-31B9FBE5034D}" dt="2018-11-15T19:15:45.095" v="2034" actId="1076"/>
          <ac:picMkLst>
            <pc:docMk/>
            <pc:sldMk cId="1502143224" sldId="267"/>
            <ac:picMk id="11" creationId="{5D5B6255-B75B-4EA8-80A7-57F2A11475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D8333-0928-471B-9785-F56BCF0F69E5}" type="datetimeFigureOut">
              <a:rPr lang="de-DE" smtClean="0"/>
              <a:pPr/>
              <a:t>26.11.2018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91FD4-8F0D-438B-ADAF-DA145B472D3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128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DD4523-CEFA-4A62-823A-68D5F78AE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5D71F2D-C0F9-4412-B438-6B34D1641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EF2AAF2-2D52-4D4F-BCFA-F7508067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DAA0913-7726-4D59-83B8-8D167964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B768CC3-C26D-4CA0-BBC2-9FE82C2D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4203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A18A2D-D541-4FA3-9883-7D28D2D4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965B6B9D-3997-4146-8D51-30A6C0306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28E684A-C555-4380-8FAD-68B574D2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A5C1926-51AC-4512-94D0-8C9E0863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69748DD-8572-45AC-9AF7-F5BD49F5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0569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300BED7C-4DCB-49DC-BED4-5F3DD4E11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16A2321D-34F2-41FE-AB39-355289D0C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AD08A13-E46F-401F-9988-E984E618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4045D3F-8BFA-4677-9B7B-A54C56EA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AA637C6-5460-4F93-8B7F-ECA87B5E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986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AD0112-F4F9-44CB-A170-BBB8590B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57A30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405CC36-2495-46FF-858C-180D6533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2F81B4C-0760-4A6D-9DDE-367866BD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C57852E-CBDA-4D84-B901-F455DF95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E+ </a:t>
            </a:r>
            <a:r>
              <a:rPr lang="de-DE" err="1"/>
              <a:t>LiP</a:t>
            </a:r>
            <a:r>
              <a:rPr lang="de-DE"/>
              <a:t> - Joint </a:t>
            </a:r>
            <a:r>
              <a:rPr lang="de-DE" err="1"/>
              <a:t>staff</a:t>
            </a:r>
            <a:r>
              <a:rPr lang="de-DE"/>
              <a:t> </a:t>
            </a:r>
            <a:r>
              <a:rPr lang="de-DE" err="1"/>
              <a:t>training</a:t>
            </a:r>
            <a:r>
              <a:rPr lang="de-DE"/>
              <a:t> at MBG Dierdorf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1BAA81F-6BF6-4D47-A743-CEA76412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828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A30DF1C-9827-4ED9-87A0-13625447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2267CF5-611C-465C-8586-7BB7F9C52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E6EAF1A-7437-4DF0-8717-F5136E81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51933D7-2B4D-478A-8446-E42DCB1B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2257FED-93DA-463D-B878-EFA0AE74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620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1A991F6-8E7A-4FF6-A6F0-36184C54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1393788-4217-43FC-BE59-43AC04288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6690708-A7BE-4697-B439-49D457A3A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A22560A-E41D-4A19-82DC-8B2CBA90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E811AC4-7350-45C2-9CC4-10333B3B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9506A2E-4C73-4B44-BADE-17DE8198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452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0B0EBBE-3330-4F1F-9F1C-F105F4F1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3FF90F5-0C01-4D15-BD28-B0C844DD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A512E063-1D4A-469C-8F29-E56952D8C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545777C-8CE6-4CA2-BD53-4FA0089C3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2F4A27E-6407-4133-A236-2588DB22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9072DB5A-9BCF-4AF6-BAF1-5B1672F8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D7EAAFDC-2ACE-4C37-B2A2-4BA3AA4B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008C4324-6F7D-47E5-B6F3-3A038E30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1824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38A2EAB-896E-46EA-99B6-CCCD09A0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95A6E015-1F56-4B66-A1A8-704F41F3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3D03FD8-109A-4DAC-AF28-4426740F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2744D64-AF3D-4F12-A950-A90C8CCD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824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562AE2CD-E3A0-4DF5-A197-C4BC69C7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6B40C0-2408-45CF-A66A-21112952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0DE91B5-F793-4576-BD4F-70D5891F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8919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DF658C1-102D-468B-B904-1C6AE4AB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E499042-2C51-409D-AA27-8269FACD5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9990A301-8392-4939-A40F-B8B85CFBE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60D1593-F54A-44E2-A4D8-68E1769B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DAC6F6F-3D2D-4641-89E3-5CD6576D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389666B-ABDC-4954-9611-3675B91F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097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B91626-5225-450F-8FA0-7296B0A2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B1734975-E2DD-40C0-8BE1-914449028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9F96B86B-3283-44B1-807F-8CE6FC043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557BFD2-D4E5-4B95-BC71-027AFA1F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1D30E5C-3F04-489A-9F5F-08E12E81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470CA70-7AE7-4FC0-9235-5F9375C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952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05B7A26C-3816-49CE-A5B1-FFE1F1E9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8080AC8-4BE1-4A27-A4BE-3C9FB8B4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8BBBA9C-DADE-4A27-B104-5D68B145A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FA88C39-43F2-4952-A5C6-359D2D780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6339798-D6A3-4A74-A11A-0F685FF49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D5B1-64C1-46A2-BD6A-DB5D70720E1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45385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A5E7F9-3180-443B-AE31-806596D45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solidFill>
                  <a:srgbClr val="657A30"/>
                </a:solidFill>
              </a:rPr>
              <a:t>SmartPlastic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B438896-0986-4F03-83FC-A7E7CF66F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/>
              <a:t>HauserLenz</a:t>
            </a:r>
          </a:p>
        </p:txBody>
      </p:sp>
    </p:spTree>
    <p:extLst>
      <p:ext uri="{BB962C8B-B14F-4D97-AF65-F5344CB8AC3E}">
        <p14:creationId xmlns:p14="http://schemas.microsoft.com/office/powerpoint/2010/main" xmlns="" val="1908788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CA21F29-4480-4F5D-81BA-ECFEB2DB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Further </a:t>
            </a:r>
            <a:r>
              <a:rPr lang="de-DE" err="1">
                <a:cs typeface="Calibri Light"/>
              </a:rPr>
              <a:t>steps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8FEB495-D3FC-42D9-8A80-9D00B9080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Part 3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F1EDBCF-439D-4F87-83CC-8650FB98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E472746-EEFF-4840-AC67-43717863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E+ </a:t>
            </a:r>
            <a:r>
              <a:rPr lang="de-DE" err="1"/>
              <a:t>LiP</a:t>
            </a:r>
            <a:r>
              <a:rPr lang="de-DE"/>
              <a:t> - Joint </a:t>
            </a:r>
            <a:r>
              <a:rPr lang="de-DE" err="1"/>
              <a:t>staff</a:t>
            </a:r>
            <a:r>
              <a:rPr lang="de-DE"/>
              <a:t> </a:t>
            </a:r>
            <a:r>
              <a:rPr lang="de-DE" err="1"/>
              <a:t>training</a:t>
            </a:r>
            <a:r>
              <a:rPr lang="de-DE"/>
              <a:t> at MBG Dierdorf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38203E8-D215-4940-AC0B-0AA6D907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13588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F2D4733-735F-4FA5-A531-B2319A8C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Timeline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02D6A06-DE69-4198-9687-E2A35977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93513CE-326A-412D-A05A-A2C69703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EF48640-655A-46F4-9605-6DC8ED34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20CA830A-13E2-4E36-89CD-57B31A8A933D}"/>
              </a:ext>
            </a:extLst>
          </p:cNvPr>
          <p:cNvSpPr txBox="1"/>
          <p:nvPr/>
        </p:nvSpPr>
        <p:spPr>
          <a:xfrm>
            <a:off x="10473348" y="5053807"/>
            <a:ext cx="9186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JUN</a:t>
            </a:r>
            <a:r>
              <a:rPr lang="de-DE">
                <a:cs typeface="Calibri"/>
              </a:rPr>
              <a:t> 19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E1E51308-FB07-47B1-A135-799F25674A55}"/>
              </a:ext>
            </a:extLst>
          </p:cNvPr>
          <p:cNvSpPr txBox="1"/>
          <p:nvPr/>
        </p:nvSpPr>
        <p:spPr>
          <a:xfrm>
            <a:off x="860252" y="5053807"/>
            <a:ext cx="99381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NOV</a:t>
            </a:r>
            <a:r>
              <a:rPr lang="de-DE">
                <a:cs typeface="Calibri"/>
              </a:rPr>
              <a:t> 18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86C3A178-CEC4-4033-8E52-08E2166A6535}"/>
              </a:ext>
            </a:extLst>
          </p:cNvPr>
          <p:cNvSpPr txBox="1"/>
          <p:nvPr/>
        </p:nvSpPr>
        <p:spPr>
          <a:xfrm>
            <a:off x="2492785" y="5047061"/>
            <a:ext cx="99381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DEC</a:t>
            </a:r>
            <a:r>
              <a:rPr lang="de-DE" dirty="0">
                <a:cs typeface="Calibri"/>
              </a:rPr>
              <a:t> 18</a:t>
            </a:r>
          </a:p>
          <a:p>
            <a:pPr algn="ctr"/>
            <a:r>
              <a:rPr lang="de-DE" dirty="0">
                <a:cs typeface="Calibri"/>
              </a:rPr>
              <a:t>v0.3a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927503FB-27BB-474D-8E68-1F2C8549C878}"/>
              </a:ext>
            </a:extLst>
          </p:cNvPr>
          <p:cNvSpPr txBox="1"/>
          <p:nvPr/>
        </p:nvSpPr>
        <p:spPr>
          <a:xfrm>
            <a:off x="6624180" y="5055312"/>
            <a:ext cx="99381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APR</a:t>
            </a:r>
            <a:r>
              <a:rPr lang="de-DE">
                <a:cs typeface="Calibri"/>
              </a:rPr>
              <a:t> 19</a:t>
            </a:r>
          </a:p>
          <a:p>
            <a:pPr algn="ctr"/>
            <a:r>
              <a:rPr lang="de-DE">
                <a:cs typeface="Calibri"/>
              </a:rPr>
              <a:t>v1.0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AD4918B6-8F61-4AED-AF79-F7B09F180F19}"/>
              </a:ext>
            </a:extLst>
          </p:cNvPr>
          <p:cNvSpPr txBox="1"/>
          <p:nvPr/>
        </p:nvSpPr>
        <p:spPr>
          <a:xfrm>
            <a:off x="8473220" y="5049310"/>
            <a:ext cx="99381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MAY 19</a:t>
            </a:r>
          </a:p>
          <a:p>
            <a:pPr algn="ctr"/>
            <a:r>
              <a:rPr lang="de-DE">
                <a:cs typeface="Calibri"/>
              </a:rPr>
              <a:t>v1.1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F2A74367-B988-43B4-8D96-B0CDE650A3C6}"/>
              </a:ext>
            </a:extLst>
          </p:cNvPr>
          <p:cNvCxnSpPr>
            <a:cxnSpLocks/>
          </p:cNvCxnSpPr>
          <p:nvPr/>
        </p:nvCxnSpPr>
        <p:spPr>
          <a:xfrm>
            <a:off x="818949" y="4778772"/>
            <a:ext cx="104426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xmlns="" id="{A3AD3383-4F07-4D64-AD3F-B1F505BC34C6}"/>
              </a:ext>
            </a:extLst>
          </p:cNvPr>
          <p:cNvCxnSpPr/>
          <p:nvPr/>
        </p:nvCxnSpPr>
        <p:spPr>
          <a:xfrm>
            <a:off x="1357162" y="4600704"/>
            <a:ext cx="0" cy="356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xmlns="" id="{D5854B81-D1E9-4AEA-A856-8CF7F277FA0C}"/>
              </a:ext>
            </a:extLst>
          </p:cNvPr>
          <p:cNvCxnSpPr/>
          <p:nvPr/>
        </p:nvCxnSpPr>
        <p:spPr>
          <a:xfrm>
            <a:off x="2952005" y="4600703"/>
            <a:ext cx="0" cy="356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xmlns="" id="{30B8CE84-1D78-4E80-B163-4F56BD2C0E51}"/>
              </a:ext>
            </a:extLst>
          </p:cNvPr>
          <p:cNvCxnSpPr/>
          <p:nvPr/>
        </p:nvCxnSpPr>
        <p:spPr>
          <a:xfrm>
            <a:off x="4941551" y="4627974"/>
            <a:ext cx="0" cy="356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xmlns="" id="{5FE6CFC5-177F-4102-88E8-937476902103}"/>
              </a:ext>
            </a:extLst>
          </p:cNvPr>
          <p:cNvCxnSpPr/>
          <p:nvPr/>
        </p:nvCxnSpPr>
        <p:spPr>
          <a:xfrm>
            <a:off x="7121090" y="4616743"/>
            <a:ext cx="0" cy="356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xmlns="" id="{BCD8980B-D0A6-4EBA-9396-73927041D3D6}"/>
              </a:ext>
            </a:extLst>
          </p:cNvPr>
          <p:cNvCxnSpPr/>
          <p:nvPr/>
        </p:nvCxnSpPr>
        <p:spPr>
          <a:xfrm>
            <a:off x="10932695" y="4616743"/>
            <a:ext cx="0" cy="356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xmlns="" id="{0FCE1DFE-2338-4A2A-8A52-A8B0894753B6}"/>
              </a:ext>
            </a:extLst>
          </p:cNvPr>
          <p:cNvCxnSpPr/>
          <p:nvPr/>
        </p:nvCxnSpPr>
        <p:spPr>
          <a:xfrm>
            <a:off x="8970130" y="4627974"/>
            <a:ext cx="0" cy="356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B63FDD2F-BDEB-48B3-9566-5180B28F5007}"/>
              </a:ext>
            </a:extLst>
          </p:cNvPr>
          <p:cNvSpPr txBox="1"/>
          <p:nvPr/>
        </p:nvSpPr>
        <p:spPr>
          <a:xfrm>
            <a:off x="4417369" y="5053807"/>
            <a:ext cx="99381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FEB</a:t>
            </a:r>
            <a:r>
              <a:rPr lang="de-DE" dirty="0">
                <a:cs typeface="Calibri"/>
              </a:rPr>
              <a:t> 19</a:t>
            </a:r>
          </a:p>
          <a:p>
            <a:pPr algn="ctr"/>
            <a:r>
              <a:rPr lang="de-DE" dirty="0">
                <a:cs typeface="Calibri"/>
              </a:rPr>
              <a:t>v0.4b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F5B45AF7-9934-4128-8EDA-F887B7BFA282}"/>
              </a:ext>
            </a:extLst>
          </p:cNvPr>
          <p:cNvSpPr txBox="1"/>
          <p:nvPr/>
        </p:nvSpPr>
        <p:spPr>
          <a:xfrm>
            <a:off x="2952005" y="4410943"/>
            <a:ext cx="198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Alpha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32053B66-C4D9-4F50-A23F-C7C359E765F3}"/>
              </a:ext>
            </a:extLst>
          </p:cNvPr>
          <p:cNvSpPr txBox="1"/>
          <p:nvPr/>
        </p:nvSpPr>
        <p:spPr>
          <a:xfrm>
            <a:off x="4941545" y="4377079"/>
            <a:ext cx="217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Beta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7CC87466-A710-4E2F-BB07-905EE96BA46C}"/>
              </a:ext>
            </a:extLst>
          </p:cNvPr>
          <p:cNvSpPr txBox="1"/>
          <p:nvPr/>
        </p:nvSpPr>
        <p:spPr>
          <a:xfrm>
            <a:off x="6451812" y="3730389"/>
            <a:ext cx="1338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Public Release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xmlns="" id="{9EC7E8F0-3E57-4028-83E4-8C2B74A4A703}"/>
              </a:ext>
            </a:extLst>
          </p:cNvPr>
          <p:cNvSpPr txBox="1"/>
          <p:nvPr/>
        </p:nvSpPr>
        <p:spPr>
          <a:xfrm>
            <a:off x="10008174" y="2622753"/>
            <a:ext cx="1849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Florian and Thomas finish </a:t>
            </a:r>
            <a:r>
              <a:rPr lang="de-DE" err="1"/>
              <a:t>their</a:t>
            </a:r>
            <a:r>
              <a:rPr lang="de-DE"/>
              <a:t> </a:t>
            </a:r>
            <a:r>
              <a:rPr lang="de-DE" err="1"/>
              <a:t>scientific</a:t>
            </a:r>
            <a:r>
              <a:rPr lang="de-DE"/>
              <a:t> </a:t>
            </a:r>
            <a:r>
              <a:rPr lang="de-DE" err="1"/>
              <a:t>work</a:t>
            </a:r>
            <a:r>
              <a:rPr lang="de-DE"/>
              <a:t> and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participation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app</a:t>
            </a:r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xmlns="" id="{B023049C-E881-4814-9FEC-0F341FB90AC9}"/>
              </a:ext>
            </a:extLst>
          </p:cNvPr>
          <p:cNvSpPr txBox="1"/>
          <p:nvPr/>
        </p:nvSpPr>
        <p:spPr>
          <a:xfrm>
            <a:off x="432641" y="2622394"/>
            <a:ext cx="1849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Joint </a:t>
            </a:r>
            <a:r>
              <a:rPr lang="de-DE" err="1"/>
              <a:t>staff</a:t>
            </a:r>
            <a:r>
              <a:rPr lang="de-DE"/>
              <a:t> </a:t>
            </a:r>
            <a:r>
              <a:rPr lang="de-DE" err="1"/>
              <a:t>training</a:t>
            </a:r>
            <a:r>
              <a:rPr lang="de-DE"/>
              <a:t> in Germany, </a:t>
            </a:r>
            <a:r>
              <a:rPr lang="de-DE" err="1"/>
              <a:t>first</a:t>
            </a:r>
            <a:r>
              <a:rPr lang="de-DE"/>
              <a:t> </a:t>
            </a:r>
            <a:r>
              <a:rPr lang="de-DE" err="1"/>
              <a:t>prototyp</a:t>
            </a:r>
            <a:r>
              <a:rPr lang="de-DE"/>
              <a:t> of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app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being</a:t>
            </a:r>
            <a:r>
              <a:rPr lang="de-DE"/>
              <a:t> </a:t>
            </a:r>
            <a:r>
              <a:rPr lang="de-DE" err="1"/>
              <a:t>revealed</a:t>
            </a:r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AB45F00B-68CD-4337-B7C3-42212112C47B}"/>
              </a:ext>
            </a:extLst>
          </p:cNvPr>
          <p:cNvSpPr txBox="1"/>
          <p:nvPr/>
        </p:nvSpPr>
        <p:spPr>
          <a:xfrm>
            <a:off x="968104" y="5335441"/>
            <a:ext cx="80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v0.2.1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xmlns="" id="{45DA7C22-EE1C-4033-B0CC-0DC9D7FCBA53}"/>
              </a:ext>
            </a:extLst>
          </p:cNvPr>
          <p:cNvSpPr txBox="1"/>
          <p:nvPr/>
        </p:nvSpPr>
        <p:spPr>
          <a:xfrm>
            <a:off x="10592798" y="5335441"/>
            <a:ext cx="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v1.2</a:t>
            </a:r>
          </a:p>
        </p:txBody>
      </p:sp>
    </p:spTree>
    <p:extLst>
      <p:ext uri="{BB962C8B-B14F-4D97-AF65-F5344CB8AC3E}">
        <p14:creationId xmlns:p14="http://schemas.microsoft.com/office/powerpoint/2010/main" xmlns="" val="151623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5C0EA3C-2983-4C91-B634-CF11FE3F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Working </a:t>
            </a:r>
            <a:r>
              <a:rPr lang="de-DE" err="1">
                <a:cs typeface="Calibri Light"/>
              </a:rPr>
              <a:t>collaboratively</a:t>
            </a:r>
            <a:r>
              <a:rPr lang="de-DE">
                <a:cs typeface="Calibri Light"/>
              </a:rPr>
              <a:t> online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43EA67F-170D-4300-94AD-F513139B2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Part 4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AB94283-8B31-4262-86B2-2264F57C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81110F2-838B-43BB-AE9D-AF5B0825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8553B6D-8837-4C06-A6FF-AACB0331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06210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A5BA1D8-A013-469A-B8C2-67E7494A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collaboratively online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E5D5DB-A372-41E3-8D05-DB8FDF05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Images (.png , .jpeg/.jpg , .gif)</a:t>
            </a:r>
          </a:p>
          <a:p>
            <a:pPr lvl="1"/>
            <a:r>
              <a:rPr lang="en-US"/>
              <a:t>Use .jpeg whenever you can</a:t>
            </a:r>
            <a:endParaRPr lang="en-US">
              <a:cs typeface="Calibri"/>
            </a:endParaRPr>
          </a:p>
          <a:p>
            <a:pPr lvl="1"/>
            <a:r>
              <a:rPr lang="en-US"/>
              <a:t>Use .png over .gif whenever you can</a:t>
            </a:r>
            <a:endParaRPr lang="en-US">
              <a:cs typeface="Calibri"/>
            </a:endParaRPr>
          </a:p>
          <a:p>
            <a:pPr lvl="1"/>
            <a:r>
              <a:rPr lang="en-US"/>
              <a:t>Do not use animations</a:t>
            </a:r>
          </a:p>
          <a:p>
            <a:r>
              <a:rPr lang="en-US"/>
              <a:t>Texts (plain text)</a:t>
            </a:r>
          </a:p>
          <a:p>
            <a:pPr lvl="1"/>
            <a:r>
              <a:rPr lang="en-US"/>
              <a:t>Write where/how you like, paste into the box and it gets formatted automatically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D98EC6C-3D6C-4340-A287-C82B7E63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BC0EDD8-4F0A-4F6F-87A0-E20BC967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E+ LiP - Joint staff training at MBG Dierdorf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F6CE775-FF0F-4A53-88D5-9789C597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94632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CA21F29-4480-4F5D-81BA-ECFEB2DB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The </a:t>
            </a:r>
            <a:r>
              <a:rPr lang="de-DE" err="1">
                <a:cs typeface="Calibri Light"/>
              </a:rPr>
              <a:t>LiP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WebApp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8FEB495-D3FC-42D9-8A80-9D00B9080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Part 1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F1EDBCF-439D-4F87-83CC-8650FB98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E472746-EEFF-4840-AC67-43717863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E+ </a:t>
            </a:r>
            <a:r>
              <a:rPr lang="de-DE" err="1"/>
              <a:t>LiP</a:t>
            </a:r>
            <a:r>
              <a:rPr lang="de-DE"/>
              <a:t> - Joint </a:t>
            </a:r>
            <a:r>
              <a:rPr lang="de-DE" err="1"/>
              <a:t>staff</a:t>
            </a:r>
            <a:r>
              <a:rPr lang="de-DE"/>
              <a:t> </a:t>
            </a:r>
            <a:r>
              <a:rPr lang="de-DE" err="1"/>
              <a:t>training</a:t>
            </a:r>
            <a:r>
              <a:rPr lang="de-DE"/>
              <a:t> at MBG Dierdorf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38203E8-D215-4940-AC0B-0AA6D907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87302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A52066D-3111-45D7-A4CE-E74F7CA2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Main </a:t>
            </a:r>
            <a:r>
              <a:rPr lang="de-DE" err="1"/>
              <a:t>parts</a:t>
            </a:r>
            <a:r>
              <a:rPr lang="de-DE"/>
              <a:t> of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app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3DAF0E9-41B7-4650-AFB1-602B629B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Newsline</a:t>
            </a:r>
            <a:endParaRPr lang="de-DE" dirty="0"/>
          </a:p>
          <a:p>
            <a:pPr lvl="1"/>
            <a:r>
              <a:rPr lang="de-DE" dirty="0" err="1"/>
              <a:t>Articles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students</a:t>
            </a:r>
            <a:endParaRPr lang="de-DE" dirty="0"/>
          </a:p>
          <a:p>
            <a:r>
              <a:rPr lang="de-DE" dirty="0"/>
              <a:t>Tracker</a:t>
            </a:r>
          </a:p>
          <a:p>
            <a:pPr lvl="1"/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ones</a:t>
            </a:r>
            <a:r>
              <a:rPr lang="de-DE" dirty="0"/>
              <a:t> </a:t>
            </a:r>
            <a:r>
              <a:rPr lang="de-DE" dirty="0" err="1"/>
              <a:t>plastic</a:t>
            </a:r>
            <a:r>
              <a:rPr lang="de-DE" dirty="0"/>
              <a:t> </a:t>
            </a:r>
            <a:r>
              <a:rPr lang="de-DE" dirty="0" err="1"/>
              <a:t>usage</a:t>
            </a:r>
            <a:endParaRPr lang="de-DE" dirty="0"/>
          </a:p>
          <a:p>
            <a:pPr lvl="1"/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scoreboard</a:t>
            </a:r>
            <a:r>
              <a:rPr lang="de-DE" dirty="0"/>
              <a:t> school-, </a:t>
            </a:r>
            <a:r>
              <a:rPr lang="de-DE" dirty="0" err="1"/>
              <a:t>country</a:t>
            </a:r>
            <a:r>
              <a:rPr lang="de-DE" dirty="0"/>
              <a:t>- and EU-</a:t>
            </a:r>
            <a:r>
              <a:rPr lang="de-DE" dirty="0" err="1"/>
              <a:t>wide</a:t>
            </a:r>
            <a:endParaRPr lang="de-DE" dirty="0"/>
          </a:p>
          <a:p>
            <a:r>
              <a:rPr lang="de-DE" dirty="0" err="1"/>
              <a:t>Map</a:t>
            </a:r>
            <a:endParaRPr lang="de-DE" dirty="0"/>
          </a:p>
          <a:p>
            <a:pPr lvl="1"/>
            <a:r>
              <a:rPr lang="de-DE" dirty="0"/>
              <a:t>Places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i="1" dirty="0"/>
              <a:t>smart</a:t>
            </a:r>
          </a:p>
          <a:p>
            <a:pPr lvl="1"/>
            <a:r>
              <a:rPr lang="de-DE" dirty="0"/>
              <a:t>Places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sell</a:t>
            </a:r>
            <a:r>
              <a:rPr lang="de-DE" dirty="0"/>
              <a:t> </a:t>
            </a:r>
            <a:r>
              <a:rPr lang="de-DE" i="1" dirty="0"/>
              <a:t>smart</a:t>
            </a:r>
            <a:r>
              <a:rPr lang="de-DE" dirty="0"/>
              <a:t> </a:t>
            </a:r>
            <a:r>
              <a:rPr lang="de-DE" dirty="0" err="1"/>
              <a:t>products</a:t>
            </a:r>
            <a:endParaRPr lang="de-DE" dirty="0"/>
          </a:p>
          <a:p>
            <a:r>
              <a:rPr lang="de-DE" dirty="0"/>
              <a:t>Information</a:t>
            </a:r>
          </a:p>
          <a:p>
            <a:pPr lvl="1"/>
            <a:r>
              <a:rPr lang="de-DE" dirty="0"/>
              <a:t>About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schools</a:t>
            </a:r>
            <a:endParaRPr lang="de-DE" dirty="0"/>
          </a:p>
          <a:p>
            <a:pPr lvl="1"/>
            <a:r>
              <a:rPr lang="de-DE" dirty="0"/>
              <a:t>About </a:t>
            </a:r>
            <a:r>
              <a:rPr lang="de-DE" dirty="0" err="1"/>
              <a:t>the</a:t>
            </a:r>
            <a:r>
              <a:rPr lang="de-DE" dirty="0"/>
              <a:t> Erasmus </a:t>
            </a:r>
            <a:r>
              <a:rPr lang="de-DE" dirty="0" err="1"/>
              <a:t>project</a:t>
            </a:r>
            <a:endParaRPr lang="de-DE" dirty="0"/>
          </a:p>
          <a:p>
            <a:pPr lvl="1"/>
            <a:r>
              <a:rPr lang="de-DE" dirty="0"/>
              <a:t>About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E4B91DE-B72A-4DA4-AA61-14068E02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A3932EA-03AA-46C0-80BC-1916E33F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E+ LiP - Joint staff training at MBG Dierdorf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1062940-32F3-4DC7-A1C5-4B066255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77263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67F4DCC-439F-4A54-BBF0-7C82C22B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Server and domain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B2FC2C4-15DE-4EFB-936E-4DE4AB72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/>
              </a:rPr>
              <a:t>mbgdierdorf.de (Dierdorf)</a:t>
            </a:r>
          </a:p>
          <a:p>
            <a:pPr marL="0" indent="0">
              <a:buNone/>
            </a:pPr>
            <a:r>
              <a:rPr lang="de-DE" dirty="0">
                <a:cs typeface="Calibri"/>
              </a:rPr>
              <a:t>    lifeinplastic.mbgdierdorf.de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r>
              <a:rPr lang="de-DE" dirty="0">
                <a:cs typeface="Calibri"/>
              </a:rPr>
              <a:t>smartplastic.eu (Berlin)</a:t>
            </a:r>
          </a:p>
          <a:p>
            <a:pPr marL="0" indent="0">
              <a:buNone/>
            </a:pPr>
            <a:r>
              <a:rPr lang="de-DE" dirty="0">
                <a:cs typeface="Calibri"/>
              </a:rPr>
              <a:t>    interface.smartplastic.eu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de-DE" dirty="0">
                <a:cs typeface="Calibri"/>
              </a:rPr>
              <a:t>    published.smartplastic.eu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C6E8087-2CF2-4F5B-900B-115A969F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1A75CA-D866-46BC-8327-7C91BE2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F8B6C5B-2870-4970-9AF8-0948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xmlns="" id="{5D5B6255-B75B-4EA8-80A7-57F2A114754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4150" y="1543050"/>
            <a:ext cx="4229100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ylinder 12">
            <a:extLst>
              <a:ext uri="{FF2B5EF4-FFF2-40B4-BE49-F238E27FC236}">
                <a16:creationId xmlns:a16="http://schemas.microsoft.com/office/drawing/2014/main" xmlns="" id="{B3566C5D-E2DF-4329-8C98-E979AD8EED84}"/>
              </a:ext>
            </a:extLst>
          </p:cNvPr>
          <p:cNvSpPr/>
          <p:nvPr/>
        </p:nvSpPr>
        <p:spPr>
          <a:xfrm>
            <a:off x="8639894" y="3914861"/>
            <a:ext cx="166598" cy="23166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xmlns="" id="{ADF01349-ACFD-463A-A156-7DA4E97B5120}"/>
              </a:ext>
            </a:extLst>
          </p:cNvPr>
          <p:cNvSpPr/>
          <p:nvPr/>
        </p:nvSpPr>
        <p:spPr>
          <a:xfrm rot="18160708">
            <a:off x="8726476" y="3556433"/>
            <a:ext cx="430821" cy="2432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cs typeface="Calibri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xmlns="" id="{55FE0296-7362-4642-BF5B-3A015D973384}"/>
              </a:ext>
            </a:extLst>
          </p:cNvPr>
          <p:cNvSpPr/>
          <p:nvPr/>
        </p:nvSpPr>
        <p:spPr>
          <a:xfrm rot="5112289">
            <a:off x="8509168" y="4316739"/>
            <a:ext cx="485915" cy="2432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cs typeface="Calibri"/>
            </a:endParaRP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xmlns="" id="{DE6BEEA5-E675-4950-8497-184E4C546572}"/>
              </a:ext>
            </a:extLst>
          </p:cNvPr>
          <p:cNvSpPr/>
          <p:nvPr/>
        </p:nvSpPr>
        <p:spPr>
          <a:xfrm rot="21008263">
            <a:off x="8907466" y="3868403"/>
            <a:ext cx="427800" cy="2432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214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635CD515-B2F1-4DB6-811B-8C37A7B9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</a:t>
            </a:r>
            <a:r>
              <a:rPr lang="de-DE" err="1"/>
              <a:t>WebApp</a:t>
            </a:r>
            <a:r>
              <a:rPr lang="de-DE"/>
              <a:t> Interface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22EE5390-4BA8-4FD6-B474-A005B188B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xmlns="" val="364869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3B41946D-C9C4-4B46-8DDD-7C5BB792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Interface content</a:t>
            </a:r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280944A6-690A-4FAE-BF8F-EC54619A2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847850"/>
            <a:ext cx="1263291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0F40443-3C2C-44BA-9D8B-C9BA930C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F0257AA-6BAA-4A5D-89AF-FE6E474C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5B3026F-0B43-42A5-AB15-8BC65130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30F25ED8-FB1B-4AFD-846A-F79B249B3B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0334" y="2543051"/>
            <a:ext cx="1771897" cy="1771897"/>
          </a:xfrm>
          <a:prstGeom prst="rect">
            <a:avLst/>
          </a:prstGeom>
        </p:spPr>
      </p:pic>
      <p:pic>
        <p:nvPicPr>
          <p:cNvPr id="15" name="Grafik 1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E4FC7A9C-AB1D-4138-9833-60E4A5DD9F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9771" y="2543051"/>
            <a:ext cx="1714739" cy="2095792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870F7732-7DBB-4046-891C-ED26D94DF87B}"/>
              </a:ext>
            </a:extLst>
          </p:cNvPr>
          <p:cNvSpPr txBox="1"/>
          <p:nvPr/>
        </p:nvSpPr>
        <p:spPr>
          <a:xfrm>
            <a:off x="3793222" y="1959642"/>
            <a:ext cx="460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Compact </a:t>
            </a:r>
            <a:r>
              <a:rPr lang="de-DE" dirty="0" err="1"/>
              <a:t>version</a:t>
            </a:r>
            <a:r>
              <a:rPr lang="de-DE" dirty="0"/>
              <a:t>  - 	</a:t>
            </a:r>
            <a:r>
              <a:rPr lang="de-DE" dirty="0" err="1"/>
              <a:t>Extendet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28684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3B41946D-C9C4-4B46-8DDD-7C5BB792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Interface content</a:t>
            </a:r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280944A6-690A-4FAE-BF8F-EC54619A2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847850"/>
            <a:ext cx="1263291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0F40443-3C2C-44BA-9D8B-C9BA930C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F0257AA-6BAA-4A5D-89AF-FE6E474C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E+ LiP - Joint staff training at MBG Dierdorf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5B3026F-0B43-42A5-AB15-8BC65130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D253FD1-C46D-410F-B2A8-06C026E4D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0334" y="1847850"/>
            <a:ext cx="1770926" cy="1328194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769287CF-22A2-4211-9CF3-C1D0057A9E36}"/>
              </a:ext>
            </a:extLst>
          </p:cNvPr>
          <p:cNvSpPr txBox="1"/>
          <p:nvPr/>
        </p:nvSpPr>
        <p:spPr>
          <a:xfrm>
            <a:off x="6207369" y="1744287"/>
            <a:ext cx="5984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accent2"/>
                </a:solidFill>
              </a:rPr>
              <a:t>Resources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„Press Kit“: Logos, Pictures, Texts, Colors, …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657A30"/>
                </a:solidFill>
              </a:rPr>
              <a:t>non-</a:t>
            </a:r>
            <a:r>
              <a:rPr lang="de-DE" dirty="0" err="1">
                <a:solidFill>
                  <a:srgbClr val="657A30"/>
                </a:solidFill>
              </a:rPr>
              <a:t>code</a:t>
            </a:r>
            <a:r>
              <a:rPr lang="de-DE" dirty="0">
                <a:solidFill>
                  <a:srgbClr val="657A30"/>
                </a:solidFill>
              </a:rPr>
              <a:t>-</a:t>
            </a:r>
            <a:r>
              <a:rPr lang="de-DE" dirty="0" err="1">
                <a:solidFill>
                  <a:srgbClr val="657A30"/>
                </a:solidFill>
              </a:rPr>
              <a:t>related</a:t>
            </a:r>
            <a:r>
              <a:rPr lang="de-DE" dirty="0"/>
              <a:t> </a:t>
            </a:r>
            <a:r>
              <a:rPr lang="de-DE" dirty="0" err="1"/>
              <a:t>tutorials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teachers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students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notes</a:t>
            </a:r>
            <a:r>
              <a:rPr lang="de-DE" dirty="0"/>
              <a:t>, </a:t>
            </a:r>
            <a:r>
              <a:rPr lang="de-DE" dirty="0" err="1"/>
              <a:t>regulations</a:t>
            </a:r>
            <a:r>
              <a:rPr lang="de-DE" dirty="0"/>
              <a:t>, 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accent2"/>
                </a:solidFill>
              </a:rPr>
              <a:t>GitHub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org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page</a:t>
            </a:r>
            <a:endParaRPr lang="de-DE" dirty="0">
              <a:solidFill>
                <a:schemeClr val="accent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657A30"/>
                </a:solidFill>
              </a:rPr>
              <a:t>Code</a:t>
            </a:r>
            <a:r>
              <a:rPr lang="de-DE" dirty="0"/>
              <a:t>, </a:t>
            </a:r>
            <a:r>
              <a:rPr lang="de-DE" dirty="0" err="1"/>
              <a:t>issues</a:t>
            </a:r>
            <a:r>
              <a:rPr lang="de-DE" dirty="0"/>
              <a:t>, </a:t>
            </a:r>
            <a:r>
              <a:rPr lang="de-DE" dirty="0" err="1"/>
              <a:t>changelog</a:t>
            </a:r>
            <a:r>
              <a:rPr lang="de-DE" dirty="0"/>
              <a:t>, </a:t>
            </a:r>
            <a:r>
              <a:rPr lang="de-DE" dirty="0" err="1"/>
              <a:t>code-related</a:t>
            </a:r>
            <a:r>
              <a:rPr lang="de-DE" dirty="0"/>
              <a:t> </a:t>
            </a:r>
            <a:r>
              <a:rPr lang="de-DE" dirty="0" err="1"/>
              <a:t>tutorials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accent2"/>
                </a:solidFill>
              </a:rPr>
              <a:t>Status </a:t>
            </a:r>
            <a:r>
              <a:rPr lang="de-DE" dirty="0" err="1">
                <a:solidFill>
                  <a:schemeClr val="accent2"/>
                </a:solidFill>
              </a:rPr>
              <a:t>page</a:t>
            </a:r>
            <a:endParaRPr lang="de-DE" dirty="0">
              <a:solidFill>
                <a:schemeClr val="accent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Status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webapp</a:t>
            </a:r>
            <a:r>
              <a:rPr lang="de-DE" dirty="0"/>
              <a:t>, </a:t>
            </a:r>
            <a:r>
              <a:rPr lang="de-DE" dirty="0" err="1"/>
              <a:t>components</a:t>
            </a:r>
            <a:r>
              <a:rPr lang="de-DE" dirty="0"/>
              <a:t>, …)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accent5"/>
                </a:solidFill>
              </a:rPr>
              <a:t>Website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SmartPlastic</a:t>
            </a:r>
            <a:r>
              <a:rPr lang="de-DE" dirty="0"/>
              <a:t> </a:t>
            </a:r>
            <a:r>
              <a:rPr lang="de-DE" dirty="0" err="1"/>
              <a:t>official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website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Information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28684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CA21F29-4480-4F5D-81BA-ECFEB2DB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How</a:t>
            </a:r>
            <a:r>
              <a:rPr lang="de-DE">
                <a:cs typeface="Calibri Light"/>
              </a:rPr>
              <a:t> do I </a:t>
            </a:r>
            <a:r>
              <a:rPr lang="de-DE" err="1">
                <a:cs typeface="Calibri Light"/>
              </a:rPr>
              <a:t>upload</a:t>
            </a:r>
            <a:r>
              <a:rPr lang="de-DE">
                <a:cs typeface="Calibri Light"/>
              </a:rPr>
              <a:t> content?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8FEB495-D3FC-42D9-8A80-9D00B9080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Part 2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F1EDBCF-439D-4F87-83CC-8650FB98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E472746-EEFF-4840-AC67-43717863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E+ </a:t>
            </a:r>
            <a:r>
              <a:rPr lang="de-DE" err="1"/>
              <a:t>LiP</a:t>
            </a:r>
            <a:r>
              <a:rPr lang="de-DE"/>
              <a:t> - Joint </a:t>
            </a:r>
            <a:r>
              <a:rPr lang="de-DE" err="1"/>
              <a:t>staff</a:t>
            </a:r>
            <a:r>
              <a:rPr lang="de-DE"/>
              <a:t> </a:t>
            </a:r>
            <a:r>
              <a:rPr lang="de-DE" err="1"/>
              <a:t>training</a:t>
            </a:r>
            <a:r>
              <a:rPr lang="de-DE"/>
              <a:t> at MBG Dierdorf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38203E8-D215-4940-AC0B-0AA6D907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70318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A42516D-B74E-4FF3-80CE-F23661AB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WebApp</a:t>
            </a:r>
            <a:endParaRPr lang="de-DE" err="1"/>
          </a:p>
        </p:txBody>
      </p:sp>
      <p:pic>
        <p:nvPicPr>
          <p:cNvPr id="10" name="Grafik 10" descr="Smartphone">
            <a:extLst>
              <a:ext uri="{FF2B5EF4-FFF2-40B4-BE49-F238E27FC236}">
                <a16:creationId xmlns:a16="http://schemas.microsoft.com/office/drawing/2014/main" xmlns="" id="{6D1C0113-A4F3-4F1F-8AB4-F97AA09A0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40659" y="3547559"/>
            <a:ext cx="914400" cy="9144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195B1BC-55BA-4842-89EA-2E670B01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20,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04733C-8E52-4146-9F4A-C82ACBCA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E+ </a:t>
            </a:r>
            <a:r>
              <a:rPr lang="de-DE" err="1"/>
              <a:t>LiP</a:t>
            </a:r>
            <a:r>
              <a:rPr lang="de-DE"/>
              <a:t> - Joint </a:t>
            </a:r>
            <a:r>
              <a:rPr lang="de-DE" err="1"/>
              <a:t>staff</a:t>
            </a:r>
            <a:r>
              <a:rPr lang="de-DE"/>
              <a:t> </a:t>
            </a:r>
            <a:r>
              <a:rPr lang="de-DE" err="1"/>
              <a:t>training</a:t>
            </a:r>
            <a:r>
              <a:rPr lang="de-DE"/>
              <a:t> at MBG Dierdorf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146842E-8C17-41DB-AF08-AC7F5F70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5B1-64C1-46A2-BD6A-DB5D70720E1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xmlns="" id="{428D0F8A-8DE2-43BE-A708-92792A0A6A67}"/>
              </a:ext>
            </a:extLst>
          </p:cNvPr>
          <p:cNvSpPr/>
          <p:nvPr/>
        </p:nvSpPr>
        <p:spPr>
          <a:xfrm>
            <a:off x="1707996" y="3547946"/>
            <a:ext cx="1276814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cs typeface="Calibri"/>
              </a:rPr>
              <a:t>Interface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xmlns="" id="{FF51ED96-21D6-4EFF-B563-310CAF21FCB8}"/>
              </a:ext>
            </a:extLst>
          </p:cNvPr>
          <p:cNvSpPr/>
          <p:nvPr/>
        </p:nvSpPr>
        <p:spPr>
          <a:xfrm>
            <a:off x="5462240" y="3547946"/>
            <a:ext cx="1276814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cs typeface="Calibri"/>
              </a:rPr>
              <a:t>Server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xmlns="" id="{3B96CD6A-765F-49C1-9C7B-C66794F98C2B}"/>
              </a:ext>
            </a:extLst>
          </p:cNvPr>
          <p:cNvSpPr/>
          <p:nvPr/>
        </p:nvSpPr>
        <p:spPr>
          <a:xfrm>
            <a:off x="9086386" y="3547946"/>
            <a:ext cx="143478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User's mobile app</a:t>
            </a:r>
          </a:p>
        </p:txBody>
      </p:sp>
      <p:pic>
        <p:nvPicPr>
          <p:cNvPr id="12" name="Grafik 12" descr="Smartphone">
            <a:extLst>
              <a:ext uri="{FF2B5EF4-FFF2-40B4-BE49-F238E27FC236}">
                <a16:creationId xmlns:a16="http://schemas.microsoft.com/office/drawing/2014/main" xmlns="" id="{699AAF66-F23A-4DD0-9A97-26F9BBB9F7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46580" y="2469995"/>
            <a:ext cx="914400" cy="914400"/>
          </a:xfrm>
          <a:prstGeom prst="rect">
            <a:avLst/>
          </a:prstGeom>
        </p:spPr>
      </p:pic>
      <p:pic>
        <p:nvPicPr>
          <p:cNvPr id="14" name="Grafik 14" descr="Monitor">
            <a:extLst>
              <a:ext uri="{FF2B5EF4-FFF2-40B4-BE49-F238E27FC236}">
                <a16:creationId xmlns:a16="http://schemas.microsoft.com/office/drawing/2014/main" xmlns="" id="{361ADD51-89AD-4DFE-84DB-85379E3B57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893849" y="2469995"/>
            <a:ext cx="914400" cy="914400"/>
          </a:xfrm>
          <a:prstGeom prst="rect">
            <a:avLst/>
          </a:prstGeom>
        </p:spPr>
      </p:pic>
      <p:pic>
        <p:nvPicPr>
          <p:cNvPr id="16" name="Grafik 16" descr="Drahtlosrouter">
            <a:extLst>
              <a:ext uri="{FF2B5EF4-FFF2-40B4-BE49-F238E27FC236}">
                <a16:creationId xmlns:a16="http://schemas.microsoft.com/office/drawing/2014/main" xmlns="" id="{E04003E3-8BAF-4B7B-952B-F1AD31CA28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648093" y="2469995"/>
            <a:ext cx="914400" cy="914400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xmlns="" id="{11782513-2CD5-4291-9D58-0A42274E87E9}"/>
              </a:ext>
            </a:extLst>
          </p:cNvPr>
          <p:cNvCxnSpPr/>
          <p:nvPr/>
        </p:nvCxnSpPr>
        <p:spPr>
          <a:xfrm flipV="1">
            <a:off x="3214385" y="3764097"/>
            <a:ext cx="1993046" cy="1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56765EA-EFE4-4E27-B289-B5279AD85117}"/>
              </a:ext>
            </a:extLst>
          </p:cNvPr>
          <p:cNvCxnSpPr>
            <a:cxnSpLocks/>
          </p:cNvCxnSpPr>
          <p:nvPr/>
        </p:nvCxnSpPr>
        <p:spPr>
          <a:xfrm flipV="1">
            <a:off x="6922359" y="4224485"/>
            <a:ext cx="1993046" cy="1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xmlns="" id="{388A7333-70F0-4A8D-8F68-9BD4B0630A90}"/>
              </a:ext>
            </a:extLst>
          </p:cNvPr>
          <p:cNvCxnSpPr>
            <a:cxnSpLocks/>
          </p:cNvCxnSpPr>
          <p:nvPr/>
        </p:nvCxnSpPr>
        <p:spPr>
          <a:xfrm flipH="1">
            <a:off x="6923309" y="3843511"/>
            <a:ext cx="1960860" cy="3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0A56047A-E5F6-4D2D-A440-4513629F6E18}"/>
              </a:ext>
            </a:extLst>
          </p:cNvPr>
          <p:cNvSpPr txBox="1"/>
          <p:nvPr/>
        </p:nvSpPr>
        <p:spPr>
          <a:xfrm>
            <a:off x="6924940" y="4272184"/>
            <a:ext cx="19883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>
                <a:cs typeface="Calibri"/>
              </a:rPr>
              <a:t>Sends </a:t>
            </a:r>
            <a:r>
              <a:rPr lang="de-DE" err="1">
                <a:cs typeface="Calibri"/>
              </a:rPr>
              <a:t>latest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version</a:t>
            </a:r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C2341D4B-EA98-4BD6-99FB-8DADE359D319}"/>
              </a:ext>
            </a:extLst>
          </p:cNvPr>
          <p:cNvCxnSpPr>
            <a:cxnSpLocks/>
          </p:cNvCxnSpPr>
          <p:nvPr/>
        </p:nvCxnSpPr>
        <p:spPr>
          <a:xfrm flipV="1">
            <a:off x="3214384" y="4269722"/>
            <a:ext cx="1993046" cy="1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Grafik 24" descr="Uhr">
            <a:extLst>
              <a:ext uri="{FF2B5EF4-FFF2-40B4-BE49-F238E27FC236}">
                <a16:creationId xmlns:a16="http://schemas.microsoft.com/office/drawing/2014/main" xmlns="" id="{7519690C-421E-4EA2-866F-BBB34B5701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072071" y="3876230"/>
            <a:ext cx="280587" cy="273466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9D24260F-0FF7-45C8-B3C2-86A055EBFBB6}"/>
              </a:ext>
            </a:extLst>
          </p:cNvPr>
          <p:cNvSpPr txBox="1"/>
          <p:nvPr/>
        </p:nvSpPr>
        <p:spPr>
          <a:xfrm>
            <a:off x="6924939" y="3161230"/>
            <a:ext cx="19883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err="1">
                <a:cs typeface="Calibri"/>
              </a:rPr>
              <a:t>Asks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latest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version</a:t>
            </a:r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3BBB3E19-6D8B-464B-BC71-553974D7AEC1}"/>
              </a:ext>
            </a:extLst>
          </p:cNvPr>
          <p:cNvSpPr txBox="1"/>
          <p:nvPr/>
        </p:nvSpPr>
        <p:spPr>
          <a:xfrm>
            <a:off x="3214640" y="3360632"/>
            <a:ext cx="198832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>
                <a:cs typeface="Calibri"/>
              </a:rPr>
              <a:t>Create </a:t>
            </a:r>
            <a:r>
              <a:rPr lang="de-DE" err="1">
                <a:cs typeface="Calibri"/>
              </a:rPr>
              <a:t>article</a:t>
            </a:r>
            <a:endParaRPr lang="de-DE" err="1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AEC07210-6BBF-4309-A62D-6FE89FB0002C}"/>
              </a:ext>
            </a:extLst>
          </p:cNvPr>
          <p:cNvSpPr txBox="1"/>
          <p:nvPr/>
        </p:nvSpPr>
        <p:spPr>
          <a:xfrm>
            <a:off x="3214640" y="4293548"/>
            <a:ext cx="198832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>
                <a:cs typeface="Calibri"/>
              </a:rPr>
              <a:t>Updates </a:t>
            </a:r>
            <a:r>
              <a:rPr lang="de-DE" err="1">
                <a:cs typeface="Calibri"/>
              </a:rPr>
              <a:t>article</a:t>
            </a:r>
            <a:endParaRPr lang="de-DE" err="1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6E176C15-3A12-42E2-A730-4BB2D6AC067C}"/>
              </a:ext>
            </a:extLst>
          </p:cNvPr>
          <p:cNvSpPr txBox="1"/>
          <p:nvPr/>
        </p:nvSpPr>
        <p:spPr>
          <a:xfrm>
            <a:off x="1980150" y="2682275"/>
            <a:ext cx="75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7F739648-258A-45F6-AC58-F55D3748813F}"/>
              </a:ext>
            </a:extLst>
          </p:cNvPr>
          <p:cNvSpPr txBox="1"/>
          <p:nvPr/>
        </p:nvSpPr>
        <p:spPr>
          <a:xfrm>
            <a:off x="9455110" y="2724943"/>
            <a:ext cx="75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390527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Benutzerdefiniert</PresentationFormat>
  <Paragraphs>114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</vt:lpstr>
      <vt:lpstr>SmartPlastic</vt:lpstr>
      <vt:lpstr>The LiP WebApp</vt:lpstr>
      <vt:lpstr>Main parts of the app</vt:lpstr>
      <vt:lpstr>Server and domain</vt:lpstr>
      <vt:lpstr>The WebApp Interface</vt:lpstr>
      <vt:lpstr>Interface content</vt:lpstr>
      <vt:lpstr>Interface content</vt:lpstr>
      <vt:lpstr>How do I upload content?</vt:lpstr>
      <vt:lpstr>WebApp</vt:lpstr>
      <vt:lpstr>Further steps</vt:lpstr>
      <vt:lpstr>Timeline</vt:lpstr>
      <vt:lpstr>Working collaboratively online</vt:lpstr>
      <vt:lpstr>Working collaboratively online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SmartPlastic</dc:title>
  <dc:creator>A. Lehnert</dc:creator>
  <cp:lastModifiedBy>Thomas Lenz</cp:lastModifiedBy>
  <cp:revision>3</cp:revision>
  <dcterms:created xsi:type="dcterms:W3CDTF">2018-11-01T16:40:03Z</dcterms:created>
  <dcterms:modified xsi:type="dcterms:W3CDTF">2018-11-26T07:59:55Z</dcterms:modified>
</cp:coreProperties>
</file>